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7T23:23:53.721"/>
    </inkml:context>
    <inkml:brush xml:id="br0">
      <inkml:brushProperty name="width" value="0.1" units="cm"/>
      <inkml:brushProperty name="height" value="0.1" units="cm"/>
      <inkml:brushProperty name="color" value="#1705FF"/>
    </inkml:brush>
  </inkml:definitions>
  <inkml:trace contextRef="#ctx0" brushRef="#br0">120 0 24575,'0'0'0,"-2"3"0,-14 20 0,2 0 0,0 1 0,2 0 0,0 1 0,2 1 0,1 0 0,1 0 0,-8 44 0,13-49 0,1 0 0,1 0 0,0 0 0,2 0 0,0 0 0,1 0 0,2 0 0,0-1 0,1 1 0,1-1 0,17 39 0,-6-28 0,1-1 0,1 0 0,2-2 0,1 0 0,2-1 0,0-2 0,1 0 0,2-2 0,45 32 0,-16-18 0,2-3 0,1-3 0,2-2 0,71 24 0,-59-29 0,0-4 0,1-2 0,144 13 0,-129-25 0,0-5 0,0-3 0,90-14 0,-142 10 0,0-1 0,0-2 0,-1-1 0,53-23 0,-81 29 0,1 0 0,0 1 0,0 0 0,1 1 0,-1 0 0,0 0 0,1 1 0,-1 1 0,1-1 0,-1 1 0,1 1 0,-1 0 0,16 3 0,-17-2 0,0-1 0,0-1 0,0 1 0,1-1 0,-1 0 0,0-1 0,0 0 0,0-1 0,0 1 0,14-6 0,-22 7 0,0-1 0,0 1 0,0 0 0,0-1 0,0 1 0,0 0 0,0-1 0,0 1 0,0 0 0,0-1 0,0 1 0,-1 0 0,1 0 0,0-1 0,0 1 0,0 0 0,0 0 0,-1-1 0,1 1 0,0 0 0,0 0 0,-1 0 0,1-1 0,0 1 0,0 0 0,-1 0 0,1 0 0,0 0 0,-1 0 0,1-1 0,0 1 0,-1 0 0,-14-9 0,12 7 0,-235-167 0,161 110 0,-13-9 0,-124-91 0,209 155 0,3 3 0,1-1 0,-1 1 0,1 0 0,-1 0 0,0 0 0,0 0 0,1 0 0,-1 0 0,0 0 0,0 1 0,0-1 0,-3 0 0,5 1 0,0 0 0,0 0 0,0 0 0,-1 1 0,1-1 0,0 0 0,0 0 0,0 0 0,0 0 0,-1 1 0,1-1 0,0 0 0,0 0 0,0 0 0,0 1 0,0-1 0,0 0 0,-1 0 0,1 0 0,0 1 0,0-1 0,0 0 0,0 0 0,0 1 0,0-1 0,0 0 0,0 0 0,0 1 0,0-1 0,0 0 0,0 0 0,0 1 0,0-1 0,1 0 0,-1 0 0,0 0 0,0 1 0,0-1 0,0 0 0,0 0 0,0 0 0,1 1 0,-1-1 0,0 0 0,0 0 0,1 0 0,6 12 0,-2-7 0,0 1 0,0-1 0,1 0 0,0 0 0,0-1 0,0 1 0,12 4 0,52 21 0,-46-20 0,71 27 0,124 53 0,-164-65 0,95 62 0,-132-75 0,-1 1 0,18 16 0,-31-25 0,0 0 0,0 0 0,-1 0 0,1 0 0,-1 1 0,0-1 0,-1 1 0,1 0 0,-1 0 0,0 0 0,0 0 0,0 0 0,2 11 0,-4-14 0,0 1 0,-1 0 0,1 0 0,0 0 0,-1 0 0,0-1 0,0 1 0,0 0 0,0-1 0,0 1 0,0 0 0,-1-1 0,1 0 0,-1 1 0,1-1 0,-1 0 0,-2 2 0,-6 6 0,1-1 0,-17 11 0,9-8 0,-11 9 0,-2-2 0,0-1 0,-50 21 0,42-21 0,-65 41 0,-43 53 0,127-98 0,2 0 0,-26 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7T23:23:43.821"/>
    </inkml:context>
    <inkml:brush xml:id="br0">
      <inkml:brushProperty name="width" value="0.1" units="cm"/>
      <inkml:brushProperty name="height" value="0.1" units="cm"/>
      <inkml:brushProperty name="color" value="#1705FF"/>
    </inkml:brush>
  </inkml:definitions>
  <inkml:trace contextRef="#ctx0" brushRef="#br0">2627 1 24575,'-18'3'0,"-660"130"0,385-48 0,233-65 0,8-3 0,0 3 0,2 2 0,0 2 0,2 2 0,-71 50 0,-136 138 0,111-88 0,-55 47 0,137-112 0,-56 70 0,43-36 0,-42 51 0,89-116 0,-1 0 0,-46 37 0,70-63 0,-16 11 0,20-14 0,0-1 0,0 1 0,0-1 0,0 1 0,0-1 0,0 1 0,0-1 0,0 0 0,0 1 0,0-1 0,0 0 0,-1 0 0,1 0 0,0 0 0,0 0 0,0 0 0,-2 0 0,3-1 0,-1 1 0,1-1 0,-1 1 0,1 0 0,0-1 0,-1 0 0,1 1 0,0-1 0,0 1 0,-1-1 0,1 1 0,0-1 0,0 1 0,0-1 0,0 0 0,0 1 0,0-1 0,0 1 0,0-1 0,0 0 0,0 1 0,0-1 0,0 1 0,0-1 0,0 1 0,0-1 0,1 0 0,-1 1 0,1-2 0,7-19 0,-7 19 0,0 1 0,0 0 0,-1 0 0,1 0 0,-1 0 0,0 0 0,1 0 0,-1-1 0,0 1 0,0 0 0,0 0 0,0 0 0,0-2 0,-4-1 0,-7 6 0,7 0 0,1 0 0,0 0 0,0 0 0,0 0 0,0 1 0,1-1 0,-1 1 0,-3 5 0,-12 10 0,13-11 0,6-4 0,0-2 0,0-1 0,-1 0 0,1 0 0,0 0 0,0 0 0,0 0 0,-1 0 0,1 0 0,0 0 0,0 0 0,0 0 0,0 0 0,-1-1 0,1 1 0,1-1 0,20-7 0,0 0 0,0 1 0,32-4 0,72-5 0,-33 5 0,4-7 0,-59 9 0,1 3 0,62-4 0,-94 10 0,-7 0 0,1 0 0,0 1 0,-1-1 0,1 0 0,-1 0 0,1 0 0,0 0 0,-1 0 0,1 0 0,0 0 0,-1 0 0,1 0 0,-1-1 0,1 1 0,0 0 0,-1 0 0,1 0 0,-1-1 0,1 1 0,-1 0 0,1-1 0,-1 1 0,1 0 0,-1-1 0,1 1 0,-1-1 0,1 1 0,-1-1 0,0 1 0,1-1 0,-1 1 0,0-1 0,1 1 0,-1-1 0,0 1 0,0-1 0,1 0 0,-1 1 0,0-1 0,0 1 0,0-1 0,0 0 0,0 0 0,0 1 0,0-1 0,0 2 0,0 0 0,0-1 0,0 1 0,0-1 0,-1 1 0,1 0 0,0-1 0,0 1 0,-1-1 0,1 1 0,-1-1 0,1 1 0,0-1 0,-1 1 0,1-1 0,-1 1 0,1-1 0,-1 0 0,1 1 0,-1-1 0,1 0 0,-1 1 0,0-1 0,-2 0 0,0 0 0,1 0 0,-1 1 0,0-1 0,1 1 0,-1-1 0,0 1 0,-4 2 0,-3 0 0,4-2 0,-148 34 0,105-23 0,-64 22 0,27-6 0,52-17 0,21-6 0,0 0 0,-18 2 0,31-7 0,0 1 0,-1-1 0,1 0 0,0 0 0,-1 0 0,1 0 0,0 0 0,-1 0 0,1 0 0,0 0 0,-1 0 0,1 0 0,0 0 0,0-1 0,-1 1 0,1 0 0,0 0 0,-1 0 0,1 0 0,0 0 0,0-1 0,-1 1 0,1 0 0,0 0 0,0 0 0,-1-1 0,1 1 0,0 0 0,-1-1 0,1-9 0,11-17 0,-8 21 0,5-17 0,9-42 0,-2 9 0,-5 26 0,-7 21 0,1 0 0,-2 0 0,1 0 0,-1-1 0,0 1 0,-1-1 0,0 1 0,-1-1 0,0 1 0,-1-11 0,-2-7 0,3 20 0,-1 0 0,1-1 0,-2 1 0,-1-7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7T23:23:34.421"/>
    </inkml:context>
    <inkml:brush xml:id="br0">
      <inkml:brushProperty name="width" value="0.1" units="cm"/>
      <inkml:brushProperty name="height" value="0.1" units="cm"/>
      <inkml:brushProperty name="color" value="#1705FF"/>
    </inkml:brush>
  </inkml:definitions>
  <inkml:trace contextRef="#ctx0" brushRef="#br0">3399 0 24575,'-145'105'0,"30"-19"0,-236 141 0,-10 8 0,-147 70 0,-140 36 0,375-195 0,160-88 0,-3-5 0,-210 65 0,27-19 0,288-96 0,0 1 0,0-2 0,-21 3 0,19-3 0,0 0 0,-18 6 0,29-7 0,-15 4 0,14-6 0,11-5 0,5-2 0,0 2 0,0-1 0,27-7 0,6-3 0,-16 2 0,0-1 0,48-34 0,48-50 0,20-13 0,-85 74 0,24-18 0,-70 46 0,-1 0 0,0-1 0,17-21 0,-30 32 0,0-1 0,1 1 0,-2 0 0,1-1 0,0 0 0,0 1 0,0-1 0,-1 0 0,1 1 0,-1-1 0,1-3 0,-1 5 0,0 0 0,0 0 0,0-1 0,0 1 0,0 0 0,0-1 0,0 1 0,0 0 0,0-1 0,0 1 0,0 0 0,0-1 0,-1 1 0,1 0 0,0 0 0,0-1 0,0 1 0,0 0 0,-1 0 0,1-1 0,0 1 0,0 0 0,-1 0 0,1 0 0,-1-1 0,1 1 0,-1 0 0,0 0 0,0-1 0,0 1 0,0 0 0,1 0 0,-1 0 0,0 0 0,0 0 0,0 0 0,0 1 0,1-1 0,-1 0 0,-1 1 0,-9 3 0,0 1 0,1 0 0,-1 0 0,-11 10 0,-5 1 0,-36 20 0,-84 51 0,119-69 0,2 1 0,0 2 0,-26 28 0,-91 92 0,142-139 0,-1-1 0,1 1 0,-1 0 0,1 0 0,0 0 0,0 0 0,0 0 0,0 0 0,0 0 0,0 0 0,1 0 0,-1 0 0,1 0 0,-1 3 0,1 1 0,0-1 0,1 0 0,-1 0 0,3 8 0,0 6 0,-2-15 0,-1-1 0,1 1 0,0 0 0,0 0 0,1-1 0,-1 1 0,1-1 0,-1 1 0,1-1 0,0 0 0,1 0 0,3 5 0,-2-4 0,-1-1 0,1 0 0,0 0 0,0-1 0,1 1 0,-1-1 0,0 0 0,1 0 0,7 2 0,4 0 0,-1 0 0,1-2 0,-1 0 0,1 0 0,0-1 0,17-2 0,93-15 0,-14 0 0,-95 15 0,1 1 0,-1 0 0,1 1 0,23 5 0,-36-6-124,0 1 0,0 1 0,0-1 0,0 1 0,-1 0 0,1 0-1,0 0 1,-1 0 0,0 1 0,7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9EC3-1B1B-61F7-8379-CAD456CC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A6575-7B79-CE95-8905-03D610A4F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D236-15E5-9C6F-9005-167F49B0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8588-1E1A-7E7D-BB62-C4A5DEDE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53C3E-B000-EBCB-3FDE-D2AE8729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286F-EDFE-E325-07E1-DFD511B9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D5C4D-6CFD-4708-4E4F-B03DB96B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A127-DE0A-A232-DF56-B6DC43B2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4E72-3B74-5AD4-F4AE-B658EDCB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775ED-21FC-67B2-D520-0F48B7CE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8DC29-9E87-A9BF-AC31-88F43546F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A69E4-938A-3629-3142-931E2F54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8A73A-EFD8-15AD-D46D-2499AD43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D67C-37A4-C94E-E0B0-54A45726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BFD0-E005-D98A-4A09-36C1FDB7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A41B-65D2-1DCD-018D-0E5A85E7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C155-D25C-F7B7-2DD6-0234F1DB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7509-1C7C-8D64-33D2-B2DFAF06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1092-25D3-7EB8-ADBC-C8D98C0A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44D8-27B2-FBFE-973A-0F509FAC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B377-9392-7A15-2B58-AF18D372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621B-AA2B-4235-EB67-7781D5AF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7E82-6743-519E-68E9-A0B3AB1F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89AF-4438-9685-54D7-C49A534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9C604-AF8E-A1EF-A210-F21C7497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E01-5F1C-31C5-4C71-E715C818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81DF-86BD-726E-F6FD-FF298B60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51BD9-C220-A465-E5A0-D8FE5CA40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619BD-B09A-658A-8DBC-C741D3E3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9C5EE-E34E-D42F-7E3A-5D82352B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4F17-80B7-72B0-B4A4-DCED5E75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564A-BB7A-5CE0-E6F2-12E0B061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FBEC-85DF-E763-190C-C6C53E84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17176-4781-0A01-9935-A42DC019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E279-DAB3-5FA6-94DC-8A9B39BBC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88C89-22D7-02A6-5426-2D1E27A60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C9D2A-F986-ABB3-5FFF-CB12F76F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54807-AB38-41E5-F883-98BDAD21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A680B-C897-CEC9-6306-732190B9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FE0D-B8CF-5A9E-486F-610FBAF4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B1903-3392-F2FC-2747-546E2B98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45C3C-EEDB-A642-3728-26BE3DAB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11A48-ACC0-5E54-63BD-231CCF6C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8FF66-FCA6-7CDC-E7B8-C98AE11B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4A618-F529-4423-7959-AC03989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973D8-DB9A-D575-945B-10EE1083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122-227F-2FA0-5037-B7B1F204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E6A1-063C-4B29-6940-DD26B532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59AA2-D669-8482-E65E-FD102C64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EEE27-1656-57A9-F1C8-FEB3E3E9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AC4E3-942E-F427-85D3-26CDE5BA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6C9C-0121-775B-364A-BEEA94E0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1123-D0FF-DF72-A936-7BA22991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21933-0377-141F-DEC9-016DED55E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5D6A-04FA-8E1D-6648-76DA2A0E7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33B72-6576-B7D5-BFCA-1CA5B688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A1BF-089F-E042-1EC7-3BE0748F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9D7ED-3A21-7000-B03A-C6BB0886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0DB61-30D4-1E9A-FC6D-B98CE8B1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92A89-550E-75E5-C5A5-ADB8F242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A5E1-3DE6-F9A0-5FC7-68F0EF28D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D1DC4-6B0A-4F08-BD77-CA21B3281C6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0B3BD-93DE-A708-D6BE-D591A1C85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402D-AF2C-3C65-C734-18B30CF65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1137B-A753-40BA-8B11-96FFED5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ngodb.com/docs/manual/introdu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ongodb.com/docs/manual/administration/install-commun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72F6F-8275-53C8-0FA1-19F9CA13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994D-6661-72A9-A426-6962CC1A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63985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MongoDB documentation: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MongoDB Manual v8.0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19198BF-BCDF-4812-A374-C6B3CD517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8" b="25574"/>
          <a:stretch/>
        </p:blipFill>
        <p:spPr bwMode="auto">
          <a:xfrm>
            <a:off x="490166" y="312101"/>
            <a:ext cx="4985283" cy="135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0993B-08AA-516F-3C46-086E40B2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54" y="626916"/>
            <a:ext cx="11668846" cy="637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Visit the MongoDB </a:t>
            </a:r>
            <a:r>
              <a:rPr lang="en-US" sz="2000" dirty="0">
                <a:hlinkClick r:id="rId2"/>
              </a:rPr>
              <a:t>community edition install page </a:t>
            </a:r>
            <a:r>
              <a:rPr lang="en-US" sz="2000" dirty="0"/>
              <a:t> , and install the appropriate version for your computer. </a:t>
            </a:r>
          </a:p>
          <a:p>
            <a:pPr marL="0" indent="0">
              <a:buNone/>
            </a:pPr>
            <a:r>
              <a:rPr lang="en-US" sz="2000" dirty="0"/>
              <a:t>During the setup process, it will ask you if you want MongoDB compass, so opt to install MongoDB Compass (on non-windows you may have to install it separately). </a:t>
            </a:r>
          </a:p>
          <a:p>
            <a:pPr marL="0" indent="0">
              <a:buNone/>
            </a:pPr>
            <a:r>
              <a:rPr lang="en-US" sz="2000" dirty="0"/>
              <a:t>Launch MongoDB Compass, and follow the </a:t>
            </a:r>
            <a:br>
              <a:rPr lang="en-US" sz="2000" dirty="0"/>
            </a:br>
            <a:r>
              <a:rPr lang="en-US" sz="2000" dirty="0"/>
              <a:t>“create free cluster” link to create a new</a:t>
            </a:r>
            <a:br>
              <a:rPr lang="en-US" sz="2000" dirty="0"/>
            </a:br>
            <a:r>
              <a:rPr lang="en-US" sz="2000" dirty="0"/>
              <a:t>connection through Atlas (</a:t>
            </a:r>
            <a:r>
              <a:rPr lang="en-US" sz="2000" dirty="0" err="1"/>
              <a:t>MongoDBs</a:t>
            </a:r>
            <a:r>
              <a:rPr lang="en-US" sz="2000" dirty="0"/>
              <a:t> cloud</a:t>
            </a:r>
            <a:br>
              <a:rPr lang="en-US" sz="2000" dirty="0"/>
            </a:br>
            <a:r>
              <a:rPr lang="en-US" sz="2000" dirty="0"/>
              <a:t>version – you get 512MB use for free).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451D5-9BA4-531E-416A-EAF7E2C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56" y="2059551"/>
            <a:ext cx="8081391" cy="494498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B8A7D3-CFEA-5075-31AE-9A12C06D4507}"/>
              </a:ext>
            </a:extLst>
          </p:cNvPr>
          <p:cNvSpPr txBox="1">
            <a:spLocks/>
          </p:cNvSpPr>
          <p:nvPr/>
        </p:nvSpPr>
        <p:spPr>
          <a:xfrm>
            <a:off x="283668" y="1861457"/>
            <a:ext cx="5102839" cy="421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8C2B02-20B1-9BF4-B4FA-9471A28D7E25}"/>
                  </a:ext>
                </a:extLst>
              </p14:cNvPr>
              <p14:cNvContentPartPr/>
              <p14:nvPr/>
            </p14:nvContentPartPr>
            <p14:xfrm>
              <a:off x="5167689" y="5767723"/>
              <a:ext cx="779400" cy="531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8C2B02-20B1-9BF4-B4FA-9471A28D7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9689" y="5749723"/>
                <a:ext cx="815040" cy="5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95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D5D072-FB72-304F-3150-D8E08FA4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429"/>
            <a:ext cx="8260426" cy="45808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CD00-E39C-5BF8-C686-8B6E3F6F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014" y="4517571"/>
            <a:ext cx="5382986" cy="248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M0 free tier, along with cloud provider of your choice (AWS, Google Cloud, Azure). </a:t>
            </a:r>
          </a:p>
        </p:txBody>
      </p:sp>
    </p:spTree>
    <p:extLst>
      <p:ext uri="{BB962C8B-B14F-4D97-AF65-F5344CB8AC3E}">
        <p14:creationId xmlns:p14="http://schemas.microsoft.com/office/powerpoint/2010/main" val="716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776A-E993-0E6F-9643-C28F5796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5D61-ABB9-EE96-535B-A44AA046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6A159-5B14-B6DA-1115-59F2E3A6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5" y="85526"/>
            <a:ext cx="6927470" cy="4920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2688A-E307-C551-837C-C1D948AF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98" y="5272314"/>
            <a:ext cx="8935135" cy="15842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78C96E-F45E-167B-00DE-0EA7502BDCCA}"/>
                  </a:ext>
                </a:extLst>
              </p14:cNvPr>
              <p14:cNvContentPartPr/>
              <p14:nvPr/>
            </p14:nvContentPartPr>
            <p14:xfrm>
              <a:off x="2827003" y="2326834"/>
              <a:ext cx="945720" cy="56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78C96E-F45E-167B-00DE-0EA7502BDC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9363" y="2309194"/>
                <a:ext cx="98136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0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C03A-EEA6-DB78-68D5-2022D7A8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A4DE-4E21-071E-819C-335A52AD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556" y="1825625"/>
            <a:ext cx="335824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Connect to your DB by using the connection string from Atlas in MongoDB Compass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1E5F3-FA70-FBE4-3B5C-72B50657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73" y="821223"/>
            <a:ext cx="7699513" cy="5412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FE3AB2-AA8B-72E8-7780-4C2B6D9B4720}"/>
                  </a:ext>
                </a:extLst>
              </p14:cNvPr>
              <p14:cNvContentPartPr/>
              <p14:nvPr/>
            </p14:nvContentPartPr>
            <p14:xfrm>
              <a:off x="6176443" y="4612834"/>
              <a:ext cx="1223640" cy="669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FE3AB2-AA8B-72E8-7780-4C2B6D9B47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8443" y="4594834"/>
                <a:ext cx="1259280" cy="7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B62D-0742-FF1E-2C95-A827CE8B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Now you are connected to your new cluster;</a:t>
            </a:r>
          </a:p>
          <a:p>
            <a:pPr marL="0" indent="0">
              <a:buNone/>
            </a:pPr>
            <a:r>
              <a:rPr lang="en-US" sz="1800" dirty="0"/>
              <a:t>There will be some sample data, and you</a:t>
            </a:r>
            <a:br>
              <a:rPr lang="en-US" sz="1800" dirty="0"/>
            </a:br>
            <a:r>
              <a:rPr lang="en-US" sz="1800" dirty="0"/>
              <a:t>will be  able to implement your own </a:t>
            </a:r>
            <a:br>
              <a:rPr lang="en-US" sz="1800" dirty="0"/>
            </a:br>
            <a:r>
              <a:rPr lang="en-US" sz="1800" dirty="0"/>
              <a:t>databases there now.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Note: You can have </a:t>
            </a:r>
            <a:r>
              <a:rPr lang="en-US" sz="1800" b="1" i="1" dirty="0"/>
              <a:t>one</a:t>
            </a:r>
            <a:r>
              <a:rPr lang="en-US" sz="1800" dirty="0"/>
              <a:t> cloud DB per team</a:t>
            </a:r>
            <a:br>
              <a:rPr lang="en-US" sz="1800" dirty="0"/>
            </a:br>
            <a:r>
              <a:rPr lang="en-US" sz="1800" dirty="0"/>
              <a:t>this way since it is hosted in the cloud with</a:t>
            </a:r>
            <a:br>
              <a:rPr lang="en-US" sz="1800" dirty="0"/>
            </a:br>
            <a:r>
              <a:rPr lang="en-US" sz="1800" dirty="0"/>
              <a:t>Atlas. One person can create the DB and </a:t>
            </a:r>
            <a:br>
              <a:rPr lang="en-US" sz="1800" dirty="0"/>
            </a:br>
            <a:r>
              <a:rPr lang="en-US" sz="1800" dirty="0"/>
              <a:t>then create user accounts for the other </a:t>
            </a:r>
            <a:br>
              <a:rPr lang="en-US" sz="1800" dirty="0"/>
            </a:br>
            <a:r>
              <a:rPr lang="en-US" sz="1800" dirty="0"/>
              <a:t>members, as one would do in a company.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8D56-213B-5BA3-5F71-9C5D151D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43" y="1027906"/>
            <a:ext cx="8141699" cy="48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Phillip Kerger</dc:creator>
  <cp:lastModifiedBy>Phillip Kerger</cp:lastModifiedBy>
  <cp:revision>1</cp:revision>
  <dcterms:created xsi:type="dcterms:W3CDTF">2024-11-17T23:14:10Z</dcterms:created>
  <dcterms:modified xsi:type="dcterms:W3CDTF">2024-11-17T23:27:53Z</dcterms:modified>
</cp:coreProperties>
</file>