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8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6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0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4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4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6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59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64D534-0D93-4B3B-8F48-9FEED1C3F5F6}" type="datetimeFigureOut">
              <a:rPr lang="en-AU" smtClean="0"/>
              <a:t>20/03/2020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74AAF-BAFA-4365-98FB-029A2D01B17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4A8E-AE06-45A5-B71B-5E4038AB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New York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070F5-5CD9-4620-AEBC-C537E86AB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92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B8913-EFCD-44A1-944F-843CE127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D16-4CBA-4CF8-BAD6-24F84D35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en-AU" sz="2000" dirty="0"/>
              <a:t>This final Assignment in the Data Science Coursera course will look at where are good locations in New York City to open a restaurant. The target of this research is a new business owner looking to open a new Restaurant and have it be successful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8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09BF5-8ED0-4197-A73C-20F501B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AU" dirty="0"/>
              <a:t>BUSINESS PROBLEM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37CE-E4F5-4FCC-8B79-CFF3D2ED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en-AU" dirty="0"/>
              <a:t>To analyse different factors of opening a restaurant in New York, including Population, Demographics, Competitors etc</a:t>
            </a:r>
          </a:p>
        </p:txBody>
      </p:sp>
    </p:spTree>
    <p:extLst>
      <p:ext uri="{BB962C8B-B14F-4D97-AF65-F5344CB8AC3E}">
        <p14:creationId xmlns:p14="http://schemas.microsoft.com/office/powerpoint/2010/main" val="116898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3432-464E-4AB7-BAF6-DEDCEB55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AU" sz="2000" dirty="0">
                <a:solidFill>
                  <a:srgbClr val="FFFFFF"/>
                </a:solidFill>
              </a:rPr>
              <a:t>New York is made up of a lot of different neighbourhoods and boroughs. Choosing one of these for a restaurant is a tough choice.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3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CDD7-FB79-4652-A71F-A7C1BD29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AU" dirty="0"/>
              <a:t>We need to load and analyse some data of the New York Neighbourhoods. Lets find where New York is? We can plot this on a map.</a:t>
            </a:r>
          </a:p>
          <a:p>
            <a:r>
              <a:rPr lang="en-AU" dirty="0"/>
              <a:t>We do this using </a:t>
            </a:r>
            <a:r>
              <a:rPr lang="en-AU" dirty="0" err="1"/>
              <a:t>Foursquare’s</a:t>
            </a:r>
            <a:r>
              <a:rPr lang="en-AU"/>
              <a:t> location data.</a:t>
            </a:r>
          </a:p>
        </p:txBody>
      </p:sp>
    </p:spTree>
    <p:extLst>
      <p:ext uri="{BB962C8B-B14F-4D97-AF65-F5344CB8AC3E}">
        <p14:creationId xmlns:p14="http://schemas.microsoft.com/office/powerpoint/2010/main" val="1102761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New York Neighbourhoods</vt:lpstr>
      <vt:lpstr>INTRODUCTION</vt:lpstr>
      <vt:lpstr>BUSINESS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Neighbourhoods</dc:title>
  <dc:creator>Emily-Rose Ellis</dc:creator>
  <cp:lastModifiedBy>Emily-Rose Ellis</cp:lastModifiedBy>
  <cp:revision>4</cp:revision>
  <dcterms:created xsi:type="dcterms:W3CDTF">2020-03-20T06:28:40Z</dcterms:created>
  <dcterms:modified xsi:type="dcterms:W3CDTF">2020-03-20T07:57:47Z</dcterms:modified>
</cp:coreProperties>
</file>