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89" d="100"/>
          <a:sy n="89" d="100"/>
        </p:scale>
        <p:origin x="391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3670C-472F-468F-9336-40E896803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5C2084-E86D-4DEC-936C-98E1A6157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A8AB0-678B-44EB-8AFE-F3A9B199D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1876-3828-4D76-A242-30A1FDBF565F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BDA70-7781-42AC-A300-F1AB9EFDC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8927B-DB96-4760-ABE6-DF856E95B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FC0C-BA5D-4DBB-BF75-3E91CAD78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826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BAEB2-3BAF-41E7-A55F-DB1A84744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EA3D5D-AF8C-42F1-A900-3A4F5B8070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BD9B3-49D7-4677-9AFC-6E778CE08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1876-3828-4D76-A242-30A1FDBF565F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3590B-45B4-413B-8822-7FAE02763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9096A-5266-4CAB-B3A7-2C6E69B5D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FC0C-BA5D-4DBB-BF75-3E91CAD78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328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4C154B-21E1-40BF-8246-AE5E653E47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03EF07-A254-4A63-ABB7-BC06DC5C9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B4E4F-D7B0-4B59-B4E0-9E5695987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1876-3828-4D76-A242-30A1FDBF565F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9A94A-0165-43AB-BE96-909EE874E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F3353-EAF3-4FC8-8C88-B63959E51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FC0C-BA5D-4DBB-BF75-3E91CAD78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81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BA5F6-C921-4071-B958-1B581CAAA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6C5FF-3800-489E-A3B5-E9EFFAA16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84E86-26EC-4941-9192-84ADF05E4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1876-3828-4D76-A242-30A1FDBF565F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7F9B6-15FB-4658-8B54-F78747FF5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DE3D4-EA13-4ACB-B09E-2B9EF0C4C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FC0C-BA5D-4DBB-BF75-3E91CAD78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56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E3BC8-3B07-454D-8FE3-22BDD1F77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1A757-9818-4EB2-B9B5-50E0B0184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EAAE8-ABC0-4BF7-9DA8-406FD7E1E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1876-3828-4D76-A242-30A1FDBF565F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0DC1D-6F55-4104-A448-C240417B2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5256C-73CF-4C86-B040-30AF71B04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FC0C-BA5D-4DBB-BF75-3E91CAD78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479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59C3B-F1BC-498A-8895-0A964048F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1A267-4F5D-4D72-B41A-4CA7283C7F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7F1B4E-80F6-419D-846B-51055D3A2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5D0DE0-1CED-4AC6-9CCF-C74B02691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1876-3828-4D76-A242-30A1FDBF565F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73F2D-9630-4FA5-AE76-6F6F835FB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1406AB-1CC0-48B0-BC30-1C58E7F89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FC0C-BA5D-4DBB-BF75-3E91CAD78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10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4878E-8B55-4D2A-B60D-2A04F99EF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FD624-F29F-4444-87A5-75F5D3DEA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9A472A-33DA-4A5F-AD31-49405ADD0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E431A3-A041-479D-B3A4-8608B5549F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955B5D-9DFA-485F-82CD-2AF6A9C8A5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1C2068-9485-4D51-9DF8-787760C08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1876-3828-4D76-A242-30A1FDBF565F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B216E1-E1D0-45F4-972C-142A4A95F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498F76-61D8-44F6-B9F3-464107BF8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FC0C-BA5D-4DBB-BF75-3E91CAD78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073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1EC23-942A-4B3C-B396-4A17A3A0B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1C18EA-E35F-4AC0-95AA-52920D498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1876-3828-4D76-A242-30A1FDBF565F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A7A111-2303-4F4B-B5FB-3F0DF94E6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D663F5-32D6-4179-9FBD-0496FB3EC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FC0C-BA5D-4DBB-BF75-3E91CAD78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37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78F16D-6F2C-45FB-8F4A-CEB1BECAE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1876-3828-4D76-A242-30A1FDBF565F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C810BE-D08A-4944-AFA6-4302F7D18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8EC122-7479-4150-99D7-3BF5F4EF5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FC0C-BA5D-4DBB-BF75-3E91CAD78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27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F6B60-C5A5-493C-AC08-69D4BE4BC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8588D-E275-4024-B2F3-C10F63802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75966A-B26F-4286-8F55-DA70EA2FB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0D317B-79EA-405A-A92E-1EE85DEF8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1876-3828-4D76-A242-30A1FDBF565F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2C950-0C72-4737-A88A-78B6ED453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A5EF6E-1A5F-4C10-AE65-2E4BE4D16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FC0C-BA5D-4DBB-BF75-3E91CAD78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976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111BF-518B-4DAB-A793-0EB891075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B8A5EE-5A72-4B9F-AED2-422504B6A7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13EC0F-42CC-44F2-98CE-1E00DD1C3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8C4586-1BCF-4288-85F3-3E55681EF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1876-3828-4D76-A242-30A1FDBF565F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BC1A5-806B-4F3D-ABDA-947D62B3A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41ACE8-C008-4C16-9DF6-2D5B06935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FC0C-BA5D-4DBB-BF75-3E91CAD78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68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40C7E5-399D-4015-ABBD-4D24B6439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CCDB0-82DD-47D5-8007-CE1955F58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E35A7-3F09-4B9C-887A-17E5CFC0E6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D1876-3828-4D76-A242-30A1FDBF565F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8BCA7-D7F9-47FA-BB25-25E150BCD9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A338A-A9E9-46BD-8CA1-1284BA8853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4FC0C-BA5D-4DBB-BF75-3E91CAD78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9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964E69-2F3F-4A5C-B67F-C97EFE4F414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D982098-9229-4B61-8056-219E885AF43E}"/>
              </a:ext>
            </a:extLst>
          </p:cNvPr>
          <p:cNvSpPr/>
          <p:nvPr/>
        </p:nvSpPr>
        <p:spPr>
          <a:xfrm>
            <a:off x="1299079" y="222294"/>
            <a:ext cx="2062130" cy="1967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Current App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8573B51-E185-42CB-81C7-3C70FCE2B108}"/>
              </a:ext>
            </a:extLst>
          </p:cNvPr>
          <p:cNvSpPr/>
          <p:nvPr/>
        </p:nvSpPr>
        <p:spPr>
          <a:xfrm>
            <a:off x="7051391" y="222294"/>
            <a:ext cx="2062130" cy="1967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Temporary App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497A8F1-38E2-4259-AAAB-FE0E9023D196}"/>
              </a:ext>
            </a:extLst>
          </p:cNvPr>
          <p:cNvSpPr/>
          <p:nvPr/>
        </p:nvSpPr>
        <p:spPr>
          <a:xfrm>
            <a:off x="1299079" y="3429000"/>
            <a:ext cx="2062130" cy="1967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Old Node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03AAFB1-1C89-46AD-8F28-F38E36CB8832}"/>
              </a:ext>
            </a:extLst>
          </p:cNvPr>
          <p:cNvSpPr/>
          <p:nvPr/>
        </p:nvSpPr>
        <p:spPr>
          <a:xfrm>
            <a:off x="7051391" y="3427423"/>
            <a:ext cx="2062130" cy="1967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New Node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8933E10-612B-4D41-A6E3-467AB6C00C37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8082456" y="2188253"/>
            <a:ext cx="0" cy="12391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B90D058-2DFE-4320-82DD-E92663FB1C48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3361209" y="4411191"/>
            <a:ext cx="3690182" cy="1577"/>
          </a:xfrm>
          <a:prstGeom prst="straightConnector1">
            <a:avLst/>
          </a:prstGeom>
          <a:ln w="5715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49F4BD9D-FB61-4BDA-800B-6468E1047139}"/>
              </a:ext>
            </a:extLst>
          </p:cNvPr>
          <p:cNvCxnSpPr/>
          <p:nvPr/>
        </p:nvCxnSpPr>
        <p:spPr>
          <a:xfrm>
            <a:off x="3361209" y="1199756"/>
            <a:ext cx="3690182" cy="2692751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4D0366B-61FA-401E-85ED-2B4983485B2A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2330144" y="2189830"/>
            <a:ext cx="0" cy="1239170"/>
          </a:xfrm>
          <a:prstGeom prst="line">
            <a:avLst/>
          </a:prstGeom>
          <a:ln w="57150"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>
            <a:extLst>
              <a:ext uri="{FF2B5EF4-FFF2-40B4-BE49-F238E27FC236}">
                <a16:creationId xmlns:a16="http://schemas.microsoft.com/office/drawing/2014/main" id="{F6B6607A-4A3D-4B0C-BFFF-9F145A80887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34301" y="5972253"/>
            <a:ext cx="591685" cy="800957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782A507-CEBC-4FDC-AA30-D814D7EFDE62}"/>
              </a:ext>
            </a:extLst>
          </p:cNvPr>
          <p:cNvCxnSpPr>
            <a:cxnSpLocks/>
          </p:cNvCxnSpPr>
          <p:nvPr/>
        </p:nvCxnSpPr>
        <p:spPr>
          <a:xfrm flipH="1">
            <a:off x="9113522" y="3892507"/>
            <a:ext cx="265694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8D319E9-54E2-40DE-8613-E1538F9A2407}"/>
              </a:ext>
            </a:extLst>
          </p:cNvPr>
          <p:cNvCxnSpPr/>
          <p:nvPr/>
        </p:nvCxnSpPr>
        <p:spPr>
          <a:xfrm flipH="1">
            <a:off x="9113521" y="4418066"/>
            <a:ext cx="265694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58347DA-44C2-46A9-8498-D3FB5E4607FC}"/>
              </a:ext>
            </a:extLst>
          </p:cNvPr>
          <p:cNvSpPr txBox="1"/>
          <p:nvPr/>
        </p:nvSpPr>
        <p:spPr>
          <a:xfrm>
            <a:off x="8082455" y="2484672"/>
            <a:ext cx="2182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1. Link the new Free App to the new node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37961B-0B14-466C-B427-8C6DA7D8F0BD}"/>
              </a:ext>
            </a:extLst>
          </p:cNvPr>
          <p:cNvSpPr txBox="1"/>
          <p:nvPr/>
        </p:nvSpPr>
        <p:spPr>
          <a:xfrm>
            <a:off x="3547739" y="4077480"/>
            <a:ext cx="33207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2. Copy the deployment package and data from the old node to the new node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3725349-AA04-4BA1-8264-7451AF3B60E4}"/>
              </a:ext>
            </a:extLst>
          </p:cNvPr>
          <p:cNvSpPr txBox="1"/>
          <p:nvPr/>
        </p:nvSpPr>
        <p:spPr>
          <a:xfrm>
            <a:off x="3245232" y="2484671"/>
            <a:ext cx="1961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4. Link the app to the new node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DDEF193-1B5E-4A6C-BA1B-763AEDB037FD}"/>
              </a:ext>
            </a:extLst>
          </p:cNvPr>
          <p:cNvSpPr txBox="1"/>
          <p:nvPr/>
        </p:nvSpPr>
        <p:spPr>
          <a:xfrm>
            <a:off x="9110684" y="3508956"/>
            <a:ext cx="26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Change the app URL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0742FFA-2AEF-4782-8D5B-C1A51757A0A0}"/>
              </a:ext>
            </a:extLst>
          </p:cNvPr>
          <p:cNvSpPr txBox="1"/>
          <p:nvPr/>
        </p:nvSpPr>
        <p:spPr>
          <a:xfrm>
            <a:off x="9110683" y="4034514"/>
            <a:ext cx="278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 Change a custom domain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86A5DAF-0B4E-4A98-A5B7-CE99504599CF}"/>
              </a:ext>
            </a:extLst>
          </p:cNvPr>
          <p:cNvCxnSpPr>
            <a:stCxn id="8" idx="2"/>
            <a:endCxn id="22" idx="0"/>
          </p:cNvCxnSpPr>
          <p:nvPr/>
        </p:nvCxnSpPr>
        <p:spPr>
          <a:xfrm>
            <a:off x="2330144" y="5396536"/>
            <a:ext cx="0" cy="57571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2439E45-8B33-47E2-A79D-E70F9EC0E57F}"/>
              </a:ext>
            </a:extLst>
          </p:cNvPr>
          <p:cNvSpPr txBox="1"/>
          <p:nvPr/>
        </p:nvSpPr>
        <p:spPr>
          <a:xfrm>
            <a:off x="2330144" y="5499728"/>
            <a:ext cx="2453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7. Offboard the old node</a:t>
            </a:r>
          </a:p>
        </p:txBody>
      </p:sp>
      <p:pic>
        <p:nvPicPr>
          <p:cNvPr id="41" name="Graphic 40" descr="Close">
            <a:extLst>
              <a:ext uri="{FF2B5EF4-FFF2-40B4-BE49-F238E27FC236}">
                <a16:creationId xmlns:a16="http://schemas.microsoft.com/office/drawing/2014/main" id="{F732DEC3-92AB-419B-87B7-0A37864F50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72943" y="2352215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8035667-D708-4EC6-9CBE-175FAE8C0FEC}"/>
              </a:ext>
            </a:extLst>
          </p:cNvPr>
          <p:cNvSpPr txBox="1"/>
          <p:nvPr/>
        </p:nvSpPr>
        <p:spPr>
          <a:xfrm>
            <a:off x="112730" y="2442381"/>
            <a:ext cx="1961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3. Unlink the app from the old node</a:t>
            </a:r>
          </a:p>
        </p:txBody>
      </p:sp>
    </p:spTree>
    <p:extLst>
      <p:ext uri="{BB962C8B-B14F-4D97-AF65-F5344CB8AC3E}">
        <p14:creationId xmlns:p14="http://schemas.microsoft.com/office/powerpoint/2010/main" val="1123842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endix">
      <a:dk1>
        <a:srgbClr val="000000"/>
      </a:dk1>
      <a:lt1>
        <a:srgbClr val="FFFFFF"/>
      </a:lt1>
      <a:dk2>
        <a:srgbClr val="555555"/>
      </a:dk2>
      <a:lt2>
        <a:srgbClr val="F5F5F5"/>
      </a:lt2>
      <a:accent1>
        <a:srgbClr val="0595DB"/>
      </a:accent1>
      <a:accent2>
        <a:srgbClr val="F99D1D"/>
      </a:accent2>
      <a:accent3>
        <a:srgbClr val="888888"/>
      </a:accent3>
      <a:accent4>
        <a:srgbClr val="EA202D"/>
      </a:accent4>
      <a:accent5>
        <a:srgbClr val="48B0F7"/>
      </a:accent5>
      <a:accent6>
        <a:srgbClr val="76CA02"/>
      </a:accent6>
      <a:hlink>
        <a:srgbClr val="0595DB"/>
      </a:hlink>
      <a:folHlink>
        <a:srgbClr val="88888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715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van Ments</dc:creator>
  <cp:lastModifiedBy>Mark van Ments</cp:lastModifiedBy>
  <cp:revision>6</cp:revision>
  <dcterms:created xsi:type="dcterms:W3CDTF">2019-08-01T14:12:37Z</dcterms:created>
  <dcterms:modified xsi:type="dcterms:W3CDTF">2023-08-16T07:52:15Z</dcterms:modified>
</cp:coreProperties>
</file>