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80" r:id="rId4"/>
    <p:sldId id="274" r:id="rId5"/>
    <p:sldId id="275" r:id="rId6"/>
    <p:sldId id="276" r:id="rId7"/>
    <p:sldId id="277" r:id="rId8"/>
    <p:sldId id="279" r:id="rId9"/>
    <p:sldId id="278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1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0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20C13-2514-4D9C-8D4B-A10DA4FFD5A1}" type="datetime1">
              <a:rPr lang="ru-RU" smtClean="0"/>
              <a:t>18.01.2020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C122-5347-4C75-98DE-0F72C4F255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061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67CA5-ECF1-43FF-A31E-6BD9B21B57BB}" type="datetime1">
              <a:rPr lang="ru-RU" smtClean="0"/>
              <a:pPr/>
              <a:t>18.01.2020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185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497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Прямая соединительная линия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kumimoji="0" lang="ru-RU" noProof="0" dirty="0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042E67-0227-4BC3-82B0-5759BC2EE067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CC9AE-B7F3-45CB-BB2E-3222B2AEBBC3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58623-7ACF-43A9-B9A8-787CA2B0B620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EFBE7-4C1B-4778-8B46-649E4193A0B2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CCFD91-7790-4468-A129-07AFFDDBA1C7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E41293-93E0-46D4-A151-C6BFE1D839E4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791C00-DC62-4142-9F6D-DA1C45AB977D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395BA2-92C5-4296-B336-F8334E18CE48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DBA5C4-3A0B-44F2-A553-77BCC15D81C0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  <a:p>
            <a:pPr lvl="1" rtl="0" eaLnBrk="1" latinLnBrk="0" hangingPunct="1"/>
            <a:r>
              <a:rPr lang="ru-RU" noProof="0" smtClean="0"/>
              <a:t>Второй уровень</a:t>
            </a:r>
          </a:p>
          <a:p>
            <a:pPr lvl="2" rtl="0" eaLnBrk="1" latinLnBrk="0" hangingPunct="1"/>
            <a:r>
              <a:rPr lang="ru-RU" noProof="0" smtClean="0"/>
              <a:t>Третий уровень</a:t>
            </a:r>
          </a:p>
          <a:p>
            <a:pPr lvl="3" rtl="0" eaLnBrk="1" latinLnBrk="0" hangingPunct="1"/>
            <a:r>
              <a:rPr lang="ru-RU" noProof="0" smtClean="0"/>
              <a:t>Четвертый уровень</a:t>
            </a:r>
          </a:p>
          <a:p>
            <a:pPr lvl="4" rtl="0" eaLnBrk="1" latinLnBrk="0" hangingPunct="1"/>
            <a:r>
              <a:rPr lang="ru-RU" noProof="0" smtClean="0"/>
              <a:t>Пятый уровень</a:t>
            </a:r>
            <a:endParaRPr kumimoji="0"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601DC2-C9FF-4CCB-9CA8-59247185429A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о скругленным и усеч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ru-RU" sz="18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ru-RU" noProof="0" smtClean="0"/>
              <a:t>Вставка рисунка</a:t>
            </a:r>
            <a:endParaRPr kumimoji="0"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ru-RU" noProof="0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00A0FC-F56C-4772-9C86-2C39F56A45E8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u-RU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ru-RU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  <p:grpSp>
          <p:nvGrpSpPr>
            <p:cNvPr id="27" name="Группа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Полилиния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u-RU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Полилиния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ru-RU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Группа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Полилиния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u-RU" sz="1800" noProof="0" dirty="0"/>
                </a:p>
              </p:txBody>
            </p:sp>
            <p:sp>
              <p:nvSpPr>
                <p:cNvPr id="33" name="Полилиния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ru-RU" sz="1800" noProof="0" dirty="0"/>
                </a:p>
              </p:txBody>
            </p:sp>
          </p:grpSp>
        </p:grpSp>
      </p:grp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kumimoji="0" lang="ru-RU" noProof="0" dirty="0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ru-RU" noProof="0" dirty="0" smtClean="0"/>
              <a:t>Образец текста</a:t>
            </a:r>
          </a:p>
          <a:p>
            <a:pPr lvl="1" rtl="0" eaLnBrk="1" latinLnBrk="0" hangingPunct="1"/>
            <a:r>
              <a:rPr lang="ru-RU" noProof="0" dirty="0" smtClean="0"/>
              <a:t>Второй уровень</a:t>
            </a:r>
          </a:p>
          <a:p>
            <a:pPr lvl="2" rtl="0" eaLnBrk="1" latinLnBrk="0" hangingPunct="1"/>
            <a:r>
              <a:rPr lang="ru-RU" noProof="0" dirty="0" smtClean="0"/>
              <a:t>Третий уровень</a:t>
            </a:r>
          </a:p>
          <a:p>
            <a:pPr lvl="3" rtl="0" eaLnBrk="1" latinLnBrk="0" hangingPunct="1"/>
            <a:r>
              <a:rPr lang="ru-RU" noProof="0" dirty="0" smtClean="0"/>
              <a:t>Четвертый уровень</a:t>
            </a:r>
          </a:p>
          <a:p>
            <a:pPr lvl="4" rtl="0" eaLnBrk="1" latinLnBrk="0" hangingPunct="1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E2826595-62FB-4CCD-B121-F144066977C5}" type="datetime1">
              <a:rPr lang="ru-RU" noProof="0" smtClean="0"/>
              <a:t>18.01.2020</a:t>
            </a:fld>
            <a:endParaRPr lang="ru-RU" noProof="0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pPr rtl="0"/>
            <a:fld id="{401CF334-2D5C-4859-84A6-CA7E6E43FAEB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/>
              <a:t>Pygame </a:t>
            </a:r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Выполнила</a:t>
            </a:r>
          </a:p>
          <a:p>
            <a:pPr rtl="0"/>
            <a:r>
              <a:rPr lang="ru-RU" dirty="0" smtClean="0"/>
              <a:t>Цветкова Амелия</a:t>
            </a:r>
          </a:p>
          <a:p>
            <a:pPr rtl="0"/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196068" y="5552902"/>
            <a:ext cx="149912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Тамбов 2020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80"/>
            <a:ext cx="6348153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Интерактивная игра в танки против соперника, танками которого управляет компьютер.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42" y="2815920"/>
            <a:ext cx="5081847" cy="366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43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Модули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Использовано 5 модулей:</a:t>
            </a:r>
          </a:p>
          <a:p>
            <a:r>
              <a:rPr lang="en-US" dirty="0" smtClean="0"/>
              <a:t>Pygame</a:t>
            </a:r>
            <a:r>
              <a:rPr lang="ru-RU" dirty="0" smtClean="0"/>
              <a:t> – базовый для создания игры</a:t>
            </a:r>
          </a:p>
          <a:p>
            <a:r>
              <a:rPr lang="en-US" dirty="0" smtClean="0"/>
              <a:t>Os</a:t>
            </a:r>
            <a:r>
              <a:rPr lang="ru-RU" dirty="0" smtClean="0"/>
              <a:t> – для загрузки файлов и расположения окна по центру экрана</a:t>
            </a:r>
          </a:p>
          <a:p>
            <a:r>
              <a:rPr lang="en-US" dirty="0" smtClean="0"/>
              <a:t>Random – </a:t>
            </a:r>
            <a:r>
              <a:rPr lang="ru-RU" dirty="0" smtClean="0"/>
              <a:t>для случайного выбора места для генерации танков соперника, выбора направления движения танков соперника, выбора длины движения танков соперника по прямой</a:t>
            </a:r>
          </a:p>
          <a:p>
            <a:r>
              <a:rPr lang="en-US" dirty="0" smtClean="0"/>
              <a:t>Sys – </a:t>
            </a:r>
            <a:r>
              <a:rPr lang="ru-RU" dirty="0" smtClean="0"/>
              <a:t>для закрытия приложения, загрузки игры с ключом</a:t>
            </a:r>
          </a:p>
          <a:p>
            <a:r>
              <a:rPr lang="en-US" dirty="0" smtClean="0"/>
              <a:t>Uuid – </a:t>
            </a:r>
            <a:r>
              <a:rPr lang="ru-RU" dirty="0" smtClean="0"/>
              <a:t>для генерации уникального идентификатора звукового объекта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2277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79"/>
            <a:ext cx="2343150" cy="3179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Всего использовано 8 классов.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950" r="-1"/>
          <a:stretch/>
        </p:blipFill>
        <p:spPr>
          <a:xfrm>
            <a:off x="4220052" y="1227963"/>
            <a:ext cx="2600324" cy="51343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2143" y="1817751"/>
            <a:ext cx="198964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Создание танков</a:t>
            </a:r>
          </a:p>
        </p:txBody>
      </p:sp>
      <p:sp>
        <p:nvSpPr>
          <p:cNvPr id="6" name="Правая фигурная скобка 5"/>
          <p:cNvSpPr/>
          <p:nvPr/>
        </p:nvSpPr>
        <p:spPr>
          <a:xfrm>
            <a:off x="6309837" y="1095375"/>
            <a:ext cx="638175" cy="1743075"/>
          </a:xfrm>
          <a:prstGeom prst="rightBrace">
            <a:avLst>
              <a:gd name="adj1" fmla="val 8333"/>
              <a:gd name="adj2" fmla="val 51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132143" y="3284601"/>
            <a:ext cx="201369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Создание взрыва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32143" y="4627989"/>
            <a:ext cx="445025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Создание прямоугольников для </a:t>
            </a:r>
            <a:r>
              <a:rPr lang="ru-RU" dirty="0" err="1" smtClean="0"/>
              <a:t>тайлов</a:t>
            </a:r>
            <a:endParaRPr lang="ru-RU" dirty="0" smtClean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205062" y="3469267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6077426" y="4077730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32143" y="3956295"/>
            <a:ext cx="202972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Создание уровня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2143" y="5299683"/>
            <a:ext cx="225254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Создание снарядов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6077426" y="5484349"/>
            <a:ext cx="742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132143" y="5971377"/>
            <a:ext cx="3361818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Создание таймеров для звука</a:t>
            </a:r>
          </a:p>
        </p:txBody>
      </p:sp>
    </p:spTree>
    <p:extLst>
      <p:ext uri="{BB962C8B-B14F-4D97-AF65-F5344CB8AC3E}">
        <p14:creationId xmlns:p14="http://schemas.microsoft.com/office/powerpoint/2010/main" val="276776344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82434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Использовано 35 функций (представлены некоторые из них)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12" y="2566382"/>
            <a:ext cx="2381250" cy="24955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257" y="2848217"/>
            <a:ext cx="2803813" cy="25009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066" y="2566382"/>
            <a:ext cx="3921096" cy="366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892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80"/>
            <a:ext cx="7196051" cy="43891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Общее количество строк кода: 75</a:t>
            </a:r>
            <a:r>
              <a:rPr lang="en-US" dirty="0" smtClean="0"/>
              <a:t>8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Дополнительно используются папки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Images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Maps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Sounds</a:t>
            </a:r>
          </a:p>
          <a:p>
            <a:pPr marL="0" indent="0" algn="just">
              <a:buNone/>
            </a:pPr>
            <a:r>
              <a:rPr lang="ru-RU" dirty="0" smtClean="0"/>
              <a:t>содержащие используемые файлы.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51" y="1433487"/>
            <a:ext cx="1744460" cy="489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650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82580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Создано стартовое окно, изображение которого собрано из 7 картинок и текста.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Предусмотрены варианты запуска игры в полноэкранном режиме (по умолчанию)</a:t>
            </a:r>
            <a:r>
              <a:rPr lang="en-US" dirty="0" smtClean="0"/>
              <a:t> </a:t>
            </a:r>
            <a:r>
              <a:rPr lang="ru-RU" dirty="0" smtClean="0"/>
              <a:t>и в оконном режиме (с ключом </a:t>
            </a:r>
            <a:r>
              <a:rPr lang="en-US" dirty="0" smtClean="0"/>
              <a:t>-w</a:t>
            </a:r>
            <a:r>
              <a:rPr lang="ru-RU" dirty="0" smtClean="0"/>
              <a:t>).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Возможно включение и выключение звуков во время игры.</a:t>
            </a: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При завершении игры отображается статистика уничтоженных врагов, выпущенных снарядов и точности попаданий. Также есть возможность повторить игру на такой же карте или на другой, всего создано 3 карты.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Скорость всех танков = 1, снарядов = 2. Для уничтожения танка нужно 2 попадания.</a:t>
            </a:r>
          </a:p>
        </p:txBody>
      </p:sp>
    </p:spTree>
    <p:extLst>
      <p:ext uri="{BB962C8B-B14F-4D97-AF65-F5344CB8AC3E}">
        <p14:creationId xmlns:p14="http://schemas.microsoft.com/office/powerpoint/2010/main" val="33862859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79"/>
            <a:ext cx="10972800" cy="482580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6"/>
            </a:pPr>
            <a:r>
              <a:rPr lang="ru-RU" dirty="0" smtClean="0"/>
              <a:t>Каждый раз при начале игры 10 танков соперника генерируются в случайных местах на границах карты. Они псевдослучайным образом выбирают для себя маршрут движения и совершают выстрелы в направлении своего движения.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ru-RU" dirty="0" smtClean="0"/>
              <a:t>Попадание снаряда в снаряд приводит к взаимному уничтожению, попадание снаряда соперника в другой танк соперника не оказывает никакого влияния.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ru-RU" dirty="0" smtClean="0"/>
              <a:t>Использовано 11 спрайтов: танк игрока, танк соперника, снаряд, выстрел – 2 шт., взрыв – 3 шт., тайл травы, тайл стены, иконка окна игры.</a:t>
            </a:r>
          </a:p>
        </p:txBody>
      </p:sp>
    </p:spTree>
    <p:extLst>
      <p:ext uri="{BB962C8B-B14F-4D97-AF65-F5344CB8AC3E}">
        <p14:creationId xmlns:p14="http://schemas.microsoft.com/office/powerpoint/2010/main" val="19713672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935480"/>
            <a:ext cx="10679723" cy="218811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/>
              <a:t>В игре реализованы взаимодействия различных движущихся и неподвижных объектов, предусмотрены удобные кнопки для действий пользователя. Создана заставка, используемая для начала и завершения игры. Добавлено звуковое сопровождение.</a:t>
            </a:r>
          </a:p>
          <a:p>
            <a:pPr marL="0" indent="0" algn="just">
              <a:buNone/>
            </a:pPr>
            <a:r>
              <a:rPr lang="ru-RU" dirty="0" smtClean="0"/>
              <a:t>Использовано большинство изученных технологий.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8880" b="9652"/>
          <a:stretch/>
        </p:blipFill>
        <p:spPr>
          <a:xfrm>
            <a:off x="3167488" y="4211984"/>
            <a:ext cx="5109004" cy="23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97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резентация мозгового штурма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845_TF03460637.potx" id="{F42726C0-6660-44EB-84CB-9AAEF4C07D5F}" vid="{C5E20908-8830-4429-B2D1-54A91E0450D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Деловая презентация для мозгового штурма</Template>
  <TotalTime>101</TotalTime>
  <Words>358</Words>
  <Application>Microsoft Office PowerPoint</Application>
  <PresentationFormat>Широкоэкранный</PresentationFormat>
  <Paragraphs>46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Palatino Linotype</vt:lpstr>
      <vt:lpstr>Wingdings 2</vt:lpstr>
      <vt:lpstr>Презентация мозгового штурма</vt:lpstr>
      <vt:lpstr>Pygame проект</vt:lpstr>
      <vt:lpstr>Идея проекта</vt:lpstr>
      <vt:lpstr>Модули</vt:lpstr>
      <vt:lpstr>Классы</vt:lpstr>
      <vt:lpstr>Функции</vt:lpstr>
      <vt:lpstr>Статистика проекта</vt:lpstr>
      <vt:lpstr>Особенности игры</vt:lpstr>
      <vt:lpstr>Особенности игры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</dc:title>
  <dc:creator>Emily</dc:creator>
  <cp:lastModifiedBy>Emily</cp:lastModifiedBy>
  <cp:revision>13</cp:revision>
  <dcterms:created xsi:type="dcterms:W3CDTF">2020-01-18T19:30:38Z</dcterms:created>
  <dcterms:modified xsi:type="dcterms:W3CDTF">2020-01-18T21:14:03Z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