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7" r:id="rId2"/>
    <p:sldId id="263" r:id="rId3"/>
    <p:sldId id="267" r:id="rId4"/>
    <p:sldId id="279" r:id="rId5"/>
    <p:sldId id="273" r:id="rId6"/>
    <p:sldId id="266" r:id="rId7"/>
    <p:sldId id="276" r:id="rId8"/>
    <p:sldId id="269" r:id="rId9"/>
    <p:sldId id="272" r:id="rId10"/>
    <p:sldId id="289" r:id="rId11"/>
    <p:sldId id="265" r:id="rId12"/>
    <p:sldId id="278" r:id="rId13"/>
    <p:sldId id="290" r:id="rId14"/>
    <p:sldId id="291" r:id="rId15"/>
    <p:sldId id="292" r:id="rId16"/>
    <p:sldId id="293" r:id="rId17"/>
    <p:sldId id="294" r:id="rId18"/>
    <p:sldId id="264" r:id="rId19"/>
    <p:sldId id="295" r:id="rId20"/>
    <p:sldId id="296" r:id="rId21"/>
    <p:sldId id="25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8E7"/>
    <a:srgbClr val="20558B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6318" autoAdjust="0"/>
  </p:normalViewPr>
  <p:slideViewPr>
    <p:cSldViewPr snapToGrid="0" showGuides="1">
      <p:cViewPr varScale="1">
        <p:scale>
          <a:sx n="83" d="100"/>
          <a:sy n="83" d="100"/>
        </p:scale>
        <p:origin x="69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2019/12/15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7A35-7D6C-4554-A9ED-0917C76AEA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99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7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09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5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9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72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3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2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86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5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73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4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7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1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9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831414" y="3100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8" r:id="rId6"/>
    <p:sldLayoutId id="2147483663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82" t="23277" r="21747" b="12102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88869" y="4051300"/>
            <a:ext cx="4668266" cy="14986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lvl="0" algn="ctr">
              <a:defRPr/>
            </a:pPr>
            <a:r>
              <a:rPr lang="en-US" altLang="zh-CN" sz="4800" dirty="0" smtClean="0"/>
              <a:t>“</a:t>
            </a:r>
            <a:r>
              <a:rPr lang="zh-CN" altLang="en-US" sz="4800" dirty="0"/>
              <a:t>圆梦</a:t>
            </a:r>
            <a:r>
              <a:rPr lang="en-US" altLang="zh-CN" sz="4800" dirty="0" smtClean="0"/>
              <a:t>”</a:t>
            </a:r>
            <a:r>
              <a:rPr lang="zh-CN" altLang="en-US" sz="4800" dirty="0" smtClean="0"/>
              <a:t>游戏设计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9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9"/>
          <p:cNvSpPr>
            <a:spLocks noEditPoints="1"/>
          </p:cNvSpPr>
          <p:nvPr/>
        </p:nvSpPr>
        <p:spPr bwMode="auto">
          <a:xfrm>
            <a:off x="1675710" y="1733038"/>
            <a:ext cx="9084653" cy="3574476"/>
          </a:xfrm>
          <a:custGeom>
            <a:avLst/>
            <a:gdLst>
              <a:gd name="T0" fmla="*/ 244 w 323"/>
              <a:gd name="T1" fmla="*/ 0 h 244"/>
              <a:gd name="T2" fmla="*/ 302 w 323"/>
              <a:gd name="T3" fmla="*/ 22 h 244"/>
              <a:gd name="T4" fmla="*/ 307 w 323"/>
              <a:gd name="T5" fmla="*/ 54 h 244"/>
              <a:gd name="T6" fmla="*/ 316 w 323"/>
              <a:gd name="T7" fmla="*/ 111 h 244"/>
              <a:gd name="T8" fmla="*/ 308 w 323"/>
              <a:gd name="T9" fmla="*/ 217 h 244"/>
              <a:gd name="T10" fmla="*/ 284 w 323"/>
              <a:gd name="T11" fmla="*/ 238 h 244"/>
              <a:gd name="T12" fmla="*/ 222 w 323"/>
              <a:gd name="T13" fmla="*/ 235 h 244"/>
              <a:gd name="T14" fmla="*/ 191 w 323"/>
              <a:gd name="T15" fmla="*/ 236 h 244"/>
              <a:gd name="T16" fmla="*/ 50 w 323"/>
              <a:gd name="T17" fmla="*/ 241 h 244"/>
              <a:gd name="T18" fmla="*/ 6 w 323"/>
              <a:gd name="T19" fmla="*/ 224 h 244"/>
              <a:gd name="T20" fmla="*/ 3 w 323"/>
              <a:gd name="T21" fmla="*/ 173 h 244"/>
              <a:gd name="T22" fmla="*/ 4 w 323"/>
              <a:gd name="T23" fmla="*/ 67 h 244"/>
              <a:gd name="T24" fmla="*/ 11 w 323"/>
              <a:gd name="T25" fmla="*/ 23 h 244"/>
              <a:gd name="T26" fmla="*/ 65 w 323"/>
              <a:gd name="T27" fmla="*/ 8 h 244"/>
              <a:gd name="T28" fmla="*/ 185 w 323"/>
              <a:gd name="T29" fmla="*/ 6 h 244"/>
              <a:gd name="T30" fmla="*/ 216 w 323"/>
              <a:gd name="T31" fmla="*/ 2 h 244"/>
              <a:gd name="T32" fmla="*/ 244 w 323"/>
              <a:gd name="T33" fmla="*/ 0 h 244"/>
              <a:gd name="T34" fmla="*/ 161 w 323"/>
              <a:gd name="T35" fmla="*/ 9 h 244"/>
              <a:gd name="T36" fmla="*/ 161 w 323"/>
              <a:gd name="T37" fmla="*/ 9 h 244"/>
              <a:gd name="T38" fmla="*/ 53 w 323"/>
              <a:gd name="T39" fmla="*/ 16 h 244"/>
              <a:gd name="T40" fmla="*/ 16 w 323"/>
              <a:gd name="T41" fmla="*/ 27 h 244"/>
              <a:gd name="T42" fmla="*/ 9 w 323"/>
              <a:gd name="T43" fmla="*/ 73 h 244"/>
              <a:gd name="T44" fmla="*/ 9 w 323"/>
              <a:gd name="T45" fmla="*/ 175 h 244"/>
              <a:gd name="T46" fmla="*/ 13 w 323"/>
              <a:gd name="T47" fmla="*/ 222 h 244"/>
              <a:gd name="T48" fmla="*/ 83 w 323"/>
              <a:gd name="T49" fmla="*/ 238 h 244"/>
              <a:gd name="T50" fmla="*/ 232 w 323"/>
              <a:gd name="T51" fmla="*/ 229 h 244"/>
              <a:gd name="T52" fmla="*/ 280 w 323"/>
              <a:gd name="T53" fmla="*/ 233 h 244"/>
              <a:gd name="T54" fmla="*/ 312 w 323"/>
              <a:gd name="T55" fmla="*/ 134 h 244"/>
              <a:gd name="T56" fmla="*/ 310 w 323"/>
              <a:gd name="T57" fmla="*/ 93 h 244"/>
              <a:gd name="T58" fmla="*/ 301 w 323"/>
              <a:gd name="T59" fmla="*/ 55 h 244"/>
              <a:gd name="T60" fmla="*/ 296 w 323"/>
              <a:gd name="T61" fmla="*/ 23 h 244"/>
              <a:gd name="T62" fmla="*/ 222 w 323"/>
              <a:gd name="T63" fmla="*/ 7 h 244"/>
              <a:gd name="T64" fmla="*/ 161 w 323"/>
              <a:gd name="T65" fmla="*/ 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3" h="244">
                <a:moveTo>
                  <a:pt x="244" y="0"/>
                </a:moveTo>
                <a:cubicBezTo>
                  <a:pt x="261" y="1"/>
                  <a:pt x="293" y="7"/>
                  <a:pt x="302" y="22"/>
                </a:cubicBezTo>
                <a:cubicBezTo>
                  <a:pt x="305" y="28"/>
                  <a:pt x="306" y="46"/>
                  <a:pt x="307" y="54"/>
                </a:cubicBezTo>
                <a:cubicBezTo>
                  <a:pt x="309" y="69"/>
                  <a:pt x="315" y="88"/>
                  <a:pt x="316" y="111"/>
                </a:cubicBezTo>
                <a:cubicBezTo>
                  <a:pt x="319" y="149"/>
                  <a:pt x="323" y="191"/>
                  <a:pt x="308" y="217"/>
                </a:cubicBezTo>
                <a:cubicBezTo>
                  <a:pt x="304" y="224"/>
                  <a:pt x="294" y="235"/>
                  <a:pt x="284" y="238"/>
                </a:cubicBezTo>
                <a:cubicBezTo>
                  <a:pt x="266" y="244"/>
                  <a:pt x="240" y="235"/>
                  <a:pt x="222" y="235"/>
                </a:cubicBezTo>
                <a:cubicBezTo>
                  <a:pt x="212" y="234"/>
                  <a:pt x="202" y="235"/>
                  <a:pt x="191" y="236"/>
                </a:cubicBezTo>
                <a:cubicBezTo>
                  <a:pt x="146" y="237"/>
                  <a:pt x="101" y="244"/>
                  <a:pt x="50" y="241"/>
                </a:cubicBezTo>
                <a:cubicBezTo>
                  <a:pt x="30" y="239"/>
                  <a:pt x="12" y="237"/>
                  <a:pt x="6" y="224"/>
                </a:cubicBezTo>
                <a:cubicBezTo>
                  <a:pt x="0" y="214"/>
                  <a:pt x="3" y="187"/>
                  <a:pt x="3" y="173"/>
                </a:cubicBezTo>
                <a:cubicBezTo>
                  <a:pt x="3" y="133"/>
                  <a:pt x="4" y="104"/>
                  <a:pt x="4" y="67"/>
                </a:cubicBezTo>
                <a:cubicBezTo>
                  <a:pt x="4" y="50"/>
                  <a:pt x="3" y="32"/>
                  <a:pt x="11" y="23"/>
                </a:cubicBezTo>
                <a:cubicBezTo>
                  <a:pt x="19" y="15"/>
                  <a:pt x="46" y="10"/>
                  <a:pt x="65" y="8"/>
                </a:cubicBezTo>
                <a:cubicBezTo>
                  <a:pt x="109" y="3"/>
                  <a:pt x="149" y="7"/>
                  <a:pt x="185" y="6"/>
                </a:cubicBezTo>
                <a:cubicBezTo>
                  <a:pt x="196" y="5"/>
                  <a:pt x="206" y="3"/>
                  <a:pt x="216" y="2"/>
                </a:cubicBezTo>
                <a:cubicBezTo>
                  <a:pt x="225" y="1"/>
                  <a:pt x="233" y="0"/>
                  <a:pt x="244" y="0"/>
                </a:cubicBezTo>
                <a:close/>
                <a:moveTo>
                  <a:pt x="161" y="9"/>
                </a:moveTo>
                <a:cubicBezTo>
                  <a:pt x="161" y="9"/>
                  <a:pt x="161" y="9"/>
                  <a:pt x="161" y="9"/>
                </a:cubicBezTo>
                <a:cubicBezTo>
                  <a:pt x="124" y="9"/>
                  <a:pt x="87" y="10"/>
                  <a:pt x="53" y="16"/>
                </a:cubicBezTo>
                <a:cubicBezTo>
                  <a:pt x="41" y="18"/>
                  <a:pt x="22" y="21"/>
                  <a:pt x="16" y="27"/>
                </a:cubicBezTo>
                <a:cubicBezTo>
                  <a:pt x="8" y="36"/>
                  <a:pt x="9" y="52"/>
                  <a:pt x="9" y="73"/>
                </a:cubicBezTo>
                <a:cubicBezTo>
                  <a:pt x="9" y="114"/>
                  <a:pt x="9" y="141"/>
                  <a:pt x="9" y="175"/>
                </a:cubicBezTo>
                <a:cubicBezTo>
                  <a:pt x="10" y="194"/>
                  <a:pt x="7" y="214"/>
                  <a:pt x="13" y="222"/>
                </a:cubicBezTo>
                <a:cubicBezTo>
                  <a:pt x="24" y="235"/>
                  <a:pt x="55" y="238"/>
                  <a:pt x="83" y="238"/>
                </a:cubicBezTo>
                <a:cubicBezTo>
                  <a:pt x="132" y="238"/>
                  <a:pt x="190" y="227"/>
                  <a:pt x="232" y="229"/>
                </a:cubicBezTo>
                <a:cubicBezTo>
                  <a:pt x="251" y="230"/>
                  <a:pt x="269" y="236"/>
                  <a:pt x="280" y="233"/>
                </a:cubicBezTo>
                <a:cubicBezTo>
                  <a:pt x="314" y="225"/>
                  <a:pt x="314" y="176"/>
                  <a:pt x="312" y="134"/>
                </a:cubicBezTo>
                <a:cubicBezTo>
                  <a:pt x="312" y="120"/>
                  <a:pt x="312" y="106"/>
                  <a:pt x="310" y="93"/>
                </a:cubicBezTo>
                <a:cubicBezTo>
                  <a:pt x="308" y="80"/>
                  <a:pt x="303" y="67"/>
                  <a:pt x="301" y="55"/>
                </a:cubicBezTo>
                <a:cubicBezTo>
                  <a:pt x="299" y="42"/>
                  <a:pt x="301" y="31"/>
                  <a:pt x="296" y="23"/>
                </a:cubicBezTo>
                <a:cubicBezTo>
                  <a:pt x="285" y="6"/>
                  <a:pt x="250" y="5"/>
                  <a:pt x="222" y="7"/>
                </a:cubicBezTo>
                <a:cubicBezTo>
                  <a:pt x="202" y="8"/>
                  <a:pt x="182" y="10"/>
                  <a:pt x="161" y="9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4078" y="5395190"/>
            <a:ext cx="2765420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3C3B"/>
                </a:solidFill>
                <a:cs typeface="+mn-ea"/>
                <a:sym typeface="+mn-lt"/>
              </a:rPr>
              <a:t>项目周期计划表</a:t>
            </a:r>
            <a:r>
              <a:rPr lang="zh-CN" altLang="en-US" sz="1600" dirty="0" smtClean="0">
                <a:solidFill>
                  <a:srgbClr val="3C3C3B"/>
                </a:solidFill>
                <a:cs typeface="+mn-ea"/>
                <a:sym typeface="+mn-lt"/>
              </a:rPr>
              <a:t>（</a:t>
            </a:r>
            <a:r>
              <a:rPr lang="en-US" altLang="zh-CN" sz="1600" dirty="0" smtClean="0">
                <a:solidFill>
                  <a:srgbClr val="3C3C3B"/>
                </a:solidFill>
                <a:cs typeface="+mn-ea"/>
                <a:sym typeface="+mn-lt"/>
              </a:rPr>
              <a:t>2</a:t>
            </a:r>
            <a:r>
              <a:rPr lang="zh-CN" altLang="en-US" sz="1600" dirty="0" smtClean="0">
                <a:solidFill>
                  <a:srgbClr val="3C3C3B"/>
                </a:solidFill>
                <a:cs typeface="+mn-ea"/>
                <a:sym typeface="+mn-lt"/>
              </a:rPr>
              <a:t>）</a:t>
            </a: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开发流程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13" name="Freeform 20"/>
          <p:cNvSpPr>
            <a:spLocks noEditPoints="1"/>
          </p:cNvSpPr>
          <p:nvPr/>
        </p:nvSpPr>
        <p:spPr bwMode="auto">
          <a:xfrm rot="4796227">
            <a:off x="5723075" y="3071317"/>
            <a:ext cx="452098" cy="897918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61" t="-247" r="18" b="193"/>
          <a:stretch/>
        </p:blipFill>
        <p:spPr>
          <a:xfrm>
            <a:off x="2073896" y="2158563"/>
            <a:ext cx="7975077" cy="28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功能需求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7292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pic>
        <p:nvPicPr>
          <p:cNvPr id="8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0670"/>
            <a:ext cx="4837137" cy="360291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1318031" y="3687995"/>
            <a:ext cx="1655358" cy="2165590"/>
            <a:chOff x="1235078" y="2317630"/>
            <a:chExt cx="1655358" cy="216559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235078" y="2317630"/>
              <a:ext cx="1655358" cy="2165590"/>
            </a:xfrm>
            <a:custGeom>
              <a:avLst/>
              <a:gdLst>
                <a:gd name="T0" fmla="*/ 163 w 211"/>
                <a:gd name="T1" fmla="*/ 267 h 277"/>
                <a:gd name="T2" fmla="*/ 12 w 211"/>
                <a:gd name="T3" fmla="*/ 218 h 277"/>
                <a:gd name="T4" fmla="*/ 19 w 211"/>
                <a:gd name="T5" fmla="*/ 128 h 277"/>
                <a:gd name="T6" fmla="*/ 30 w 211"/>
                <a:gd name="T7" fmla="*/ 10 h 277"/>
                <a:gd name="T8" fmla="*/ 209 w 211"/>
                <a:gd name="T9" fmla="*/ 74 h 277"/>
                <a:gd name="T10" fmla="*/ 46 w 211"/>
                <a:gd name="T11" fmla="*/ 25 h 277"/>
                <a:gd name="T12" fmla="*/ 47 w 211"/>
                <a:gd name="T13" fmla="*/ 61 h 277"/>
                <a:gd name="T14" fmla="*/ 46 w 211"/>
                <a:gd name="T15" fmla="*/ 90 h 277"/>
                <a:gd name="T16" fmla="*/ 45 w 211"/>
                <a:gd name="T17" fmla="*/ 124 h 277"/>
                <a:gd name="T18" fmla="*/ 45 w 211"/>
                <a:gd name="T19" fmla="*/ 159 h 277"/>
                <a:gd name="T20" fmla="*/ 44 w 211"/>
                <a:gd name="T21" fmla="*/ 189 h 277"/>
                <a:gd name="T22" fmla="*/ 44 w 211"/>
                <a:gd name="T23" fmla="*/ 197 h 277"/>
                <a:gd name="T24" fmla="*/ 131 w 211"/>
                <a:gd name="T25" fmla="*/ 230 h 277"/>
                <a:gd name="T26" fmla="*/ 202 w 211"/>
                <a:gd name="T27" fmla="*/ 90 h 277"/>
                <a:gd name="T28" fmla="*/ 38 w 211"/>
                <a:gd name="T29" fmla="*/ 25 h 277"/>
                <a:gd name="T30" fmla="*/ 38 w 211"/>
                <a:gd name="T31" fmla="*/ 25 h 277"/>
                <a:gd name="T32" fmla="*/ 51 w 211"/>
                <a:gd name="T33" fmla="*/ 32 h 277"/>
                <a:gd name="T34" fmla="*/ 41 w 211"/>
                <a:gd name="T35" fmla="*/ 44 h 277"/>
                <a:gd name="T36" fmla="*/ 25 w 211"/>
                <a:gd name="T37" fmla="*/ 57 h 277"/>
                <a:gd name="T38" fmla="*/ 36 w 211"/>
                <a:gd name="T39" fmla="*/ 58 h 277"/>
                <a:gd name="T40" fmla="*/ 26 w 211"/>
                <a:gd name="T41" fmla="*/ 83 h 277"/>
                <a:gd name="T42" fmla="*/ 35 w 211"/>
                <a:gd name="T43" fmla="*/ 77 h 277"/>
                <a:gd name="T44" fmla="*/ 33 w 211"/>
                <a:gd name="T45" fmla="*/ 88 h 277"/>
                <a:gd name="T46" fmla="*/ 33 w 211"/>
                <a:gd name="T47" fmla="*/ 107 h 277"/>
                <a:gd name="T48" fmla="*/ 19 w 211"/>
                <a:gd name="T49" fmla="*/ 113 h 277"/>
                <a:gd name="T50" fmla="*/ 19 w 211"/>
                <a:gd name="T51" fmla="*/ 113 h 277"/>
                <a:gd name="T52" fmla="*/ 37 w 211"/>
                <a:gd name="T53" fmla="*/ 107 h 277"/>
                <a:gd name="T54" fmla="*/ 14 w 211"/>
                <a:gd name="T55" fmla="*/ 116 h 277"/>
                <a:gd name="T56" fmla="*/ 40 w 211"/>
                <a:gd name="T57" fmla="*/ 124 h 277"/>
                <a:gd name="T58" fmla="*/ 33 w 211"/>
                <a:gd name="T59" fmla="*/ 143 h 277"/>
                <a:gd name="T60" fmla="*/ 27 w 211"/>
                <a:gd name="T61" fmla="*/ 154 h 277"/>
                <a:gd name="T62" fmla="*/ 33 w 211"/>
                <a:gd name="T63" fmla="*/ 156 h 277"/>
                <a:gd name="T64" fmla="*/ 32 w 211"/>
                <a:gd name="T65" fmla="*/ 178 h 277"/>
                <a:gd name="T66" fmla="*/ 35 w 211"/>
                <a:gd name="T67" fmla="*/ 182 h 277"/>
                <a:gd name="T68" fmla="*/ 26 w 211"/>
                <a:gd name="T69" fmla="*/ 189 h 277"/>
                <a:gd name="T70" fmla="*/ 26 w 211"/>
                <a:gd name="T71" fmla="*/ 189 h 277"/>
                <a:gd name="T72" fmla="*/ 35 w 211"/>
                <a:gd name="T73" fmla="*/ 189 h 277"/>
                <a:gd name="T74" fmla="*/ 33 w 211"/>
                <a:gd name="T75" fmla="*/ 226 h 277"/>
                <a:gd name="T76" fmla="*/ 50 w 211"/>
                <a:gd name="T77" fmla="*/ 231 h 277"/>
                <a:gd name="T78" fmla="*/ 117 w 211"/>
                <a:gd name="T79" fmla="*/ 239 h 277"/>
                <a:gd name="T80" fmla="*/ 125 w 211"/>
                <a:gd name="T81" fmla="*/ 241 h 277"/>
                <a:gd name="T82" fmla="*/ 137 w 211"/>
                <a:gd name="T83" fmla="*/ 241 h 277"/>
                <a:gd name="T84" fmla="*/ 131 w 211"/>
                <a:gd name="T85" fmla="*/ 246 h 277"/>
                <a:gd name="T86" fmla="*/ 44 w 211"/>
                <a:gd name="T87" fmla="*/ 249 h 277"/>
                <a:gd name="T88" fmla="*/ 44 w 211"/>
                <a:gd name="T89" fmla="*/ 249 h 277"/>
                <a:gd name="T90" fmla="*/ 113 w 211"/>
                <a:gd name="T91" fmla="*/ 250 h 277"/>
                <a:gd name="T92" fmla="*/ 110 w 211"/>
                <a:gd name="T93" fmla="*/ 254 h 277"/>
                <a:gd name="T94" fmla="*/ 181 w 211"/>
                <a:gd name="T95" fmla="*/ 260 h 277"/>
                <a:gd name="T96" fmla="*/ 121 w 211"/>
                <a:gd name="T97" fmla="*/ 260 h 277"/>
                <a:gd name="T98" fmla="*/ 131 w 211"/>
                <a:gd name="T99" fmla="*/ 262 h 277"/>
                <a:gd name="T100" fmla="*/ 59 w 211"/>
                <a:gd name="T101" fmla="*/ 260 h 277"/>
                <a:gd name="T102" fmla="*/ 84 w 211"/>
                <a:gd name="T103" fmla="*/ 26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277">
                  <a:moveTo>
                    <a:pt x="200" y="227"/>
                  </a:moveTo>
                  <a:cubicBezTo>
                    <a:pt x="196" y="229"/>
                    <a:pt x="193" y="231"/>
                    <a:pt x="188" y="232"/>
                  </a:cubicBezTo>
                  <a:cubicBezTo>
                    <a:pt x="188" y="243"/>
                    <a:pt x="190" y="256"/>
                    <a:pt x="187" y="264"/>
                  </a:cubicBezTo>
                  <a:cubicBezTo>
                    <a:pt x="181" y="273"/>
                    <a:pt x="175" y="268"/>
                    <a:pt x="163" y="267"/>
                  </a:cubicBezTo>
                  <a:cubicBezTo>
                    <a:pt x="134" y="264"/>
                    <a:pt x="72" y="277"/>
                    <a:pt x="47" y="267"/>
                  </a:cubicBezTo>
                  <a:cubicBezTo>
                    <a:pt x="38" y="263"/>
                    <a:pt x="32" y="251"/>
                    <a:pt x="27" y="246"/>
                  </a:cubicBezTo>
                  <a:cubicBezTo>
                    <a:pt x="27" y="242"/>
                    <a:pt x="27" y="238"/>
                    <a:pt x="27" y="234"/>
                  </a:cubicBezTo>
                  <a:cubicBezTo>
                    <a:pt x="26" y="227"/>
                    <a:pt x="14" y="226"/>
                    <a:pt x="12" y="218"/>
                  </a:cubicBezTo>
                  <a:cubicBezTo>
                    <a:pt x="9" y="209"/>
                    <a:pt x="13" y="203"/>
                    <a:pt x="19" y="197"/>
                  </a:cubicBezTo>
                  <a:cubicBezTo>
                    <a:pt x="8" y="188"/>
                    <a:pt x="8" y="167"/>
                    <a:pt x="23" y="163"/>
                  </a:cubicBezTo>
                  <a:cubicBezTo>
                    <a:pt x="23" y="158"/>
                    <a:pt x="14" y="160"/>
                    <a:pt x="13" y="156"/>
                  </a:cubicBezTo>
                  <a:cubicBezTo>
                    <a:pt x="0" y="149"/>
                    <a:pt x="10" y="131"/>
                    <a:pt x="19" y="128"/>
                  </a:cubicBezTo>
                  <a:cubicBezTo>
                    <a:pt x="1" y="123"/>
                    <a:pt x="4" y="99"/>
                    <a:pt x="19" y="93"/>
                  </a:cubicBezTo>
                  <a:cubicBezTo>
                    <a:pt x="13" y="87"/>
                    <a:pt x="0" y="73"/>
                    <a:pt x="16" y="64"/>
                  </a:cubicBezTo>
                  <a:cubicBezTo>
                    <a:pt x="2" y="52"/>
                    <a:pt x="10" y="30"/>
                    <a:pt x="27" y="28"/>
                  </a:cubicBezTo>
                  <a:cubicBezTo>
                    <a:pt x="26" y="20"/>
                    <a:pt x="30" y="17"/>
                    <a:pt x="30" y="10"/>
                  </a:cubicBezTo>
                  <a:cubicBezTo>
                    <a:pt x="37" y="4"/>
                    <a:pt x="41" y="0"/>
                    <a:pt x="54" y="1"/>
                  </a:cubicBezTo>
                  <a:cubicBezTo>
                    <a:pt x="84" y="4"/>
                    <a:pt x="111" y="1"/>
                    <a:pt x="139" y="3"/>
                  </a:cubicBezTo>
                  <a:cubicBezTo>
                    <a:pt x="159" y="4"/>
                    <a:pt x="193" y="8"/>
                    <a:pt x="200" y="19"/>
                  </a:cubicBezTo>
                  <a:cubicBezTo>
                    <a:pt x="205" y="28"/>
                    <a:pt x="207" y="60"/>
                    <a:pt x="209" y="74"/>
                  </a:cubicBezTo>
                  <a:cubicBezTo>
                    <a:pt x="211" y="103"/>
                    <a:pt x="207" y="128"/>
                    <a:pt x="206" y="159"/>
                  </a:cubicBezTo>
                  <a:cubicBezTo>
                    <a:pt x="205" y="182"/>
                    <a:pt x="204" y="206"/>
                    <a:pt x="200" y="227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50" y="27"/>
                    <a:pt x="56" y="27"/>
                    <a:pt x="61" y="27"/>
                  </a:cubicBezTo>
                  <a:cubicBezTo>
                    <a:pt x="67" y="33"/>
                    <a:pt x="66" y="48"/>
                    <a:pt x="54" y="47"/>
                  </a:cubicBezTo>
                  <a:cubicBezTo>
                    <a:pt x="49" y="46"/>
                    <a:pt x="53" y="37"/>
                    <a:pt x="47" y="37"/>
                  </a:cubicBezTo>
                  <a:cubicBezTo>
                    <a:pt x="45" y="44"/>
                    <a:pt x="43" y="52"/>
                    <a:pt x="47" y="61"/>
                  </a:cubicBezTo>
                  <a:cubicBezTo>
                    <a:pt x="55" y="64"/>
                    <a:pt x="55" y="59"/>
                    <a:pt x="61" y="58"/>
                  </a:cubicBezTo>
                  <a:cubicBezTo>
                    <a:pt x="69" y="65"/>
                    <a:pt x="62" y="78"/>
                    <a:pt x="52" y="79"/>
                  </a:cubicBezTo>
                  <a:cubicBezTo>
                    <a:pt x="49" y="74"/>
                    <a:pt x="56" y="66"/>
                    <a:pt x="47" y="66"/>
                  </a:cubicBezTo>
                  <a:cubicBezTo>
                    <a:pt x="44" y="68"/>
                    <a:pt x="44" y="83"/>
                    <a:pt x="46" y="90"/>
                  </a:cubicBezTo>
                  <a:cubicBezTo>
                    <a:pt x="53" y="94"/>
                    <a:pt x="57" y="89"/>
                    <a:pt x="64" y="89"/>
                  </a:cubicBezTo>
                  <a:cubicBezTo>
                    <a:pt x="72" y="97"/>
                    <a:pt x="64" y="112"/>
                    <a:pt x="54" y="113"/>
                  </a:cubicBezTo>
                  <a:cubicBezTo>
                    <a:pt x="50" y="109"/>
                    <a:pt x="57" y="94"/>
                    <a:pt x="46" y="97"/>
                  </a:cubicBezTo>
                  <a:cubicBezTo>
                    <a:pt x="43" y="103"/>
                    <a:pt x="46" y="116"/>
                    <a:pt x="45" y="124"/>
                  </a:cubicBezTo>
                  <a:cubicBezTo>
                    <a:pt x="52" y="127"/>
                    <a:pt x="55" y="129"/>
                    <a:pt x="61" y="124"/>
                  </a:cubicBezTo>
                  <a:cubicBezTo>
                    <a:pt x="70" y="130"/>
                    <a:pt x="66" y="147"/>
                    <a:pt x="54" y="147"/>
                  </a:cubicBezTo>
                  <a:cubicBezTo>
                    <a:pt x="51" y="142"/>
                    <a:pt x="56" y="129"/>
                    <a:pt x="45" y="131"/>
                  </a:cubicBezTo>
                  <a:cubicBezTo>
                    <a:pt x="46" y="141"/>
                    <a:pt x="42" y="150"/>
                    <a:pt x="45" y="159"/>
                  </a:cubicBezTo>
                  <a:cubicBezTo>
                    <a:pt x="49" y="162"/>
                    <a:pt x="58" y="162"/>
                    <a:pt x="63" y="159"/>
                  </a:cubicBezTo>
                  <a:cubicBezTo>
                    <a:pt x="70" y="166"/>
                    <a:pt x="66" y="183"/>
                    <a:pt x="52" y="180"/>
                  </a:cubicBezTo>
                  <a:cubicBezTo>
                    <a:pt x="50" y="175"/>
                    <a:pt x="55" y="168"/>
                    <a:pt x="45" y="169"/>
                  </a:cubicBezTo>
                  <a:cubicBezTo>
                    <a:pt x="41" y="172"/>
                    <a:pt x="42" y="185"/>
                    <a:pt x="44" y="189"/>
                  </a:cubicBezTo>
                  <a:cubicBezTo>
                    <a:pt x="49" y="192"/>
                    <a:pt x="60" y="190"/>
                    <a:pt x="64" y="194"/>
                  </a:cubicBezTo>
                  <a:cubicBezTo>
                    <a:pt x="64" y="203"/>
                    <a:pt x="64" y="213"/>
                    <a:pt x="56" y="213"/>
                  </a:cubicBezTo>
                  <a:cubicBezTo>
                    <a:pt x="51" y="211"/>
                    <a:pt x="51" y="201"/>
                    <a:pt x="54" y="197"/>
                  </a:cubicBezTo>
                  <a:cubicBezTo>
                    <a:pt x="50" y="197"/>
                    <a:pt x="47" y="197"/>
                    <a:pt x="44" y="197"/>
                  </a:cubicBezTo>
                  <a:cubicBezTo>
                    <a:pt x="42" y="204"/>
                    <a:pt x="43" y="212"/>
                    <a:pt x="45" y="221"/>
                  </a:cubicBezTo>
                  <a:cubicBezTo>
                    <a:pt x="49" y="223"/>
                    <a:pt x="54" y="224"/>
                    <a:pt x="56" y="226"/>
                  </a:cubicBezTo>
                  <a:cubicBezTo>
                    <a:pt x="61" y="230"/>
                    <a:pt x="80" y="228"/>
                    <a:pt x="89" y="229"/>
                  </a:cubicBezTo>
                  <a:cubicBezTo>
                    <a:pt x="102" y="229"/>
                    <a:pt x="117" y="229"/>
                    <a:pt x="131" y="230"/>
                  </a:cubicBezTo>
                  <a:cubicBezTo>
                    <a:pt x="147" y="230"/>
                    <a:pt x="166" y="232"/>
                    <a:pt x="178" y="230"/>
                  </a:cubicBezTo>
                  <a:cubicBezTo>
                    <a:pt x="183" y="229"/>
                    <a:pt x="186" y="223"/>
                    <a:pt x="191" y="226"/>
                  </a:cubicBezTo>
                  <a:cubicBezTo>
                    <a:pt x="198" y="200"/>
                    <a:pt x="197" y="171"/>
                    <a:pt x="198" y="142"/>
                  </a:cubicBezTo>
                  <a:cubicBezTo>
                    <a:pt x="199" y="124"/>
                    <a:pt x="203" y="107"/>
                    <a:pt x="202" y="90"/>
                  </a:cubicBezTo>
                  <a:cubicBezTo>
                    <a:pt x="201" y="68"/>
                    <a:pt x="197" y="45"/>
                    <a:pt x="193" y="23"/>
                  </a:cubicBezTo>
                  <a:cubicBezTo>
                    <a:pt x="157" y="4"/>
                    <a:pt x="97" y="9"/>
                    <a:pt x="47" y="6"/>
                  </a:cubicBezTo>
                  <a:cubicBezTo>
                    <a:pt x="48" y="14"/>
                    <a:pt x="46" y="19"/>
                    <a:pt x="46" y="25"/>
                  </a:cubicBezTo>
                  <a:close/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2" y="26"/>
                    <a:pt x="43" y="24"/>
                    <a:pt x="42" y="20"/>
                  </a:cubicBezTo>
                  <a:cubicBezTo>
                    <a:pt x="41" y="20"/>
                    <a:pt x="40" y="20"/>
                    <a:pt x="38" y="20"/>
                  </a:cubicBezTo>
                  <a:cubicBezTo>
                    <a:pt x="38" y="22"/>
                    <a:pt x="38" y="24"/>
                    <a:pt x="38" y="25"/>
                  </a:cubicBezTo>
                  <a:close/>
                  <a:moveTo>
                    <a:pt x="51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49" y="30"/>
                    <a:pt x="47" y="31"/>
                  </a:cubicBezTo>
                  <a:cubicBezTo>
                    <a:pt x="45" y="34"/>
                    <a:pt x="52" y="34"/>
                    <a:pt x="51" y="32"/>
                  </a:cubicBezTo>
                  <a:close/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5" y="44"/>
                    <a:pt x="34" y="47"/>
                    <a:pt x="33" y="51"/>
                  </a:cubicBezTo>
                  <a:cubicBezTo>
                    <a:pt x="36" y="53"/>
                    <a:pt x="40" y="48"/>
                    <a:pt x="41" y="44"/>
                  </a:cubicBezTo>
                  <a:cubicBezTo>
                    <a:pt x="39" y="42"/>
                    <a:pt x="40" y="36"/>
                    <a:pt x="35" y="37"/>
                  </a:cubicBezTo>
                  <a:cubicBezTo>
                    <a:pt x="33" y="42"/>
                    <a:pt x="38" y="40"/>
                    <a:pt x="38" y="42"/>
                  </a:cubicBezTo>
                  <a:close/>
                  <a:moveTo>
                    <a:pt x="25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3"/>
                    <a:pt x="27" y="42"/>
                    <a:pt x="25" y="38"/>
                  </a:cubicBezTo>
                  <a:cubicBezTo>
                    <a:pt x="13" y="39"/>
                    <a:pt x="14" y="56"/>
                    <a:pt x="25" y="57"/>
                  </a:cubicBezTo>
                  <a:close/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1" y="57"/>
                    <a:pt x="41" y="53"/>
                  </a:cubicBezTo>
                  <a:cubicBezTo>
                    <a:pt x="39" y="53"/>
                    <a:pt x="39" y="52"/>
                    <a:pt x="37" y="52"/>
                  </a:cubicBezTo>
                  <a:cubicBezTo>
                    <a:pt x="37" y="55"/>
                    <a:pt x="34" y="56"/>
                    <a:pt x="36" y="58"/>
                  </a:cubicBezTo>
                  <a:close/>
                  <a:moveTo>
                    <a:pt x="26" y="83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5" y="77"/>
                    <a:pt x="29" y="66"/>
                    <a:pt x="22" y="66"/>
                  </a:cubicBezTo>
                  <a:cubicBezTo>
                    <a:pt x="16" y="70"/>
                    <a:pt x="18" y="82"/>
                    <a:pt x="26" y="83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8"/>
                    <a:pt x="43" y="70"/>
                    <a:pt x="37" y="70"/>
                  </a:cubicBezTo>
                  <a:cubicBezTo>
                    <a:pt x="38" y="74"/>
                    <a:pt x="33" y="73"/>
                    <a:pt x="35" y="77"/>
                  </a:cubicBezTo>
                  <a:close/>
                  <a:moveTo>
                    <a:pt x="33" y="88"/>
                  </a:moveTo>
                  <a:cubicBezTo>
                    <a:pt x="33" y="88"/>
                    <a:pt x="33" y="88"/>
                    <a:pt x="33" y="88"/>
                  </a:cubicBezTo>
                  <a:cubicBezTo>
                    <a:pt x="38" y="87"/>
                    <a:pt x="40" y="84"/>
                    <a:pt x="40" y="79"/>
                  </a:cubicBezTo>
                  <a:cubicBezTo>
                    <a:pt x="36" y="80"/>
                    <a:pt x="33" y="82"/>
                    <a:pt x="33" y="88"/>
                  </a:cubicBezTo>
                  <a:close/>
                  <a:moveTo>
                    <a:pt x="33" y="107"/>
                  </a:moveTo>
                  <a:cubicBezTo>
                    <a:pt x="33" y="107"/>
                    <a:pt x="33" y="107"/>
                    <a:pt x="33" y="107"/>
                  </a:cubicBezTo>
                  <a:cubicBezTo>
                    <a:pt x="38" y="106"/>
                    <a:pt x="41" y="104"/>
                    <a:pt x="40" y="98"/>
                  </a:cubicBezTo>
                  <a:cubicBezTo>
                    <a:pt x="35" y="98"/>
                    <a:pt x="34" y="102"/>
                    <a:pt x="33" y="107"/>
                  </a:cubicBezTo>
                  <a:close/>
                  <a:moveTo>
                    <a:pt x="19" y="113"/>
                  </a:moveTo>
                  <a:cubicBezTo>
                    <a:pt x="19" y="113"/>
                    <a:pt x="19" y="113"/>
                    <a:pt x="19" y="113"/>
                  </a:cubicBezTo>
                  <a:cubicBezTo>
                    <a:pt x="22" y="114"/>
                    <a:pt x="26" y="119"/>
                    <a:pt x="28" y="116"/>
                  </a:cubicBezTo>
                  <a:cubicBezTo>
                    <a:pt x="25" y="113"/>
                    <a:pt x="28" y="105"/>
                    <a:pt x="27" y="100"/>
                  </a:cubicBezTo>
                  <a:cubicBezTo>
                    <a:pt x="21" y="101"/>
                    <a:pt x="19" y="106"/>
                    <a:pt x="19" y="113"/>
                  </a:cubicBezTo>
                  <a:close/>
                  <a:moveTo>
                    <a:pt x="32" y="121"/>
                  </a:moveTo>
                  <a:cubicBezTo>
                    <a:pt x="32" y="121"/>
                    <a:pt x="32" y="121"/>
                    <a:pt x="32" y="121"/>
                  </a:cubicBezTo>
                  <a:cubicBezTo>
                    <a:pt x="37" y="119"/>
                    <a:pt x="40" y="115"/>
                    <a:pt x="41" y="109"/>
                  </a:cubicBezTo>
                  <a:cubicBezTo>
                    <a:pt x="39" y="109"/>
                    <a:pt x="40" y="106"/>
                    <a:pt x="37" y="107"/>
                  </a:cubicBezTo>
                  <a:cubicBezTo>
                    <a:pt x="36" y="111"/>
                    <a:pt x="30" y="113"/>
                    <a:pt x="32" y="121"/>
                  </a:cubicBezTo>
                  <a:close/>
                  <a:moveTo>
                    <a:pt x="18" y="119"/>
                  </a:moveTo>
                  <a:cubicBezTo>
                    <a:pt x="18" y="119"/>
                    <a:pt x="18" y="119"/>
                    <a:pt x="18" y="119"/>
                  </a:cubicBezTo>
                  <a:cubicBezTo>
                    <a:pt x="18" y="117"/>
                    <a:pt x="17" y="115"/>
                    <a:pt x="14" y="116"/>
                  </a:cubicBezTo>
                  <a:cubicBezTo>
                    <a:pt x="14" y="118"/>
                    <a:pt x="15" y="120"/>
                    <a:pt x="18" y="119"/>
                  </a:cubicBezTo>
                  <a:close/>
                  <a:moveTo>
                    <a:pt x="37" y="123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9" y="124"/>
                    <a:pt x="40" y="124"/>
                  </a:cubicBezTo>
                  <a:cubicBezTo>
                    <a:pt x="40" y="122"/>
                    <a:pt x="40" y="120"/>
                    <a:pt x="37" y="121"/>
                  </a:cubicBezTo>
                  <a:cubicBezTo>
                    <a:pt x="37" y="121"/>
                    <a:pt x="37" y="122"/>
                    <a:pt x="37" y="123"/>
                  </a:cubicBezTo>
                  <a:close/>
                  <a:moveTo>
                    <a:pt x="33" y="143"/>
                  </a:moveTo>
                  <a:cubicBezTo>
                    <a:pt x="33" y="143"/>
                    <a:pt x="33" y="143"/>
                    <a:pt x="33" y="143"/>
                  </a:cubicBezTo>
                  <a:cubicBezTo>
                    <a:pt x="34" y="138"/>
                    <a:pt x="40" y="138"/>
                    <a:pt x="40" y="132"/>
                  </a:cubicBezTo>
                  <a:cubicBezTo>
                    <a:pt x="35" y="132"/>
                    <a:pt x="32" y="141"/>
                    <a:pt x="33" y="143"/>
                  </a:cubicBezTo>
                  <a:close/>
                  <a:moveTo>
                    <a:pt x="27" y="154"/>
                  </a:moveTo>
                  <a:cubicBezTo>
                    <a:pt x="27" y="154"/>
                    <a:pt x="27" y="154"/>
                    <a:pt x="27" y="154"/>
                  </a:cubicBezTo>
                  <a:cubicBezTo>
                    <a:pt x="26" y="146"/>
                    <a:pt x="29" y="140"/>
                    <a:pt x="27" y="135"/>
                  </a:cubicBezTo>
                  <a:cubicBezTo>
                    <a:pt x="17" y="136"/>
                    <a:pt x="15" y="153"/>
                    <a:pt x="27" y="154"/>
                  </a:cubicBezTo>
                  <a:close/>
                  <a:moveTo>
                    <a:pt x="33" y="156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4" y="154"/>
                    <a:pt x="36" y="152"/>
                    <a:pt x="37" y="150"/>
                  </a:cubicBezTo>
                  <a:cubicBezTo>
                    <a:pt x="35" y="150"/>
                    <a:pt x="36" y="146"/>
                    <a:pt x="32" y="147"/>
                  </a:cubicBezTo>
                  <a:cubicBezTo>
                    <a:pt x="30" y="149"/>
                    <a:pt x="30" y="156"/>
                    <a:pt x="33" y="156"/>
                  </a:cubicBezTo>
                  <a:close/>
                  <a:moveTo>
                    <a:pt x="32" y="178"/>
                  </a:moveTo>
                  <a:cubicBezTo>
                    <a:pt x="32" y="178"/>
                    <a:pt x="32" y="178"/>
                    <a:pt x="32" y="178"/>
                  </a:cubicBezTo>
                  <a:cubicBezTo>
                    <a:pt x="34" y="176"/>
                    <a:pt x="37" y="171"/>
                    <a:pt x="32" y="170"/>
                  </a:cubicBezTo>
                  <a:cubicBezTo>
                    <a:pt x="30" y="172"/>
                    <a:pt x="28" y="177"/>
                    <a:pt x="32" y="178"/>
                  </a:cubicBezTo>
                  <a:close/>
                  <a:moveTo>
                    <a:pt x="35" y="182"/>
                  </a:moveTo>
                  <a:cubicBezTo>
                    <a:pt x="35" y="182"/>
                    <a:pt x="35" y="182"/>
                    <a:pt x="35" y="182"/>
                  </a:cubicBezTo>
                  <a:cubicBezTo>
                    <a:pt x="39" y="183"/>
                    <a:pt x="40" y="175"/>
                    <a:pt x="36" y="175"/>
                  </a:cubicBezTo>
                  <a:cubicBezTo>
                    <a:pt x="35" y="177"/>
                    <a:pt x="34" y="179"/>
                    <a:pt x="35" y="182"/>
                  </a:cubicBezTo>
                  <a:close/>
                  <a:moveTo>
                    <a:pt x="26" y="189"/>
                  </a:moveTo>
                  <a:cubicBezTo>
                    <a:pt x="26" y="189"/>
                    <a:pt x="26" y="189"/>
                    <a:pt x="26" y="189"/>
                  </a:cubicBezTo>
                  <a:cubicBezTo>
                    <a:pt x="26" y="186"/>
                    <a:pt x="26" y="182"/>
                    <a:pt x="26" y="179"/>
                  </a:cubicBezTo>
                  <a:cubicBezTo>
                    <a:pt x="25" y="179"/>
                    <a:pt x="23" y="179"/>
                    <a:pt x="22" y="179"/>
                  </a:cubicBezTo>
                  <a:cubicBezTo>
                    <a:pt x="22" y="183"/>
                    <a:pt x="18" y="190"/>
                    <a:pt x="26" y="189"/>
                  </a:cubicBezTo>
                  <a:close/>
                  <a:moveTo>
                    <a:pt x="35" y="189"/>
                  </a:moveTo>
                  <a:cubicBezTo>
                    <a:pt x="35" y="189"/>
                    <a:pt x="35" y="189"/>
                    <a:pt x="35" y="189"/>
                  </a:cubicBezTo>
                  <a:cubicBezTo>
                    <a:pt x="39" y="190"/>
                    <a:pt x="40" y="184"/>
                    <a:pt x="36" y="184"/>
                  </a:cubicBezTo>
                  <a:cubicBezTo>
                    <a:pt x="36" y="186"/>
                    <a:pt x="34" y="187"/>
                    <a:pt x="35" y="189"/>
                  </a:cubicBezTo>
                  <a:close/>
                  <a:moveTo>
                    <a:pt x="35" y="213"/>
                  </a:moveTo>
                  <a:cubicBezTo>
                    <a:pt x="35" y="213"/>
                    <a:pt x="35" y="213"/>
                    <a:pt x="35" y="213"/>
                  </a:cubicBezTo>
                  <a:cubicBezTo>
                    <a:pt x="32" y="214"/>
                    <a:pt x="31" y="217"/>
                    <a:pt x="31" y="221"/>
                  </a:cubicBezTo>
                  <a:cubicBezTo>
                    <a:pt x="35" y="222"/>
                    <a:pt x="35" y="220"/>
                    <a:pt x="33" y="226"/>
                  </a:cubicBezTo>
                  <a:cubicBezTo>
                    <a:pt x="42" y="227"/>
                    <a:pt x="38" y="218"/>
                    <a:pt x="37" y="212"/>
                  </a:cubicBezTo>
                  <a:cubicBezTo>
                    <a:pt x="37" y="209"/>
                    <a:pt x="40" y="201"/>
                    <a:pt x="35" y="202"/>
                  </a:cubicBezTo>
                  <a:cubicBezTo>
                    <a:pt x="33" y="205"/>
                    <a:pt x="31" y="211"/>
                    <a:pt x="35" y="213"/>
                  </a:cubicBezTo>
                  <a:close/>
                  <a:moveTo>
                    <a:pt x="50" y="231"/>
                  </a:moveTo>
                  <a:cubicBezTo>
                    <a:pt x="50" y="231"/>
                    <a:pt x="50" y="231"/>
                    <a:pt x="50" y="231"/>
                  </a:cubicBezTo>
                  <a:cubicBezTo>
                    <a:pt x="47" y="230"/>
                    <a:pt x="46" y="228"/>
                    <a:pt x="41" y="229"/>
                  </a:cubicBezTo>
                  <a:cubicBezTo>
                    <a:pt x="39" y="233"/>
                    <a:pt x="49" y="234"/>
                    <a:pt x="50" y="231"/>
                  </a:cubicBezTo>
                  <a:close/>
                  <a:moveTo>
                    <a:pt x="117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91" y="236"/>
                    <a:pt x="60" y="236"/>
                    <a:pt x="36" y="239"/>
                  </a:cubicBezTo>
                  <a:cubicBezTo>
                    <a:pt x="36" y="246"/>
                    <a:pt x="51" y="244"/>
                    <a:pt x="55" y="241"/>
                  </a:cubicBezTo>
                  <a:cubicBezTo>
                    <a:pt x="73" y="246"/>
                    <a:pt x="98" y="239"/>
                    <a:pt x="125" y="241"/>
                  </a:cubicBezTo>
                  <a:cubicBezTo>
                    <a:pt x="124" y="238"/>
                    <a:pt x="120" y="239"/>
                    <a:pt x="117" y="239"/>
                  </a:cubicBezTo>
                  <a:close/>
                  <a:moveTo>
                    <a:pt x="135" y="241"/>
                  </a:moveTo>
                  <a:cubicBezTo>
                    <a:pt x="135" y="241"/>
                    <a:pt x="135" y="241"/>
                    <a:pt x="135" y="241"/>
                  </a:cubicBezTo>
                  <a:cubicBezTo>
                    <a:pt x="136" y="241"/>
                    <a:pt x="137" y="241"/>
                    <a:pt x="137" y="241"/>
                  </a:cubicBezTo>
                  <a:cubicBezTo>
                    <a:pt x="139" y="238"/>
                    <a:pt x="133" y="237"/>
                    <a:pt x="134" y="240"/>
                  </a:cubicBezTo>
                  <a:cubicBezTo>
                    <a:pt x="134" y="240"/>
                    <a:pt x="135" y="240"/>
                    <a:pt x="135" y="241"/>
                  </a:cubicBezTo>
                  <a:close/>
                  <a:moveTo>
                    <a:pt x="131" y="246"/>
                  </a:moveTo>
                  <a:cubicBezTo>
                    <a:pt x="131" y="246"/>
                    <a:pt x="131" y="246"/>
                    <a:pt x="131" y="246"/>
                  </a:cubicBezTo>
                  <a:cubicBezTo>
                    <a:pt x="141" y="247"/>
                    <a:pt x="162" y="249"/>
                    <a:pt x="177" y="246"/>
                  </a:cubicBezTo>
                  <a:cubicBezTo>
                    <a:pt x="160" y="244"/>
                    <a:pt x="147" y="243"/>
                    <a:pt x="131" y="246"/>
                  </a:cubicBezTo>
                  <a:close/>
                  <a:moveTo>
                    <a:pt x="44" y="249"/>
                  </a:moveTo>
                  <a:cubicBezTo>
                    <a:pt x="44" y="249"/>
                    <a:pt x="44" y="249"/>
                    <a:pt x="44" y="249"/>
                  </a:cubicBezTo>
                  <a:cubicBezTo>
                    <a:pt x="45" y="249"/>
                    <a:pt x="46" y="249"/>
                    <a:pt x="47" y="249"/>
                  </a:cubicBezTo>
                  <a:cubicBezTo>
                    <a:pt x="47" y="248"/>
                    <a:pt x="47" y="247"/>
                    <a:pt x="47" y="246"/>
                  </a:cubicBezTo>
                  <a:cubicBezTo>
                    <a:pt x="46" y="246"/>
                    <a:pt x="45" y="246"/>
                    <a:pt x="44" y="246"/>
                  </a:cubicBezTo>
                  <a:cubicBezTo>
                    <a:pt x="44" y="247"/>
                    <a:pt x="44" y="248"/>
                    <a:pt x="44" y="249"/>
                  </a:cubicBezTo>
                  <a:close/>
                  <a:moveTo>
                    <a:pt x="113" y="250"/>
                  </a:moveTo>
                  <a:cubicBezTo>
                    <a:pt x="113" y="250"/>
                    <a:pt x="113" y="250"/>
                    <a:pt x="113" y="250"/>
                  </a:cubicBezTo>
                  <a:cubicBezTo>
                    <a:pt x="112" y="249"/>
                    <a:pt x="109" y="249"/>
                    <a:pt x="106" y="249"/>
                  </a:cubicBezTo>
                  <a:cubicBezTo>
                    <a:pt x="104" y="253"/>
                    <a:pt x="113" y="252"/>
                    <a:pt x="113" y="250"/>
                  </a:cubicBezTo>
                  <a:close/>
                  <a:moveTo>
                    <a:pt x="159" y="251"/>
                  </a:moveTo>
                  <a:cubicBezTo>
                    <a:pt x="159" y="251"/>
                    <a:pt x="159" y="251"/>
                    <a:pt x="159" y="251"/>
                  </a:cubicBezTo>
                  <a:cubicBezTo>
                    <a:pt x="143" y="251"/>
                    <a:pt x="121" y="253"/>
                    <a:pt x="115" y="250"/>
                  </a:cubicBezTo>
                  <a:cubicBezTo>
                    <a:pt x="116" y="254"/>
                    <a:pt x="110" y="252"/>
                    <a:pt x="110" y="254"/>
                  </a:cubicBezTo>
                  <a:cubicBezTo>
                    <a:pt x="87" y="250"/>
                    <a:pt x="64" y="251"/>
                    <a:pt x="44" y="253"/>
                  </a:cubicBezTo>
                  <a:cubicBezTo>
                    <a:pt x="47" y="260"/>
                    <a:pt x="58" y="258"/>
                    <a:pt x="66" y="258"/>
                  </a:cubicBezTo>
                  <a:cubicBezTo>
                    <a:pt x="105" y="258"/>
                    <a:pt x="142" y="254"/>
                    <a:pt x="174" y="256"/>
                  </a:cubicBezTo>
                  <a:cubicBezTo>
                    <a:pt x="179" y="255"/>
                    <a:pt x="176" y="262"/>
                    <a:pt x="181" y="260"/>
                  </a:cubicBezTo>
                  <a:cubicBezTo>
                    <a:pt x="182" y="250"/>
                    <a:pt x="166" y="252"/>
                    <a:pt x="159" y="251"/>
                  </a:cubicBezTo>
                  <a:close/>
                  <a:moveTo>
                    <a:pt x="93" y="263"/>
                  </a:moveTo>
                  <a:cubicBezTo>
                    <a:pt x="93" y="263"/>
                    <a:pt x="93" y="263"/>
                    <a:pt x="93" y="263"/>
                  </a:cubicBezTo>
                  <a:cubicBezTo>
                    <a:pt x="103" y="262"/>
                    <a:pt x="115" y="264"/>
                    <a:pt x="121" y="260"/>
                  </a:cubicBezTo>
                  <a:cubicBezTo>
                    <a:pt x="113" y="258"/>
                    <a:pt x="99" y="259"/>
                    <a:pt x="93" y="263"/>
                  </a:cubicBezTo>
                  <a:close/>
                  <a:moveTo>
                    <a:pt x="122" y="262"/>
                  </a:moveTo>
                  <a:cubicBezTo>
                    <a:pt x="122" y="262"/>
                    <a:pt x="122" y="262"/>
                    <a:pt x="122" y="262"/>
                  </a:cubicBezTo>
                  <a:cubicBezTo>
                    <a:pt x="126" y="262"/>
                    <a:pt x="128" y="259"/>
                    <a:pt x="131" y="262"/>
                  </a:cubicBezTo>
                  <a:cubicBezTo>
                    <a:pt x="132" y="257"/>
                    <a:pt x="122" y="258"/>
                    <a:pt x="122" y="262"/>
                  </a:cubicBezTo>
                  <a:close/>
                  <a:moveTo>
                    <a:pt x="55" y="263"/>
                  </a:moveTo>
                  <a:cubicBezTo>
                    <a:pt x="55" y="263"/>
                    <a:pt x="55" y="263"/>
                    <a:pt x="55" y="263"/>
                  </a:cubicBezTo>
                  <a:cubicBezTo>
                    <a:pt x="57" y="263"/>
                    <a:pt x="58" y="262"/>
                    <a:pt x="59" y="260"/>
                  </a:cubicBezTo>
                  <a:cubicBezTo>
                    <a:pt x="57" y="260"/>
                    <a:pt x="54" y="260"/>
                    <a:pt x="55" y="263"/>
                  </a:cubicBezTo>
                  <a:close/>
                  <a:moveTo>
                    <a:pt x="92" y="262"/>
                  </a:moveTo>
                  <a:cubicBezTo>
                    <a:pt x="92" y="262"/>
                    <a:pt x="92" y="262"/>
                    <a:pt x="92" y="262"/>
                  </a:cubicBezTo>
                  <a:cubicBezTo>
                    <a:pt x="90" y="262"/>
                    <a:pt x="84" y="260"/>
                    <a:pt x="84" y="263"/>
                  </a:cubicBezTo>
                  <a:cubicBezTo>
                    <a:pt x="86" y="262"/>
                    <a:pt x="92" y="264"/>
                    <a:pt x="92" y="26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52176" y="2672344"/>
              <a:ext cx="751561" cy="10609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20558B"/>
                  </a:solidFill>
                  <a:cs typeface="+mn-ea"/>
                  <a:sym typeface="+mn-lt"/>
                </a:rPr>
                <a:t>系统用例图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824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18031" y="3687995"/>
            <a:ext cx="1655358" cy="2165590"/>
            <a:chOff x="1235078" y="2317630"/>
            <a:chExt cx="1655358" cy="216559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235078" y="2317630"/>
              <a:ext cx="1655358" cy="2165590"/>
            </a:xfrm>
            <a:custGeom>
              <a:avLst/>
              <a:gdLst>
                <a:gd name="T0" fmla="*/ 163 w 211"/>
                <a:gd name="T1" fmla="*/ 267 h 277"/>
                <a:gd name="T2" fmla="*/ 12 w 211"/>
                <a:gd name="T3" fmla="*/ 218 h 277"/>
                <a:gd name="T4" fmla="*/ 19 w 211"/>
                <a:gd name="T5" fmla="*/ 128 h 277"/>
                <a:gd name="T6" fmla="*/ 30 w 211"/>
                <a:gd name="T7" fmla="*/ 10 h 277"/>
                <a:gd name="T8" fmla="*/ 209 w 211"/>
                <a:gd name="T9" fmla="*/ 74 h 277"/>
                <a:gd name="T10" fmla="*/ 46 w 211"/>
                <a:gd name="T11" fmla="*/ 25 h 277"/>
                <a:gd name="T12" fmla="*/ 47 w 211"/>
                <a:gd name="T13" fmla="*/ 61 h 277"/>
                <a:gd name="T14" fmla="*/ 46 w 211"/>
                <a:gd name="T15" fmla="*/ 90 h 277"/>
                <a:gd name="T16" fmla="*/ 45 w 211"/>
                <a:gd name="T17" fmla="*/ 124 h 277"/>
                <a:gd name="T18" fmla="*/ 45 w 211"/>
                <a:gd name="T19" fmla="*/ 159 h 277"/>
                <a:gd name="T20" fmla="*/ 44 w 211"/>
                <a:gd name="T21" fmla="*/ 189 h 277"/>
                <a:gd name="T22" fmla="*/ 44 w 211"/>
                <a:gd name="T23" fmla="*/ 197 h 277"/>
                <a:gd name="T24" fmla="*/ 131 w 211"/>
                <a:gd name="T25" fmla="*/ 230 h 277"/>
                <a:gd name="T26" fmla="*/ 202 w 211"/>
                <a:gd name="T27" fmla="*/ 90 h 277"/>
                <a:gd name="T28" fmla="*/ 38 w 211"/>
                <a:gd name="T29" fmla="*/ 25 h 277"/>
                <a:gd name="T30" fmla="*/ 38 w 211"/>
                <a:gd name="T31" fmla="*/ 25 h 277"/>
                <a:gd name="T32" fmla="*/ 51 w 211"/>
                <a:gd name="T33" fmla="*/ 32 h 277"/>
                <a:gd name="T34" fmla="*/ 41 w 211"/>
                <a:gd name="T35" fmla="*/ 44 h 277"/>
                <a:gd name="T36" fmla="*/ 25 w 211"/>
                <a:gd name="T37" fmla="*/ 57 h 277"/>
                <a:gd name="T38" fmla="*/ 36 w 211"/>
                <a:gd name="T39" fmla="*/ 58 h 277"/>
                <a:gd name="T40" fmla="*/ 26 w 211"/>
                <a:gd name="T41" fmla="*/ 83 h 277"/>
                <a:gd name="T42" fmla="*/ 35 w 211"/>
                <a:gd name="T43" fmla="*/ 77 h 277"/>
                <a:gd name="T44" fmla="*/ 33 w 211"/>
                <a:gd name="T45" fmla="*/ 88 h 277"/>
                <a:gd name="T46" fmla="*/ 33 w 211"/>
                <a:gd name="T47" fmla="*/ 107 h 277"/>
                <a:gd name="T48" fmla="*/ 19 w 211"/>
                <a:gd name="T49" fmla="*/ 113 h 277"/>
                <a:gd name="T50" fmla="*/ 19 w 211"/>
                <a:gd name="T51" fmla="*/ 113 h 277"/>
                <a:gd name="T52" fmla="*/ 37 w 211"/>
                <a:gd name="T53" fmla="*/ 107 h 277"/>
                <a:gd name="T54" fmla="*/ 14 w 211"/>
                <a:gd name="T55" fmla="*/ 116 h 277"/>
                <a:gd name="T56" fmla="*/ 40 w 211"/>
                <a:gd name="T57" fmla="*/ 124 h 277"/>
                <a:gd name="T58" fmla="*/ 33 w 211"/>
                <a:gd name="T59" fmla="*/ 143 h 277"/>
                <a:gd name="T60" fmla="*/ 27 w 211"/>
                <a:gd name="T61" fmla="*/ 154 h 277"/>
                <a:gd name="T62" fmla="*/ 33 w 211"/>
                <a:gd name="T63" fmla="*/ 156 h 277"/>
                <a:gd name="T64" fmla="*/ 32 w 211"/>
                <a:gd name="T65" fmla="*/ 178 h 277"/>
                <a:gd name="T66" fmla="*/ 35 w 211"/>
                <a:gd name="T67" fmla="*/ 182 h 277"/>
                <a:gd name="T68" fmla="*/ 26 w 211"/>
                <a:gd name="T69" fmla="*/ 189 h 277"/>
                <a:gd name="T70" fmla="*/ 26 w 211"/>
                <a:gd name="T71" fmla="*/ 189 h 277"/>
                <a:gd name="T72" fmla="*/ 35 w 211"/>
                <a:gd name="T73" fmla="*/ 189 h 277"/>
                <a:gd name="T74" fmla="*/ 33 w 211"/>
                <a:gd name="T75" fmla="*/ 226 h 277"/>
                <a:gd name="T76" fmla="*/ 50 w 211"/>
                <a:gd name="T77" fmla="*/ 231 h 277"/>
                <a:gd name="T78" fmla="*/ 117 w 211"/>
                <a:gd name="T79" fmla="*/ 239 h 277"/>
                <a:gd name="T80" fmla="*/ 125 w 211"/>
                <a:gd name="T81" fmla="*/ 241 h 277"/>
                <a:gd name="T82" fmla="*/ 137 w 211"/>
                <a:gd name="T83" fmla="*/ 241 h 277"/>
                <a:gd name="T84" fmla="*/ 131 w 211"/>
                <a:gd name="T85" fmla="*/ 246 h 277"/>
                <a:gd name="T86" fmla="*/ 44 w 211"/>
                <a:gd name="T87" fmla="*/ 249 h 277"/>
                <a:gd name="T88" fmla="*/ 44 w 211"/>
                <a:gd name="T89" fmla="*/ 249 h 277"/>
                <a:gd name="T90" fmla="*/ 113 w 211"/>
                <a:gd name="T91" fmla="*/ 250 h 277"/>
                <a:gd name="T92" fmla="*/ 110 w 211"/>
                <a:gd name="T93" fmla="*/ 254 h 277"/>
                <a:gd name="T94" fmla="*/ 181 w 211"/>
                <a:gd name="T95" fmla="*/ 260 h 277"/>
                <a:gd name="T96" fmla="*/ 121 w 211"/>
                <a:gd name="T97" fmla="*/ 260 h 277"/>
                <a:gd name="T98" fmla="*/ 131 w 211"/>
                <a:gd name="T99" fmla="*/ 262 h 277"/>
                <a:gd name="T100" fmla="*/ 59 w 211"/>
                <a:gd name="T101" fmla="*/ 260 h 277"/>
                <a:gd name="T102" fmla="*/ 84 w 211"/>
                <a:gd name="T103" fmla="*/ 26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277">
                  <a:moveTo>
                    <a:pt x="200" y="227"/>
                  </a:moveTo>
                  <a:cubicBezTo>
                    <a:pt x="196" y="229"/>
                    <a:pt x="193" y="231"/>
                    <a:pt x="188" y="232"/>
                  </a:cubicBezTo>
                  <a:cubicBezTo>
                    <a:pt x="188" y="243"/>
                    <a:pt x="190" y="256"/>
                    <a:pt x="187" y="264"/>
                  </a:cubicBezTo>
                  <a:cubicBezTo>
                    <a:pt x="181" y="273"/>
                    <a:pt x="175" y="268"/>
                    <a:pt x="163" y="267"/>
                  </a:cubicBezTo>
                  <a:cubicBezTo>
                    <a:pt x="134" y="264"/>
                    <a:pt x="72" y="277"/>
                    <a:pt x="47" y="267"/>
                  </a:cubicBezTo>
                  <a:cubicBezTo>
                    <a:pt x="38" y="263"/>
                    <a:pt x="32" y="251"/>
                    <a:pt x="27" y="246"/>
                  </a:cubicBezTo>
                  <a:cubicBezTo>
                    <a:pt x="27" y="242"/>
                    <a:pt x="27" y="238"/>
                    <a:pt x="27" y="234"/>
                  </a:cubicBezTo>
                  <a:cubicBezTo>
                    <a:pt x="26" y="227"/>
                    <a:pt x="14" y="226"/>
                    <a:pt x="12" y="218"/>
                  </a:cubicBezTo>
                  <a:cubicBezTo>
                    <a:pt x="9" y="209"/>
                    <a:pt x="13" y="203"/>
                    <a:pt x="19" y="197"/>
                  </a:cubicBezTo>
                  <a:cubicBezTo>
                    <a:pt x="8" y="188"/>
                    <a:pt x="8" y="167"/>
                    <a:pt x="23" y="163"/>
                  </a:cubicBezTo>
                  <a:cubicBezTo>
                    <a:pt x="23" y="158"/>
                    <a:pt x="14" y="160"/>
                    <a:pt x="13" y="156"/>
                  </a:cubicBezTo>
                  <a:cubicBezTo>
                    <a:pt x="0" y="149"/>
                    <a:pt x="10" y="131"/>
                    <a:pt x="19" y="128"/>
                  </a:cubicBezTo>
                  <a:cubicBezTo>
                    <a:pt x="1" y="123"/>
                    <a:pt x="4" y="99"/>
                    <a:pt x="19" y="93"/>
                  </a:cubicBezTo>
                  <a:cubicBezTo>
                    <a:pt x="13" y="87"/>
                    <a:pt x="0" y="73"/>
                    <a:pt x="16" y="64"/>
                  </a:cubicBezTo>
                  <a:cubicBezTo>
                    <a:pt x="2" y="52"/>
                    <a:pt x="10" y="30"/>
                    <a:pt x="27" y="28"/>
                  </a:cubicBezTo>
                  <a:cubicBezTo>
                    <a:pt x="26" y="20"/>
                    <a:pt x="30" y="17"/>
                    <a:pt x="30" y="10"/>
                  </a:cubicBezTo>
                  <a:cubicBezTo>
                    <a:pt x="37" y="4"/>
                    <a:pt x="41" y="0"/>
                    <a:pt x="54" y="1"/>
                  </a:cubicBezTo>
                  <a:cubicBezTo>
                    <a:pt x="84" y="4"/>
                    <a:pt x="111" y="1"/>
                    <a:pt x="139" y="3"/>
                  </a:cubicBezTo>
                  <a:cubicBezTo>
                    <a:pt x="159" y="4"/>
                    <a:pt x="193" y="8"/>
                    <a:pt x="200" y="19"/>
                  </a:cubicBezTo>
                  <a:cubicBezTo>
                    <a:pt x="205" y="28"/>
                    <a:pt x="207" y="60"/>
                    <a:pt x="209" y="74"/>
                  </a:cubicBezTo>
                  <a:cubicBezTo>
                    <a:pt x="211" y="103"/>
                    <a:pt x="207" y="128"/>
                    <a:pt x="206" y="159"/>
                  </a:cubicBezTo>
                  <a:cubicBezTo>
                    <a:pt x="205" y="182"/>
                    <a:pt x="204" y="206"/>
                    <a:pt x="200" y="227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50" y="27"/>
                    <a:pt x="56" y="27"/>
                    <a:pt x="61" y="27"/>
                  </a:cubicBezTo>
                  <a:cubicBezTo>
                    <a:pt x="67" y="33"/>
                    <a:pt x="66" y="48"/>
                    <a:pt x="54" y="47"/>
                  </a:cubicBezTo>
                  <a:cubicBezTo>
                    <a:pt x="49" y="46"/>
                    <a:pt x="53" y="37"/>
                    <a:pt x="47" y="37"/>
                  </a:cubicBezTo>
                  <a:cubicBezTo>
                    <a:pt x="45" y="44"/>
                    <a:pt x="43" y="52"/>
                    <a:pt x="47" y="61"/>
                  </a:cubicBezTo>
                  <a:cubicBezTo>
                    <a:pt x="55" y="64"/>
                    <a:pt x="55" y="59"/>
                    <a:pt x="61" y="58"/>
                  </a:cubicBezTo>
                  <a:cubicBezTo>
                    <a:pt x="69" y="65"/>
                    <a:pt x="62" y="78"/>
                    <a:pt x="52" y="79"/>
                  </a:cubicBezTo>
                  <a:cubicBezTo>
                    <a:pt x="49" y="74"/>
                    <a:pt x="56" y="66"/>
                    <a:pt x="47" y="66"/>
                  </a:cubicBezTo>
                  <a:cubicBezTo>
                    <a:pt x="44" y="68"/>
                    <a:pt x="44" y="83"/>
                    <a:pt x="46" y="90"/>
                  </a:cubicBezTo>
                  <a:cubicBezTo>
                    <a:pt x="53" y="94"/>
                    <a:pt x="57" y="89"/>
                    <a:pt x="64" y="89"/>
                  </a:cubicBezTo>
                  <a:cubicBezTo>
                    <a:pt x="72" y="97"/>
                    <a:pt x="64" y="112"/>
                    <a:pt x="54" y="113"/>
                  </a:cubicBezTo>
                  <a:cubicBezTo>
                    <a:pt x="50" y="109"/>
                    <a:pt x="57" y="94"/>
                    <a:pt x="46" y="97"/>
                  </a:cubicBezTo>
                  <a:cubicBezTo>
                    <a:pt x="43" y="103"/>
                    <a:pt x="46" y="116"/>
                    <a:pt x="45" y="124"/>
                  </a:cubicBezTo>
                  <a:cubicBezTo>
                    <a:pt x="52" y="127"/>
                    <a:pt x="55" y="129"/>
                    <a:pt x="61" y="124"/>
                  </a:cubicBezTo>
                  <a:cubicBezTo>
                    <a:pt x="70" y="130"/>
                    <a:pt x="66" y="147"/>
                    <a:pt x="54" y="147"/>
                  </a:cubicBezTo>
                  <a:cubicBezTo>
                    <a:pt x="51" y="142"/>
                    <a:pt x="56" y="129"/>
                    <a:pt x="45" y="131"/>
                  </a:cubicBezTo>
                  <a:cubicBezTo>
                    <a:pt x="46" y="141"/>
                    <a:pt x="42" y="150"/>
                    <a:pt x="45" y="159"/>
                  </a:cubicBezTo>
                  <a:cubicBezTo>
                    <a:pt x="49" y="162"/>
                    <a:pt x="58" y="162"/>
                    <a:pt x="63" y="159"/>
                  </a:cubicBezTo>
                  <a:cubicBezTo>
                    <a:pt x="70" y="166"/>
                    <a:pt x="66" y="183"/>
                    <a:pt x="52" y="180"/>
                  </a:cubicBezTo>
                  <a:cubicBezTo>
                    <a:pt x="50" y="175"/>
                    <a:pt x="55" y="168"/>
                    <a:pt x="45" y="169"/>
                  </a:cubicBezTo>
                  <a:cubicBezTo>
                    <a:pt x="41" y="172"/>
                    <a:pt x="42" y="185"/>
                    <a:pt x="44" y="189"/>
                  </a:cubicBezTo>
                  <a:cubicBezTo>
                    <a:pt x="49" y="192"/>
                    <a:pt x="60" y="190"/>
                    <a:pt x="64" y="194"/>
                  </a:cubicBezTo>
                  <a:cubicBezTo>
                    <a:pt x="64" y="203"/>
                    <a:pt x="64" y="213"/>
                    <a:pt x="56" y="213"/>
                  </a:cubicBezTo>
                  <a:cubicBezTo>
                    <a:pt x="51" y="211"/>
                    <a:pt x="51" y="201"/>
                    <a:pt x="54" y="197"/>
                  </a:cubicBezTo>
                  <a:cubicBezTo>
                    <a:pt x="50" y="197"/>
                    <a:pt x="47" y="197"/>
                    <a:pt x="44" y="197"/>
                  </a:cubicBezTo>
                  <a:cubicBezTo>
                    <a:pt x="42" y="204"/>
                    <a:pt x="43" y="212"/>
                    <a:pt x="45" y="221"/>
                  </a:cubicBezTo>
                  <a:cubicBezTo>
                    <a:pt x="49" y="223"/>
                    <a:pt x="54" y="224"/>
                    <a:pt x="56" y="226"/>
                  </a:cubicBezTo>
                  <a:cubicBezTo>
                    <a:pt x="61" y="230"/>
                    <a:pt x="80" y="228"/>
                    <a:pt x="89" y="229"/>
                  </a:cubicBezTo>
                  <a:cubicBezTo>
                    <a:pt x="102" y="229"/>
                    <a:pt x="117" y="229"/>
                    <a:pt x="131" y="230"/>
                  </a:cubicBezTo>
                  <a:cubicBezTo>
                    <a:pt x="147" y="230"/>
                    <a:pt x="166" y="232"/>
                    <a:pt x="178" y="230"/>
                  </a:cubicBezTo>
                  <a:cubicBezTo>
                    <a:pt x="183" y="229"/>
                    <a:pt x="186" y="223"/>
                    <a:pt x="191" y="226"/>
                  </a:cubicBezTo>
                  <a:cubicBezTo>
                    <a:pt x="198" y="200"/>
                    <a:pt x="197" y="171"/>
                    <a:pt x="198" y="142"/>
                  </a:cubicBezTo>
                  <a:cubicBezTo>
                    <a:pt x="199" y="124"/>
                    <a:pt x="203" y="107"/>
                    <a:pt x="202" y="90"/>
                  </a:cubicBezTo>
                  <a:cubicBezTo>
                    <a:pt x="201" y="68"/>
                    <a:pt x="197" y="45"/>
                    <a:pt x="193" y="23"/>
                  </a:cubicBezTo>
                  <a:cubicBezTo>
                    <a:pt x="157" y="4"/>
                    <a:pt x="97" y="9"/>
                    <a:pt x="47" y="6"/>
                  </a:cubicBezTo>
                  <a:cubicBezTo>
                    <a:pt x="48" y="14"/>
                    <a:pt x="46" y="19"/>
                    <a:pt x="46" y="25"/>
                  </a:cubicBezTo>
                  <a:close/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2" y="26"/>
                    <a:pt x="43" y="24"/>
                    <a:pt x="42" y="20"/>
                  </a:cubicBezTo>
                  <a:cubicBezTo>
                    <a:pt x="41" y="20"/>
                    <a:pt x="40" y="20"/>
                    <a:pt x="38" y="20"/>
                  </a:cubicBezTo>
                  <a:cubicBezTo>
                    <a:pt x="38" y="22"/>
                    <a:pt x="38" y="24"/>
                    <a:pt x="38" y="25"/>
                  </a:cubicBezTo>
                  <a:close/>
                  <a:moveTo>
                    <a:pt x="51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49" y="30"/>
                    <a:pt x="47" y="31"/>
                  </a:cubicBezTo>
                  <a:cubicBezTo>
                    <a:pt x="45" y="34"/>
                    <a:pt x="52" y="34"/>
                    <a:pt x="51" y="32"/>
                  </a:cubicBezTo>
                  <a:close/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5" y="44"/>
                    <a:pt x="34" y="47"/>
                    <a:pt x="33" y="51"/>
                  </a:cubicBezTo>
                  <a:cubicBezTo>
                    <a:pt x="36" y="53"/>
                    <a:pt x="40" y="48"/>
                    <a:pt x="41" y="44"/>
                  </a:cubicBezTo>
                  <a:cubicBezTo>
                    <a:pt x="39" y="42"/>
                    <a:pt x="40" y="36"/>
                    <a:pt x="35" y="37"/>
                  </a:cubicBezTo>
                  <a:cubicBezTo>
                    <a:pt x="33" y="42"/>
                    <a:pt x="38" y="40"/>
                    <a:pt x="38" y="42"/>
                  </a:cubicBezTo>
                  <a:close/>
                  <a:moveTo>
                    <a:pt x="25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3"/>
                    <a:pt x="27" y="42"/>
                    <a:pt x="25" y="38"/>
                  </a:cubicBezTo>
                  <a:cubicBezTo>
                    <a:pt x="13" y="39"/>
                    <a:pt x="14" y="56"/>
                    <a:pt x="25" y="57"/>
                  </a:cubicBezTo>
                  <a:close/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1" y="57"/>
                    <a:pt x="41" y="53"/>
                  </a:cubicBezTo>
                  <a:cubicBezTo>
                    <a:pt x="39" y="53"/>
                    <a:pt x="39" y="52"/>
                    <a:pt x="37" y="52"/>
                  </a:cubicBezTo>
                  <a:cubicBezTo>
                    <a:pt x="37" y="55"/>
                    <a:pt x="34" y="56"/>
                    <a:pt x="36" y="58"/>
                  </a:cubicBezTo>
                  <a:close/>
                  <a:moveTo>
                    <a:pt x="26" y="83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5" y="77"/>
                    <a:pt x="29" y="66"/>
                    <a:pt x="22" y="66"/>
                  </a:cubicBezTo>
                  <a:cubicBezTo>
                    <a:pt x="16" y="70"/>
                    <a:pt x="18" y="82"/>
                    <a:pt x="26" y="83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8"/>
                    <a:pt x="43" y="70"/>
                    <a:pt x="37" y="70"/>
                  </a:cubicBezTo>
                  <a:cubicBezTo>
                    <a:pt x="38" y="74"/>
                    <a:pt x="33" y="73"/>
                    <a:pt x="35" y="77"/>
                  </a:cubicBezTo>
                  <a:close/>
                  <a:moveTo>
                    <a:pt x="33" y="88"/>
                  </a:moveTo>
                  <a:cubicBezTo>
                    <a:pt x="33" y="88"/>
                    <a:pt x="33" y="88"/>
                    <a:pt x="33" y="88"/>
                  </a:cubicBezTo>
                  <a:cubicBezTo>
                    <a:pt x="38" y="87"/>
                    <a:pt x="40" y="84"/>
                    <a:pt x="40" y="79"/>
                  </a:cubicBezTo>
                  <a:cubicBezTo>
                    <a:pt x="36" y="80"/>
                    <a:pt x="33" y="82"/>
                    <a:pt x="33" y="88"/>
                  </a:cubicBezTo>
                  <a:close/>
                  <a:moveTo>
                    <a:pt x="33" y="107"/>
                  </a:moveTo>
                  <a:cubicBezTo>
                    <a:pt x="33" y="107"/>
                    <a:pt x="33" y="107"/>
                    <a:pt x="33" y="107"/>
                  </a:cubicBezTo>
                  <a:cubicBezTo>
                    <a:pt x="38" y="106"/>
                    <a:pt x="41" y="104"/>
                    <a:pt x="40" y="98"/>
                  </a:cubicBezTo>
                  <a:cubicBezTo>
                    <a:pt x="35" y="98"/>
                    <a:pt x="34" y="102"/>
                    <a:pt x="33" y="107"/>
                  </a:cubicBezTo>
                  <a:close/>
                  <a:moveTo>
                    <a:pt x="19" y="113"/>
                  </a:moveTo>
                  <a:cubicBezTo>
                    <a:pt x="19" y="113"/>
                    <a:pt x="19" y="113"/>
                    <a:pt x="19" y="113"/>
                  </a:cubicBezTo>
                  <a:cubicBezTo>
                    <a:pt x="22" y="114"/>
                    <a:pt x="26" y="119"/>
                    <a:pt x="28" y="116"/>
                  </a:cubicBezTo>
                  <a:cubicBezTo>
                    <a:pt x="25" y="113"/>
                    <a:pt x="28" y="105"/>
                    <a:pt x="27" y="100"/>
                  </a:cubicBezTo>
                  <a:cubicBezTo>
                    <a:pt x="21" y="101"/>
                    <a:pt x="19" y="106"/>
                    <a:pt x="19" y="113"/>
                  </a:cubicBezTo>
                  <a:close/>
                  <a:moveTo>
                    <a:pt x="32" y="121"/>
                  </a:moveTo>
                  <a:cubicBezTo>
                    <a:pt x="32" y="121"/>
                    <a:pt x="32" y="121"/>
                    <a:pt x="32" y="121"/>
                  </a:cubicBezTo>
                  <a:cubicBezTo>
                    <a:pt x="37" y="119"/>
                    <a:pt x="40" y="115"/>
                    <a:pt x="41" y="109"/>
                  </a:cubicBezTo>
                  <a:cubicBezTo>
                    <a:pt x="39" y="109"/>
                    <a:pt x="40" y="106"/>
                    <a:pt x="37" y="107"/>
                  </a:cubicBezTo>
                  <a:cubicBezTo>
                    <a:pt x="36" y="111"/>
                    <a:pt x="30" y="113"/>
                    <a:pt x="32" y="121"/>
                  </a:cubicBezTo>
                  <a:close/>
                  <a:moveTo>
                    <a:pt x="18" y="119"/>
                  </a:moveTo>
                  <a:cubicBezTo>
                    <a:pt x="18" y="119"/>
                    <a:pt x="18" y="119"/>
                    <a:pt x="18" y="119"/>
                  </a:cubicBezTo>
                  <a:cubicBezTo>
                    <a:pt x="18" y="117"/>
                    <a:pt x="17" y="115"/>
                    <a:pt x="14" y="116"/>
                  </a:cubicBezTo>
                  <a:cubicBezTo>
                    <a:pt x="14" y="118"/>
                    <a:pt x="15" y="120"/>
                    <a:pt x="18" y="119"/>
                  </a:cubicBezTo>
                  <a:close/>
                  <a:moveTo>
                    <a:pt x="37" y="123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9" y="124"/>
                    <a:pt x="40" y="124"/>
                  </a:cubicBezTo>
                  <a:cubicBezTo>
                    <a:pt x="40" y="122"/>
                    <a:pt x="40" y="120"/>
                    <a:pt x="37" y="121"/>
                  </a:cubicBezTo>
                  <a:cubicBezTo>
                    <a:pt x="37" y="121"/>
                    <a:pt x="37" y="122"/>
                    <a:pt x="37" y="123"/>
                  </a:cubicBezTo>
                  <a:close/>
                  <a:moveTo>
                    <a:pt x="33" y="143"/>
                  </a:moveTo>
                  <a:cubicBezTo>
                    <a:pt x="33" y="143"/>
                    <a:pt x="33" y="143"/>
                    <a:pt x="33" y="143"/>
                  </a:cubicBezTo>
                  <a:cubicBezTo>
                    <a:pt x="34" y="138"/>
                    <a:pt x="40" y="138"/>
                    <a:pt x="40" y="132"/>
                  </a:cubicBezTo>
                  <a:cubicBezTo>
                    <a:pt x="35" y="132"/>
                    <a:pt x="32" y="141"/>
                    <a:pt x="33" y="143"/>
                  </a:cubicBezTo>
                  <a:close/>
                  <a:moveTo>
                    <a:pt x="27" y="154"/>
                  </a:moveTo>
                  <a:cubicBezTo>
                    <a:pt x="27" y="154"/>
                    <a:pt x="27" y="154"/>
                    <a:pt x="27" y="154"/>
                  </a:cubicBezTo>
                  <a:cubicBezTo>
                    <a:pt x="26" y="146"/>
                    <a:pt x="29" y="140"/>
                    <a:pt x="27" y="135"/>
                  </a:cubicBezTo>
                  <a:cubicBezTo>
                    <a:pt x="17" y="136"/>
                    <a:pt x="15" y="153"/>
                    <a:pt x="27" y="154"/>
                  </a:cubicBezTo>
                  <a:close/>
                  <a:moveTo>
                    <a:pt x="33" y="156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4" y="154"/>
                    <a:pt x="36" y="152"/>
                    <a:pt x="37" y="150"/>
                  </a:cubicBezTo>
                  <a:cubicBezTo>
                    <a:pt x="35" y="150"/>
                    <a:pt x="36" y="146"/>
                    <a:pt x="32" y="147"/>
                  </a:cubicBezTo>
                  <a:cubicBezTo>
                    <a:pt x="30" y="149"/>
                    <a:pt x="30" y="156"/>
                    <a:pt x="33" y="156"/>
                  </a:cubicBezTo>
                  <a:close/>
                  <a:moveTo>
                    <a:pt x="32" y="178"/>
                  </a:moveTo>
                  <a:cubicBezTo>
                    <a:pt x="32" y="178"/>
                    <a:pt x="32" y="178"/>
                    <a:pt x="32" y="178"/>
                  </a:cubicBezTo>
                  <a:cubicBezTo>
                    <a:pt x="34" y="176"/>
                    <a:pt x="37" y="171"/>
                    <a:pt x="32" y="170"/>
                  </a:cubicBezTo>
                  <a:cubicBezTo>
                    <a:pt x="30" y="172"/>
                    <a:pt x="28" y="177"/>
                    <a:pt x="32" y="178"/>
                  </a:cubicBezTo>
                  <a:close/>
                  <a:moveTo>
                    <a:pt x="35" y="182"/>
                  </a:moveTo>
                  <a:cubicBezTo>
                    <a:pt x="35" y="182"/>
                    <a:pt x="35" y="182"/>
                    <a:pt x="35" y="182"/>
                  </a:cubicBezTo>
                  <a:cubicBezTo>
                    <a:pt x="39" y="183"/>
                    <a:pt x="40" y="175"/>
                    <a:pt x="36" y="175"/>
                  </a:cubicBezTo>
                  <a:cubicBezTo>
                    <a:pt x="35" y="177"/>
                    <a:pt x="34" y="179"/>
                    <a:pt x="35" y="182"/>
                  </a:cubicBezTo>
                  <a:close/>
                  <a:moveTo>
                    <a:pt x="26" y="189"/>
                  </a:moveTo>
                  <a:cubicBezTo>
                    <a:pt x="26" y="189"/>
                    <a:pt x="26" y="189"/>
                    <a:pt x="26" y="189"/>
                  </a:cubicBezTo>
                  <a:cubicBezTo>
                    <a:pt x="26" y="186"/>
                    <a:pt x="26" y="182"/>
                    <a:pt x="26" y="179"/>
                  </a:cubicBezTo>
                  <a:cubicBezTo>
                    <a:pt x="25" y="179"/>
                    <a:pt x="23" y="179"/>
                    <a:pt x="22" y="179"/>
                  </a:cubicBezTo>
                  <a:cubicBezTo>
                    <a:pt x="22" y="183"/>
                    <a:pt x="18" y="190"/>
                    <a:pt x="26" y="189"/>
                  </a:cubicBezTo>
                  <a:close/>
                  <a:moveTo>
                    <a:pt x="35" y="189"/>
                  </a:moveTo>
                  <a:cubicBezTo>
                    <a:pt x="35" y="189"/>
                    <a:pt x="35" y="189"/>
                    <a:pt x="35" y="189"/>
                  </a:cubicBezTo>
                  <a:cubicBezTo>
                    <a:pt x="39" y="190"/>
                    <a:pt x="40" y="184"/>
                    <a:pt x="36" y="184"/>
                  </a:cubicBezTo>
                  <a:cubicBezTo>
                    <a:pt x="36" y="186"/>
                    <a:pt x="34" y="187"/>
                    <a:pt x="35" y="189"/>
                  </a:cubicBezTo>
                  <a:close/>
                  <a:moveTo>
                    <a:pt x="35" y="213"/>
                  </a:moveTo>
                  <a:cubicBezTo>
                    <a:pt x="35" y="213"/>
                    <a:pt x="35" y="213"/>
                    <a:pt x="35" y="213"/>
                  </a:cubicBezTo>
                  <a:cubicBezTo>
                    <a:pt x="32" y="214"/>
                    <a:pt x="31" y="217"/>
                    <a:pt x="31" y="221"/>
                  </a:cubicBezTo>
                  <a:cubicBezTo>
                    <a:pt x="35" y="222"/>
                    <a:pt x="35" y="220"/>
                    <a:pt x="33" y="226"/>
                  </a:cubicBezTo>
                  <a:cubicBezTo>
                    <a:pt x="42" y="227"/>
                    <a:pt x="38" y="218"/>
                    <a:pt x="37" y="212"/>
                  </a:cubicBezTo>
                  <a:cubicBezTo>
                    <a:pt x="37" y="209"/>
                    <a:pt x="40" y="201"/>
                    <a:pt x="35" y="202"/>
                  </a:cubicBezTo>
                  <a:cubicBezTo>
                    <a:pt x="33" y="205"/>
                    <a:pt x="31" y="211"/>
                    <a:pt x="35" y="213"/>
                  </a:cubicBezTo>
                  <a:close/>
                  <a:moveTo>
                    <a:pt x="50" y="231"/>
                  </a:moveTo>
                  <a:cubicBezTo>
                    <a:pt x="50" y="231"/>
                    <a:pt x="50" y="231"/>
                    <a:pt x="50" y="231"/>
                  </a:cubicBezTo>
                  <a:cubicBezTo>
                    <a:pt x="47" y="230"/>
                    <a:pt x="46" y="228"/>
                    <a:pt x="41" y="229"/>
                  </a:cubicBezTo>
                  <a:cubicBezTo>
                    <a:pt x="39" y="233"/>
                    <a:pt x="49" y="234"/>
                    <a:pt x="50" y="231"/>
                  </a:cubicBezTo>
                  <a:close/>
                  <a:moveTo>
                    <a:pt x="117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91" y="236"/>
                    <a:pt x="60" y="236"/>
                    <a:pt x="36" y="239"/>
                  </a:cubicBezTo>
                  <a:cubicBezTo>
                    <a:pt x="36" y="246"/>
                    <a:pt x="51" y="244"/>
                    <a:pt x="55" y="241"/>
                  </a:cubicBezTo>
                  <a:cubicBezTo>
                    <a:pt x="73" y="246"/>
                    <a:pt x="98" y="239"/>
                    <a:pt x="125" y="241"/>
                  </a:cubicBezTo>
                  <a:cubicBezTo>
                    <a:pt x="124" y="238"/>
                    <a:pt x="120" y="239"/>
                    <a:pt x="117" y="239"/>
                  </a:cubicBezTo>
                  <a:close/>
                  <a:moveTo>
                    <a:pt x="135" y="241"/>
                  </a:moveTo>
                  <a:cubicBezTo>
                    <a:pt x="135" y="241"/>
                    <a:pt x="135" y="241"/>
                    <a:pt x="135" y="241"/>
                  </a:cubicBezTo>
                  <a:cubicBezTo>
                    <a:pt x="136" y="241"/>
                    <a:pt x="137" y="241"/>
                    <a:pt x="137" y="241"/>
                  </a:cubicBezTo>
                  <a:cubicBezTo>
                    <a:pt x="139" y="238"/>
                    <a:pt x="133" y="237"/>
                    <a:pt x="134" y="240"/>
                  </a:cubicBezTo>
                  <a:cubicBezTo>
                    <a:pt x="134" y="240"/>
                    <a:pt x="135" y="240"/>
                    <a:pt x="135" y="241"/>
                  </a:cubicBezTo>
                  <a:close/>
                  <a:moveTo>
                    <a:pt x="131" y="246"/>
                  </a:moveTo>
                  <a:cubicBezTo>
                    <a:pt x="131" y="246"/>
                    <a:pt x="131" y="246"/>
                    <a:pt x="131" y="246"/>
                  </a:cubicBezTo>
                  <a:cubicBezTo>
                    <a:pt x="141" y="247"/>
                    <a:pt x="162" y="249"/>
                    <a:pt x="177" y="246"/>
                  </a:cubicBezTo>
                  <a:cubicBezTo>
                    <a:pt x="160" y="244"/>
                    <a:pt x="147" y="243"/>
                    <a:pt x="131" y="246"/>
                  </a:cubicBezTo>
                  <a:close/>
                  <a:moveTo>
                    <a:pt x="44" y="249"/>
                  </a:moveTo>
                  <a:cubicBezTo>
                    <a:pt x="44" y="249"/>
                    <a:pt x="44" y="249"/>
                    <a:pt x="44" y="249"/>
                  </a:cubicBezTo>
                  <a:cubicBezTo>
                    <a:pt x="45" y="249"/>
                    <a:pt x="46" y="249"/>
                    <a:pt x="47" y="249"/>
                  </a:cubicBezTo>
                  <a:cubicBezTo>
                    <a:pt x="47" y="248"/>
                    <a:pt x="47" y="247"/>
                    <a:pt x="47" y="246"/>
                  </a:cubicBezTo>
                  <a:cubicBezTo>
                    <a:pt x="46" y="246"/>
                    <a:pt x="45" y="246"/>
                    <a:pt x="44" y="246"/>
                  </a:cubicBezTo>
                  <a:cubicBezTo>
                    <a:pt x="44" y="247"/>
                    <a:pt x="44" y="248"/>
                    <a:pt x="44" y="249"/>
                  </a:cubicBezTo>
                  <a:close/>
                  <a:moveTo>
                    <a:pt x="113" y="250"/>
                  </a:moveTo>
                  <a:cubicBezTo>
                    <a:pt x="113" y="250"/>
                    <a:pt x="113" y="250"/>
                    <a:pt x="113" y="250"/>
                  </a:cubicBezTo>
                  <a:cubicBezTo>
                    <a:pt x="112" y="249"/>
                    <a:pt x="109" y="249"/>
                    <a:pt x="106" y="249"/>
                  </a:cubicBezTo>
                  <a:cubicBezTo>
                    <a:pt x="104" y="253"/>
                    <a:pt x="113" y="252"/>
                    <a:pt x="113" y="250"/>
                  </a:cubicBezTo>
                  <a:close/>
                  <a:moveTo>
                    <a:pt x="159" y="251"/>
                  </a:moveTo>
                  <a:cubicBezTo>
                    <a:pt x="159" y="251"/>
                    <a:pt x="159" y="251"/>
                    <a:pt x="159" y="251"/>
                  </a:cubicBezTo>
                  <a:cubicBezTo>
                    <a:pt x="143" y="251"/>
                    <a:pt x="121" y="253"/>
                    <a:pt x="115" y="250"/>
                  </a:cubicBezTo>
                  <a:cubicBezTo>
                    <a:pt x="116" y="254"/>
                    <a:pt x="110" y="252"/>
                    <a:pt x="110" y="254"/>
                  </a:cubicBezTo>
                  <a:cubicBezTo>
                    <a:pt x="87" y="250"/>
                    <a:pt x="64" y="251"/>
                    <a:pt x="44" y="253"/>
                  </a:cubicBezTo>
                  <a:cubicBezTo>
                    <a:pt x="47" y="260"/>
                    <a:pt x="58" y="258"/>
                    <a:pt x="66" y="258"/>
                  </a:cubicBezTo>
                  <a:cubicBezTo>
                    <a:pt x="105" y="258"/>
                    <a:pt x="142" y="254"/>
                    <a:pt x="174" y="256"/>
                  </a:cubicBezTo>
                  <a:cubicBezTo>
                    <a:pt x="179" y="255"/>
                    <a:pt x="176" y="262"/>
                    <a:pt x="181" y="260"/>
                  </a:cubicBezTo>
                  <a:cubicBezTo>
                    <a:pt x="182" y="250"/>
                    <a:pt x="166" y="252"/>
                    <a:pt x="159" y="251"/>
                  </a:cubicBezTo>
                  <a:close/>
                  <a:moveTo>
                    <a:pt x="93" y="263"/>
                  </a:moveTo>
                  <a:cubicBezTo>
                    <a:pt x="93" y="263"/>
                    <a:pt x="93" y="263"/>
                    <a:pt x="93" y="263"/>
                  </a:cubicBezTo>
                  <a:cubicBezTo>
                    <a:pt x="103" y="262"/>
                    <a:pt x="115" y="264"/>
                    <a:pt x="121" y="260"/>
                  </a:cubicBezTo>
                  <a:cubicBezTo>
                    <a:pt x="113" y="258"/>
                    <a:pt x="99" y="259"/>
                    <a:pt x="93" y="263"/>
                  </a:cubicBezTo>
                  <a:close/>
                  <a:moveTo>
                    <a:pt x="122" y="262"/>
                  </a:moveTo>
                  <a:cubicBezTo>
                    <a:pt x="122" y="262"/>
                    <a:pt x="122" y="262"/>
                    <a:pt x="122" y="262"/>
                  </a:cubicBezTo>
                  <a:cubicBezTo>
                    <a:pt x="126" y="262"/>
                    <a:pt x="128" y="259"/>
                    <a:pt x="131" y="262"/>
                  </a:cubicBezTo>
                  <a:cubicBezTo>
                    <a:pt x="132" y="257"/>
                    <a:pt x="122" y="258"/>
                    <a:pt x="122" y="262"/>
                  </a:cubicBezTo>
                  <a:close/>
                  <a:moveTo>
                    <a:pt x="55" y="263"/>
                  </a:moveTo>
                  <a:cubicBezTo>
                    <a:pt x="55" y="263"/>
                    <a:pt x="55" y="263"/>
                    <a:pt x="55" y="263"/>
                  </a:cubicBezTo>
                  <a:cubicBezTo>
                    <a:pt x="57" y="263"/>
                    <a:pt x="58" y="262"/>
                    <a:pt x="59" y="260"/>
                  </a:cubicBezTo>
                  <a:cubicBezTo>
                    <a:pt x="57" y="260"/>
                    <a:pt x="54" y="260"/>
                    <a:pt x="55" y="263"/>
                  </a:cubicBezTo>
                  <a:close/>
                  <a:moveTo>
                    <a:pt x="92" y="262"/>
                  </a:moveTo>
                  <a:cubicBezTo>
                    <a:pt x="92" y="262"/>
                    <a:pt x="92" y="262"/>
                    <a:pt x="92" y="262"/>
                  </a:cubicBezTo>
                  <a:cubicBezTo>
                    <a:pt x="90" y="262"/>
                    <a:pt x="84" y="260"/>
                    <a:pt x="84" y="263"/>
                  </a:cubicBezTo>
                  <a:cubicBezTo>
                    <a:pt x="86" y="262"/>
                    <a:pt x="92" y="264"/>
                    <a:pt x="92" y="26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52176" y="2497936"/>
              <a:ext cx="751561" cy="139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20558B"/>
                  </a:solidFill>
                  <a:cs typeface="+mn-ea"/>
                  <a:sym typeface="+mn-lt"/>
                </a:rPr>
                <a:t>设计游戏基本内容</a:t>
              </a:r>
            </a:p>
          </p:txBody>
        </p:sp>
      </p:grpSp>
      <p:pic>
        <p:nvPicPr>
          <p:cNvPr id="9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63" y="2227361"/>
            <a:ext cx="3599715" cy="7961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191" y="2227361"/>
            <a:ext cx="7176135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1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18031" y="3687995"/>
            <a:ext cx="1655358" cy="2165590"/>
            <a:chOff x="1235078" y="2317630"/>
            <a:chExt cx="1655358" cy="216559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235078" y="2317630"/>
              <a:ext cx="1655358" cy="2165590"/>
            </a:xfrm>
            <a:custGeom>
              <a:avLst/>
              <a:gdLst>
                <a:gd name="T0" fmla="*/ 163 w 211"/>
                <a:gd name="T1" fmla="*/ 267 h 277"/>
                <a:gd name="T2" fmla="*/ 12 w 211"/>
                <a:gd name="T3" fmla="*/ 218 h 277"/>
                <a:gd name="T4" fmla="*/ 19 w 211"/>
                <a:gd name="T5" fmla="*/ 128 h 277"/>
                <a:gd name="T6" fmla="*/ 30 w 211"/>
                <a:gd name="T7" fmla="*/ 10 h 277"/>
                <a:gd name="T8" fmla="*/ 209 w 211"/>
                <a:gd name="T9" fmla="*/ 74 h 277"/>
                <a:gd name="T10" fmla="*/ 46 w 211"/>
                <a:gd name="T11" fmla="*/ 25 h 277"/>
                <a:gd name="T12" fmla="*/ 47 w 211"/>
                <a:gd name="T13" fmla="*/ 61 h 277"/>
                <a:gd name="T14" fmla="*/ 46 w 211"/>
                <a:gd name="T15" fmla="*/ 90 h 277"/>
                <a:gd name="T16" fmla="*/ 45 w 211"/>
                <a:gd name="T17" fmla="*/ 124 h 277"/>
                <a:gd name="T18" fmla="*/ 45 w 211"/>
                <a:gd name="T19" fmla="*/ 159 h 277"/>
                <a:gd name="T20" fmla="*/ 44 w 211"/>
                <a:gd name="T21" fmla="*/ 189 h 277"/>
                <a:gd name="T22" fmla="*/ 44 w 211"/>
                <a:gd name="T23" fmla="*/ 197 h 277"/>
                <a:gd name="T24" fmla="*/ 131 w 211"/>
                <a:gd name="T25" fmla="*/ 230 h 277"/>
                <a:gd name="T26" fmla="*/ 202 w 211"/>
                <a:gd name="T27" fmla="*/ 90 h 277"/>
                <a:gd name="T28" fmla="*/ 38 w 211"/>
                <a:gd name="T29" fmla="*/ 25 h 277"/>
                <a:gd name="T30" fmla="*/ 38 w 211"/>
                <a:gd name="T31" fmla="*/ 25 h 277"/>
                <a:gd name="T32" fmla="*/ 51 w 211"/>
                <a:gd name="T33" fmla="*/ 32 h 277"/>
                <a:gd name="T34" fmla="*/ 41 w 211"/>
                <a:gd name="T35" fmla="*/ 44 h 277"/>
                <a:gd name="T36" fmla="*/ 25 w 211"/>
                <a:gd name="T37" fmla="*/ 57 h 277"/>
                <a:gd name="T38" fmla="*/ 36 w 211"/>
                <a:gd name="T39" fmla="*/ 58 h 277"/>
                <a:gd name="T40" fmla="*/ 26 w 211"/>
                <a:gd name="T41" fmla="*/ 83 h 277"/>
                <a:gd name="T42" fmla="*/ 35 w 211"/>
                <a:gd name="T43" fmla="*/ 77 h 277"/>
                <a:gd name="T44" fmla="*/ 33 w 211"/>
                <a:gd name="T45" fmla="*/ 88 h 277"/>
                <a:gd name="T46" fmla="*/ 33 w 211"/>
                <a:gd name="T47" fmla="*/ 107 h 277"/>
                <a:gd name="T48" fmla="*/ 19 w 211"/>
                <a:gd name="T49" fmla="*/ 113 h 277"/>
                <a:gd name="T50" fmla="*/ 19 w 211"/>
                <a:gd name="T51" fmla="*/ 113 h 277"/>
                <a:gd name="T52" fmla="*/ 37 w 211"/>
                <a:gd name="T53" fmla="*/ 107 h 277"/>
                <a:gd name="T54" fmla="*/ 14 w 211"/>
                <a:gd name="T55" fmla="*/ 116 h 277"/>
                <a:gd name="T56" fmla="*/ 40 w 211"/>
                <a:gd name="T57" fmla="*/ 124 h 277"/>
                <a:gd name="T58" fmla="*/ 33 w 211"/>
                <a:gd name="T59" fmla="*/ 143 h 277"/>
                <a:gd name="T60" fmla="*/ 27 w 211"/>
                <a:gd name="T61" fmla="*/ 154 h 277"/>
                <a:gd name="T62" fmla="*/ 33 w 211"/>
                <a:gd name="T63" fmla="*/ 156 h 277"/>
                <a:gd name="T64" fmla="*/ 32 w 211"/>
                <a:gd name="T65" fmla="*/ 178 h 277"/>
                <a:gd name="T66" fmla="*/ 35 w 211"/>
                <a:gd name="T67" fmla="*/ 182 h 277"/>
                <a:gd name="T68" fmla="*/ 26 w 211"/>
                <a:gd name="T69" fmla="*/ 189 h 277"/>
                <a:gd name="T70" fmla="*/ 26 w 211"/>
                <a:gd name="T71" fmla="*/ 189 h 277"/>
                <a:gd name="T72" fmla="*/ 35 w 211"/>
                <a:gd name="T73" fmla="*/ 189 h 277"/>
                <a:gd name="T74" fmla="*/ 33 w 211"/>
                <a:gd name="T75" fmla="*/ 226 h 277"/>
                <a:gd name="T76" fmla="*/ 50 w 211"/>
                <a:gd name="T77" fmla="*/ 231 h 277"/>
                <a:gd name="T78" fmla="*/ 117 w 211"/>
                <a:gd name="T79" fmla="*/ 239 h 277"/>
                <a:gd name="T80" fmla="*/ 125 w 211"/>
                <a:gd name="T81" fmla="*/ 241 h 277"/>
                <a:gd name="T82" fmla="*/ 137 w 211"/>
                <a:gd name="T83" fmla="*/ 241 h 277"/>
                <a:gd name="T84" fmla="*/ 131 w 211"/>
                <a:gd name="T85" fmla="*/ 246 h 277"/>
                <a:gd name="T86" fmla="*/ 44 w 211"/>
                <a:gd name="T87" fmla="*/ 249 h 277"/>
                <a:gd name="T88" fmla="*/ 44 w 211"/>
                <a:gd name="T89" fmla="*/ 249 h 277"/>
                <a:gd name="T90" fmla="*/ 113 w 211"/>
                <a:gd name="T91" fmla="*/ 250 h 277"/>
                <a:gd name="T92" fmla="*/ 110 w 211"/>
                <a:gd name="T93" fmla="*/ 254 h 277"/>
                <a:gd name="T94" fmla="*/ 181 w 211"/>
                <a:gd name="T95" fmla="*/ 260 h 277"/>
                <a:gd name="T96" fmla="*/ 121 w 211"/>
                <a:gd name="T97" fmla="*/ 260 h 277"/>
                <a:gd name="T98" fmla="*/ 131 w 211"/>
                <a:gd name="T99" fmla="*/ 262 h 277"/>
                <a:gd name="T100" fmla="*/ 59 w 211"/>
                <a:gd name="T101" fmla="*/ 260 h 277"/>
                <a:gd name="T102" fmla="*/ 84 w 211"/>
                <a:gd name="T103" fmla="*/ 26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277">
                  <a:moveTo>
                    <a:pt x="200" y="227"/>
                  </a:moveTo>
                  <a:cubicBezTo>
                    <a:pt x="196" y="229"/>
                    <a:pt x="193" y="231"/>
                    <a:pt x="188" y="232"/>
                  </a:cubicBezTo>
                  <a:cubicBezTo>
                    <a:pt x="188" y="243"/>
                    <a:pt x="190" y="256"/>
                    <a:pt x="187" y="264"/>
                  </a:cubicBezTo>
                  <a:cubicBezTo>
                    <a:pt x="181" y="273"/>
                    <a:pt x="175" y="268"/>
                    <a:pt x="163" y="267"/>
                  </a:cubicBezTo>
                  <a:cubicBezTo>
                    <a:pt x="134" y="264"/>
                    <a:pt x="72" y="277"/>
                    <a:pt x="47" y="267"/>
                  </a:cubicBezTo>
                  <a:cubicBezTo>
                    <a:pt x="38" y="263"/>
                    <a:pt x="32" y="251"/>
                    <a:pt x="27" y="246"/>
                  </a:cubicBezTo>
                  <a:cubicBezTo>
                    <a:pt x="27" y="242"/>
                    <a:pt x="27" y="238"/>
                    <a:pt x="27" y="234"/>
                  </a:cubicBezTo>
                  <a:cubicBezTo>
                    <a:pt x="26" y="227"/>
                    <a:pt x="14" y="226"/>
                    <a:pt x="12" y="218"/>
                  </a:cubicBezTo>
                  <a:cubicBezTo>
                    <a:pt x="9" y="209"/>
                    <a:pt x="13" y="203"/>
                    <a:pt x="19" y="197"/>
                  </a:cubicBezTo>
                  <a:cubicBezTo>
                    <a:pt x="8" y="188"/>
                    <a:pt x="8" y="167"/>
                    <a:pt x="23" y="163"/>
                  </a:cubicBezTo>
                  <a:cubicBezTo>
                    <a:pt x="23" y="158"/>
                    <a:pt x="14" y="160"/>
                    <a:pt x="13" y="156"/>
                  </a:cubicBezTo>
                  <a:cubicBezTo>
                    <a:pt x="0" y="149"/>
                    <a:pt x="10" y="131"/>
                    <a:pt x="19" y="128"/>
                  </a:cubicBezTo>
                  <a:cubicBezTo>
                    <a:pt x="1" y="123"/>
                    <a:pt x="4" y="99"/>
                    <a:pt x="19" y="93"/>
                  </a:cubicBezTo>
                  <a:cubicBezTo>
                    <a:pt x="13" y="87"/>
                    <a:pt x="0" y="73"/>
                    <a:pt x="16" y="64"/>
                  </a:cubicBezTo>
                  <a:cubicBezTo>
                    <a:pt x="2" y="52"/>
                    <a:pt x="10" y="30"/>
                    <a:pt x="27" y="28"/>
                  </a:cubicBezTo>
                  <a:cubicBezTo>
                    <a:pt x="26" y="20"/>
                    <a:pt x="30" y="17"/>
                    <a:pt x="30" y="10"/>
                  </a:cubicBezTo>
                  <a:cubicBezTo>
                    <a:pt x="37" y="4"/>
                    <a:pt x="41" y="0"/>
                    <a:pt x="54" y="1"/>
                  </a:cubicBezTo>
                  <a:cubicBezTo>
                    <a:pt x="84" y="4"/>
                    <a:pt x="111" y="1"/>
                    <a:pt x="139" y="3"/>
                  </a:cubicBezTo>
                  <a:cubicBezTo>
                    <a:pt x="159" y="4"/>
                    <a:pt x="193" y="8"/>
                    <a:pt x="200" y="19"/>
                  </a:cubicBezTo>
                  <a:cubicBezTo>
                    <a:pt x="205" y="28"/>
                    <a:pt x="207" y="60"/>
                    <a:pt x="209" y="74"/>
                  </a:cubicBezTo>
                  <a:cubicBezTo>
                    <a:pt x="211" y="103"/>
                    <a:pt x="207" y="128"/>
                    <a:pt x="206" y="159"/>
                  </a:cubicBezTo>
                  <a:cubicBezTo>
                    <a:pt x="205" y="182"/>
                    <a:pt x="204" y="206"/>
                    <a:pt x="200" y="227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50" y="27"/>
                    <a:pt x="56" y="27"/>
                    <a:pt x="61" y="27"/>
                  </a:cubicBezTo>
                  <a:cubicBezTo>
                    <a:pt x="67" y="33"/>
                    <a:pt x="66" y="48"/>
                    <a:pt x="54" y="47"/>
                  </a:cubicBezTo>
                  <a:cubicBezTo>
                    <a:pt x="49" y="46"/>
                    <a:pt x="53" y="37"/>
                    <a:pt x="47" y="37"/>
                  </a:cubicBezTo>
                  <a:cubicBezTo>
                    <a:pt x="45" y="44"/>
                    <a:pt x="43" y="52"/>
                    <a:pt x="47" y="61"/>
                  </a:cubicBezTo>
                  <a:cubicBezTo>
                    <a:pt x="55" y="64"/>
                    <a:pt x="55" y="59"/>
                    <a:pt x="61" y="58"/>
                  </a:cubicBezTo>
                  <a:cubicBezTo>
                    <a:pt x="69" y="65"/>
                    <a:pt x="62" y="78"/>
                    <a:pt x="52" y="79"/>
                  </a:cubicBezTo>
                  <a:cubicBezTo>
                    <a:pt x="49" y="74"/>
                    <a:pt x="56" y="66"/>
                    <a:pt x="47" y="66"/>
                  </a:cubicBezTo>
                  <a:cubicBezTo>
                    <a:pt x="44" y="68"/>
                    <a:pt x="44" y="83"/>
                    <a:pt x="46" y="90"/>
                  </a:cubicBezTo>
                  <a:cubicBezTo>
                    <a:pt x="53" y="94"/>
                    <a:pt x="57" y="89"/>
                    <a:pt x="64" y="89"/>
                  </a:cubicBezTo>
                  <a:cubicBezTo>
                    <a:pt x="72" y="97"/>
                    <a:pt x="64" y="112"/>
                    <a:pt x="54" y="113"/>
                  </a:cubicBezTo>
                  <a:cubicBezTo>
                    <a:pt x="50" y="109"/>
                    <a:pt x="57" y="94"/>
                    <a:pt x="46" y="97"/>
                  </a:cubicBezTo>
                  <a:cubicBezTo>
                    <a:pt x="43" y="103"/>
                    <a:pt x="46" y="116"/>
                    <a:pt x="45" y="124"/>
                  </a:cubicBezTo>
                  <a:cubicBezTo>
                    <a:pt x="52" y="127"/>
                    <a:pt x="55" y="129"/>
                    <a:pt x="61" y="124"/>
                  </a:cubicBezTo>
                  <a:cubicBezTo>
                    <a:pt x="70" y="130"/>
                    <a:pt x="66" y="147"/>
                    <a:pt x="54" y="147"/>
                  </a:cubicBezTo>
                  <a:cubicBezTo>
                    <a:pt x="51" y="142"/>
                    <a:pt x="56" y="129"/>
                    <a:pt x="45" y="131"/>
                  </a:cubicBezTo>
                  <a:cubicBezTo>
                    <a:pt x="46" y="141"/>
                    <a:pt x="42" y="150"/>
                    <a:pt x="45" y="159"/>
                  </a:cubicBezTo>
                  <a:cubicBezTo>
                    <a:pt x="49" y="162"/>
                    <a:pt x="58" y="162"/>
                    <a:pt x="63" y="159"/>
                  </a:cubicBezTo>
                  <a:cubicBezTo>
                    <a:pt x="70" y="166"/>
                    <a:pt x="66" y="183"/>
                    <a:pt x="52" y="180"/>
                  </a:cubicBezTo>
                  <a:cubicBezTo>
                    <a:pt x="50" y="175"/>
                    <a:pt x="55" y="168"/>
                    <a:pt x="45" y="169"/>
                  </a:cubicBezTo>
                  <a:cubicBezTo>
                    <a:pt x="41" y="172"/>
                    <a:pt x="42" y="185"/>
                    <a:pt x="44" y="189"/>
                  </a:cubicBezTo>
                  <a:cubicBezTo>
                    <a:pt x="49" y="192"/>
                    <a:pt x="60" y="190"/>
                    <a:pt x="64" y="194"/>
                  </a:cubicBezTo>
                  <a:cubicBezTo>
                    <a:pt x="64" y="203"/>
                    <a:pt x="64" y="213"/>
                    <a:pt x="56" y="213"/>
                  </a:cubicBezTo>
                  <a:cubicBezTo>
                    <a:pt x="51" y="211"/>
                    <a:pt x="51" y="201"/>
                    <a:pt x="54" y="197"/>
                  </a:cubicBezTo>
                  <a:cubicBezTo>
                    <a:pt x="50" y="197"/>
                    <a:pt x="47" y="197"/>
                    <a:pt x="44" y="197"/>
                  </a:cubicBezTo>
                  <a:cubicBezTo>
                    <a:pt x="42" y="204"/>
                    <a:pt x="43" y="212"/>
                    <a:pt x="45" y="221"/>
                  </a:cubicBezTo>
                  <a:cubicBezTo>
                    <a:pt x="49" y="223"/>
                    <a:pt x="54" y="224"/>
                    <a:pt x="56" y="226"/>
                  </a:cubicBezTo>
                  <a:cubicBezTo>
                    <a:pt x="61" y="230"/>
                    <a:pt x="80" y="228"/>
                    <a:pt x="89" y="229"/>
                  </a:cubicBezTo>
                  <a:cubicBezTo>
                    <a:pt x="102" y="229"/>
                    <a:pt x="117" y="229"/>
                    <a:pt x="131" y="230"/>
                  </a:cubicBezTo>
                  <a:cubicBezTo>
                    <a:pt x="147" y="230"/>
                    <a:pt x="166" y="232"/>
                    <a:pt x="178" y="230"/>
                  </a:cubicBezTo>
                  <a:cubicBezTo>
                    <a:pt x="183" y="229"/>
                    <a:pt x="186" y="223"/>
                    <a:pt x="191" y="226"/>
                  </a:cubicBezTo>
                  <a:cubicBezTo>
                    <a:pt x="198" y="200"/>
                    <a:pt x="197" y="171"/>
                    <a:pt x="198" y="142"/>
                  </a:cubicBezTo>
                  <a:cubicBezTo>
                    <a:pt x="199" y="124"/>
                    <a:pt x="203" y="107"/>
                    <a:pt x="202" y="90"/>
                  </a:cubicBezTo>
                  <a:cubicBezTo>
                    <a:pt x="201" y="68"/>
                    <a:pt x="197" y="45"/>
                    <a:pt x="193" y="23"/>
                  </a:cubicBezTo>
                  <a:cubicBezTo>
                    <a:pt x="157" y="4"/>
                    <a:pt x="97" y="9"/>
                    <a:pt x="47" y="6"/>
                  </a:cubicBezTo>
                  <a:cubicBezTo>
                    <a:pt x="48" y="14"/>
                    <a:pt x="46" y="19"/>
                    <a:pt x="46" y="25"/>
                  </a:cubicBezTo>
                  <a:close/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2" y="26"/>
                    <a:pt x="43" y="24"/>
                    <a:pt x="42" y="20"/>
                  </a:cubicBezTo>
                  <a:cubicBezTo>
                    <a:pt x="41" y="20"/>
                    <a:pt x="40" y="20"/>
                    <a:pt x="38" y="20"/>
                  </a:cubicBezTo>
                  <a:cubicBezTo>
                    <a:pt x="38" y="22"/>
                    <a:pt x="38" y="24"/>
                    <a:pt x="38" y="25"/>
                  </a:cubicBezTo>
                  <a:close/>
                  <a:moveTo>
                    <a:pt x="51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49" y="30"/>
                    <a:pt x="47" y="31"/>
                  </a:cubicBezTo>
                  <a:cubicBezTo>
                    <a:pt x="45" y="34"/>
                    <a:pt x="52" y="34"/>
                    <a:pt x="51" y="32"/>
                  </a:cubicBezTo>
                  <a:close/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5" y="44"/>
                    <a:pt x="34" y="47"/>
                    <a:pt x="33" y="51"/>
                  </a:cubicBezTo>
                  <a:cubicBezTo>
                    <a:pt x="36" y="53"/>
                    <a:pt x="40" y="48"/>
                    <a:pt x="41" y="44"/>
                  </a:cubicBezTo>
                  <a:cubicBezTo>
                    <a:pt x="39" y="42"/>
                    <a:pt x="40" y="36"/>
                    <a:pt x="35" y="37"/>
                  </a:cubicBezTo>
                  <a:cubicBezTo>
                    <a:pt x="33" y="42"/>
                    <a:pt x="38" y="40"/>
                    <a:pt x="38" y="42"/>
                  </a:cubicBezTo>
                  <a:close/>
                  <a:moveTo>
                    <a:pt x="25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3"/>
                    <a:pt x="27" y="42"/>
                    <a:pt x="25" y="38"/>
                  </a:cubicBezTo>
                  <a:cubicBezTo>
                    <a:pt x="13" y="39"/>
                    <a:pt x="14" y="56"/>
                    <a:pt x="25" y="57"/>
                  </a:cubicBezTo>
                  <a:close/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1" y="57"/>
                    <a:pt x="41" y="53"/>
                  </a:cubicBezTo>
                  <a:cubicBezTo>
                    <a:pt x="39" y="53"/>
                    <a:pt x="39" y="52"/>
                    <a:pt x="37" y="52"/>
                  </a:cubicBezTo>
                  <a:cubicBezTo>
                    <a:pt x="37" y="55"/>
                    <a:pt x="34" y="56"/>
                    <a:pt x="36" y="58"/>
                  </a:cubicBezTo>
                  <a:close/>
                  <a:moveTo>
                    <a:pt x="26" y="83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5" y="77"/>
                    <a:pt x="29" y="66"/>
                    <a:pt x="22" y="66"/>
                  </a:cubicBezTo>
                  <a:cubicBezTo>
                    <a:pt x="16" y="70"/>
                    <a:pt x="18" y="82"/>
                    <a:pt x="26" y="83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8"/>
                    <a:pt x="43" y="70"/>
                    <a:pt x="37" y="70"/>
                  </a:cubicBezTo>
                  <a:cubicBezTo>
                    <a:pt x="38" y="74"/>
                    <a:pt x="33" y="73"/>
                    <a:pt x="35" y="77"/>
                  </a:cubicBezTo>
                  <a:close/>
                  <a:moveTo>
                    <a:pt x="33" y="88"/>
                  </a:moveTo>
                  <a:cubicBezTo>
                    <a:pt x="33" y="88"/>
                    <a:pt x="33" y="88"/>
                    <a:pt x="33" y="88"/>
                  </a:cubicBezTo>
                  <a:cubicBezTo>
                    <a:pt x="38" y="87"/>
                    <a:pt x="40" y="84"/>
                    <a:pt x="40" y="79"/>
                  </a:cubicBezTo>
                  <a:cubicBezTo>
                    <a:pt x="36" y="80"/>
                    <a:pt x="33" y="82"/>
                    <a:pt x="33" y="88"/>
                  </a:cubicBezTo>
                  <a:close/>
                  <a:moveTo>
                    <a:pt x="33" y="107"/>
                  </a:moveTo>
                  <a:cubicBezTo>
                    <a:pt x="33" y="107"/>
                    <a:pt x="33" y="107"/>
                    <a:pt x="33" y="107"/>
                  </a:cubicBezTo>
                  <a:cubicBezTo>
                    <a:pt x="38" y="106"/>
                    <a:pt x="41" y="104"/>
                    <a:pt x="40" y="98"/>
                  </a:cubicBezTo>
                  <a:cubicBezTo>
                    <a:pt x="35" y="98"/>
                    <a:pt x="34" y="102"/>
                    <a:pt x="33" y="107"/>
                  </a:cubicBezTo>
                  <a:close/>
                  <a:moveTo>
                    <a:pt x="19" y="113"/>
                  </a:moveTo>
                  <a:cubicBezTo>
                    <a:pt x="19" y="113"/>
                    <a:pt x="19" y="113"/>
                    <a:pt x="19" y="113"/>
                  </a:cubicBezTo>
                  <a:cubicBezTo>
                    <a:pt x="22" y="114"/>
                    <a:pt x="26" y="119"/>
                    <a:pt x="28" y="116"/>
                  </a:cubicBezTo>
                  <a:cubicBezTo>
                    <a:pt x="25" y="113"/>
                    <a:pt x="28" y="105"/>
                    <a:pt x="27" y="100"/>
                  </a:cubicBezTo>
                  <a:cubicBezTo>
                    <a:pt x="21" y="101"/>
                    <a:pt x="19" y="106"/>
                    <a:pt x="19" y="113"/>
                  </a:cubicBezTo>
                  <a:close/>
                  <a:moveTo>
                    <a:pt x="32" y="121"/>
                  </a:moveTo>
                  <a:cubicBezTo>
                    <a:pt x="32" y="121"/>
                    <a:pt x="32" y="121"/>
                    <a:pt x="32" y="121"/>
                  </a:cubicBezTo>
                  <a:cubicBezTo>
                    <a:pt x="37" y="119"/>
                    <a:pt x="40" y="115"/>
                    <a:pt x="41" y="109"/>
                  </a:cubicBezTo>
                  <a:cubicBezTo>
                    <a:pt x="39" y="109"/>
                    <a:pt x="40" y="106"/>
                    <a:pt x="37" y="107"/>
                  </a:cubicBezTo>
                  <a:cubicBezTo>
                    <a:pt x="36" y="111"/>
                    <a:pt x="30" y="113"/>
                    <a:pt x="32" y="121"/>
                  </a:cubicBezTo>
                  <a:close/>
                  <a:moveTo>
                    <a:pt x="18" y="119"/>
                  </a:moveTo>
                  <a:cubicBezTo>
                    <a:pt x="18" y="119"/>
                    <a:pt x="18" y="119"/>
                    <a:pt x="18" y="119"/>
                  </a:cubicBezTo>
                  <a:cubicBezTo>
                    <a:pt x="18" y="117"/>
                    <a:pt x="17" y="115"/>
                    <a:pt x="14" y="116"/>
                  </a:cubicBezTo>
                  <a:cubicBezTo>
                    <a:pt x="14" y="118"/>
                    <a:pt x="15" y="120"/>
                    <a:pt x="18" y="119"/>
                  </a:cubicBezTo>
                  <a:close/>
                  <a:moveTo>
                    <a:pt x="37" y="123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9" y="124"/>
                    <a:pt x="40" y="124"/>
                  </a:cubicBezTo>
                  <a:cubicBezTo>
                    <a:pt x="40" y="122"/>
                    <a:pt x="40" y="120"/>
                    <a:pt x="37" y="121"/>
                  </a:cubicBezTo>
                  <a:cubicBezTo>
                    <a:pt x="37" y="121"/>
                    <a:pt x="37" y="122"/>
                    <a:pt x="37" y="123"/>
                  </a:cubicBezTo>
                  <a:close/>
                  <a:moveTo>
                    <a:pt x="33" y="143"/>
                  </a:moveTo>
                  <a:cubicBezTo>
                    <a:pt x="33" y="143"/>
                    <a:pt x="33" y="143"/>
                    <a:pt x="33" y="143"/>
                  </a:cubicBezTo>
                  <a:cubicBezTo>
                    <a:pt x="34" y="138"/>
                    <a:pt x="40" y="138"/>
                    <a:pt x="40" y="132"/>
                  </a:cubicBezTo>
                  <a:cubicBezTo>
                    <a:pt x="35" y="132"/>
                    <a:pt x="32" y="141"/>
                    <a:pt x="33" y="143"/>
                  </a:cubicBezTo>
                  <a:close/>
                  <a:moveTo>
                    <a:pt x="27" y="154"/>
                  </a:moveTo>
                  <a:cubicBezTo>
                    <a:pt x="27" y="154"/>
                    <a:pt x="27" y="154"/>
                    <a:pt x="27" y="154"/>
                  </a:cubicBezTo>
                  <a:cubicBezTo>
                    <a:pt x="26" y="146"/>
                    <a:pt x="29" y="140"/>
                    <a:pt x="27" y="135"/>
                  </a:cubicBezTo>
                  <a:cubicBezTo>
                    <a:pt x="17" y="136"/>
                    <a:pt x="15" y="153"/>
                    <a:pt x="27" y="154"/>
                  </a:cubicBezTo>
                  <a:close/>
                  <a:moveTo>
                    <a:pt x="33" y="156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4" y="154"/>
                    <a:pt x="36" y="152"/>
                    <a:pt x="37" y="150"/>
                  </a:cubicBezTo>
                  <a:cubicBezTo>
                    <a:pt x="35" y="150"/>
                    <a:pt x="36" y="146"/>
                    <a:pt x="32" y="147"/>
                  </a:cubicBezTo>
                  <a:cubicBezTo>
                    <a:pt x="30" y="149"/>
                    <a:pt x="30" y="156"/>
                    <a:pt x="33" y="156"/>
                  </a:cubicBezTo>
                  <a:close/>
                  <a:moveTo>
                    <a:pt x="32" y="178"/>
                  </a:moveTo>
                  <a:cubicBezTo>
                    <a:pt x="32" y="178"/>
                    <a:pt x="32" y="178"/>
                    <a:pt x="32" y="178"/>
                  </a:cubicBezTo>
                  <a:cubicBezTo>
                    <a:pt x="34" y="176"/>
                    <a:pt x="37" y="171"/>
                    <a:pt x="32" y="170"/>
                  </a:cubicBezTo>
                  <a:cubicBezTo>
                    <a:pt x="30" y="172"/>
                    <a:pt x="28" y="177"/>
                    <a:pt x="32" y="178"/>
                  </a:cubicBezTo>
                  <a:close/>
                  <a:moveTo>
                    <a:pt x="35" y="182"/>
                  </a:moveTo>
                  <a:cubicBezTo>
                    <a:pt x="35" y="182"/>
                    <a:pt x="35" y="182"/>
                    <a:pt x="35" y="182"/>
                  </a:cubicBezTo>
                  <a:cubicBezTo>
                    <a:pt x="39" y="183"/>
                    <a:pt x="40" y="175"/>
                    <a:pt x="36" y="175"/>
                  </a:cubicBezTo>
                  <a:cubicBezTo>
                    <a:pt x="35" y="177"/>
                    <a:pt x="34" y="179"/>
                    <a:pt x="35" y="182"/>
                  </a:cubicBezTo>
                  <a:close/>
                  <a:moveTo>
                    <a:pt x="26" y="189"/>
                  </a:moveTo>
                  <a:cubicBezTo>
                    <a:pt x="26" y="189"/>
                    <a:pt x="26" y="189"/>
                    <a:pt x="26" y="189"/>
                  </a:cubicBezTo>
                  <a:cubicBezTo>
                    <a:pt x="26" y="186"/>
                    <a:pt x="26" y="182"/>
                    <a:pt x="26" y="179"/>
                  </a:cubicBezTo>
                  <a:cubicBezTo>
                    <a:pt x="25" y="179"/>
                    <a:pt x="23" y="179"/>
                    <a:pt x="22" y="179"/>
                  </a:cubicBezTo>
                  <a:cubicBezTo>
                    <a:pt x="22" y="183"/>
                    <a:pt x="18" y="190"/>
                    <a:pt x="26" y="189"/>
                  </a:cubicBezTo>
                  <a:close/>
                  <a:moveTo>
                    <a:pt x="35" y="189"/>
                  </a:moveTo>
                  <a:cubicBezTo>
                    <a:pt x="35" y="189"/>
                    <a:pt x="35" y="189"/>
                    <a:pt x="35" y="189"/>
                  </a:cubicBezTo>
                  <a:cubicBezTo>
                    <a:pt x="39" y="190"/>
                    <a:pt x="40" y="184"/>
                    <a:pt x="36" y="184"/>
                  </a:cubicBezTo>
                  <a:cubicBezTo>
                    <a:pt x="36" y="186"/>
                    <a:pt x="34" y="187"/>
                    <a:pt x="35" y="189"/>
                  </a:cubicBezTo>
                  <a:close/>
                  <a:moveTo>
                    <a:pt x="35" y="213"/>
                  </a:moveTo>
                  <a:cubicBezTo>
                    <a:pt x="35" y="213"/>
                    <a:pt x="35" y="213"/>
                    <a:pt x="35" y="213"/>
                  </a:cubicBezTo>
                  <a:cubicBezTo>
                    <a:pt x="32" y="214"/>
                    <a:pt x="31" y="217"/>
                    <a:pt x="31" y="221"/>
                  </a:cubicBezTo>
                  <a:cubicBezTo>
                    <a:pt x="35" y="222"/>
                    <a:pt x="35" y="220"/>
                    <a:pt x="33" y="226"/>
                  </a:cubicBezTo>
                  <a:cubicBezTo>
                    <a:pt x="42" y="227"/>
                    <a:pt x="38" y="218"/>
                    <a:pt x="37" y="212"/>
                  </a:cubicBezTo>
                  <a:cubicBezTo>
                    <a:pt x="37" y="209"/>
                    <a:pt x="40" y="201"/>
                    <a:pt x="35" y="202"/>
                  </a:cubicBezTo>
                  <a:cubicBezTo>
                    <a:pt x="33" y="205"/>
                    <a:pt x="31" y="211"/>
                    <a:pt x="35" y="213"/>
                  </a:cubicBezTo>
                  <a:close/>
                  <a:moveTo>
                    <a:pt x="50" y="231"/>
                  </a:moveTo>
                  <a:cubicBezTo>
                    <a:pt x="50" y="231"/>
                    <a:pt x="50" y="231"/>
                    <a:pt x="50" y="231"/>
                  </a:cubicBezTo>
                  <a:cubicBezTo>
                    <a:pt x="47" y="230"/>
                    <a:pt x="46" y="228"/>
                    <a:pt x="41" y="229"/>
                  </a:cubicBezTo>
                  <a:cubicBezTo>
                    <a:pt x="39" y="233"/>
                    <a:pt x="49" y="234"/>
                    <a:pt x="50" y="231"/>
                  </a:cubicBezTo>
                  <a:close/>
                  <a:moveTo>
                    <a:pt x="117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91" y="236"/>
                    <a:pt x="60" y="236"/>
                    <a:pt x="36" y="239"/>
                  </a:cubicBezTo>
                  <a:cubicBezTo>
                    <a:pt x="36" y="246"/>
                    <a:pt x="51" y="244"/>
                    <a:pt x="55" y="241"/>
                  </a:cubicBezTo>
                  <a:cubicBezTo>
                    <a:pt x="73" y="246"/>
                    <a:pt x="98" y="239"/>
                    <a:pt x="125" y="241"/>
                  </a:cubicBezTo>
                  <a:cubicBezTo>
                    <a:pt x="124" y="238"/>
                    <a:pt x="120" y="239"/>
                    <a:pt x="117" y="239"/>
                  </a:cubicBezTo>
                  <a:close/>
                  <a:moveTo>
                    <a:pt x="135" y="241"/>
                  </a:moveTo>
                  <a:cubicBezTo>
                    <a:pt x="135" y="241"/>
                    <a:pt x="135" y="241"/>
                    <a:pt x="135" y="241"/>
                  </a:cubicBezTo>
                  <a:cubicBezTo>
                    <a:pt x="136" y="241"/>
                    <a:pt x="137" y="241"/>
                    <a:pt x="137" y="241"/>
                  </a:cubicBezTo>
                  <a:cubicBezTo>
                    <a:pt x="139" y="238"/>
                    <a:pt x="133" y="237"/>
                    <a:pt x="134" y="240"/>
                  </a:cubicBezTo>
                  <a:cubicBezTo>
                    <a:pt x="134" y="240"/>
                    <a:pt x="135" y="240"/>
                    <a:pt x="135" y="241"/>
                  </a:cubicBezTo>
                  <a:close/>
                  <a:moveTo>
                    <a:pt x="131" y="246"/>
                  </a:moveTo>
                  <a:cubicBezTo>
                    <a:pt x="131" y="246"/>
                    <a:pt x="131" y="246"/>
                    <a:pt x="131" y="246"/>
                  </a:cubicBezTo>
                  <a:cubicBezTo>
                    <a:pt x="141" y="247"/>
                    <a:pt x="162" y="249"/>
                    <a:pt x="177" y="246"/>
                  </a:cubicBezTo>
                  <a:cubicBezTo>
                    <a:pt x="160" y="244"/>
                    <a:pt x="147" y="243"/>
                    <a:pt x="131" y="246"/>
                  </a:cubicBezTo>
                  <a:close/>
                  <a:moveTo>
                    <a:pt x="44" y="249"/>
                  </a:moveTo>
                  <a:cubicBezTo>
                    <a:pt x="44" y="249"/>
                    <a:pt x="44" y="249"/>
                    <a:pt x="44" y="249"/>
                  </a:cubicBezTo>
                  <a:cubicBezTo>
                    <a:pt x="45" y="249"/>
                    <a:pt x="46" y="249"/>
                    <a:pt x="47" y="249"/>
                  </a:cubicBezTo>
                  <a:cubicBezTo>
                    <a:pt x="47" y="248"/>
                    <a:pt x="47" y="247"/>
                    <a:pt x="47" y="246"/>
                  </a:cubicBezTo>
                  <a:cubicBezTo>
                    <a:pt x="46" y="246"/>
                    <a:pt x="45" y="246"/>
                    <a:pt x="44" y="246"/>
                  </a:cubicBezTo>
                  <a:cubicBezTo>
                    <a:pt x="44" y="247"/>
                    <a:pt x="44" y="248"/>
                    <a:pt x="44" y="249"/>
                  </a:cubicBezTo>
                  <a:close/>
                  <a:moveTo>
                    <a:pt x="113" y="250"/>
                  </a:moveTo>
                  <a:cubicBezTo>
                    <a:pt x="113" y="250"/>
                    <a:pt x="113" y="250"/>
                    <a:pt x="113" y="250"/>
                  </a:cubicBezTo>
                  <a:cubicBezTo>
                    <a:pt x="112" y="249"/>
                    <a:pt x="109" y="249"/>
                    <a:pt x="106" y="249"/>
                  </a:cubicBezTo>
                  <a:cubicBezTo>
                    <a:pt x="104" y="253"/>
                    <a:pt x="113" y="252"/>
                    <a:pt x="113" y="250"/>
                  </a:cubicBezTo>
                  <a:close/>
                  <a:moveTo>
                    <a:pt x="159" y="251"/>
                  </a:moveTo>
                  <a:cubicBezTo>
                    <a:pt x="159" y="251"/>
                    <a:pt x="159" y="251"/>
                    <a:pt x="159" y="251"/>
                  </a:cubicBezTo>
                  <a:cubicBezTo>
                    <a:pt x="143" y="251"/>
                    <a:pt x="121" y="253"/>
                    <a:pt x="115" y="250"/>
                  </a:cubicBezTo>
                  <a:cubicBezTo>
                    <a:pt x="116" y="254"/>
                    <a:pt x="110" y="252"/>
                    <a:pt x="110" y="254"/>
                  </a:cubicBezTo>
                  <a:cubicBezTo>
                    <a:pt x="87" y="250"/>
                    <a:pt x="64" y="251"/>
                    <a:pt x="44" y="253"/>
                  </a:cubicBezTo>
                  <a:cubicBezTo>
                    <a:pt x="47" y="260"/>
                    <a:pt x="58" y="258"/>
                    <a:pt x="66" y="258"/>
                  </a:cubicBezTo>
                  <a:cubicBezTo>
                    <a:pt x="105" y="258"/>
                    <a:pt x="142" y="254"/>
                    <a:pt x="174" y="256"/>
                  </a:cubicBezTo>
                  <a:cubicBezTo>
                    <a:pt x="179" y="255"/>
                    <a:pt x="176" y="262"/>
                    <a:pt x="181" y="260"/>
                  </a:cubicBezTo>
                  <a:cubicBezTo>
                    <a:pt x="182" y="250"/>
                    <a:pt x="166" y="252"/>
                    <a:pt x="159" y="251"/>
                  </a:cubicBezTo>
                  <a:close/>
                  <a:moveTo>
                    <a:pt x="93" y="263"/>
                  </a:moveTo>
                  <a:cubicBezTo>
                    <a:pt x="93" y="263"/>
                    <a:pt x="93" y="263"/>
                    <a:pt x="93" y="263"/>
                  </a:cubicBezTo>
                  <a:cubicBezTo>
                    <a:pt x="103" y="262"/>
                    <a:pt x="115" y="264"/>
                    <a:pt x="121" y="260"/>
                  </a:cubicBezTo>
                  <a:cubicBezTo>
                    <a:pt x="113" y="258"/>
                    <a:pt x="99" y="259"/>
                    <a:pt x="93" y="263"/>
                  </a:cubicBezTo>
                  <a:close/>
                  <a:moveTo>
                    <a:pt x="122" y="262"/>
                  </a:moveTo>
                  <a:cubicBezTo>
                    <a:pt x="122" y="262"/>
                    <a:pt x="122" y="262"/>
                    <a:pt x="122" y="262"/>
                  </a:cubicBezTo>
                  <a:cubicBezTo>
                    <a:pt x="126" y="262"/>
                    <a:pt x="128" y="259"/>
                    <a:pt x="131" y="262"/>
                  </a:cubicBezTo>
                  <a:cubicBezTo>
                    <a:pt x="132" y="257"/>
                    <a:pt x="122" y="258"/>
                    <a:pt x="122" y="262"/>
                  </a:cubicBezTo>
                  <a:close/>
                  <a:moveTo>
                    <a:pt x="55" y="263"/>
                  </a:moveTo>
                  <a:cubicBezTo>
                    <a:pt x="55" y="263"/>
                    <a:pt x="55" y="263"/>
                    <a:pt x="55" y="263"/>
                  </a:cubicBezTo>
                  <a:cubicBezTo>
                    <a:pt x="57" y="263"/>
                    <a:pt x="58" y="262"/>
                    <a:pt x="59" y="260"/>
                  </a:cubicBezTo>
                  <a:cubicBezTo>
                    <a:pt x="57" y="260"/>
                    <a:pt x="54" y="260"/>
                    <a:pt x="55" y="263"/>
                  </a:cubicBezTo>
                  <a:close/>
                  <a:moveTo>
                    <a:pt x="92" y="262"/>
                  </a:moveTo>
                  <a:cubicBezTo>
                    <a:pt x="92" y="262"/>
                    <a:pt x="92" y="262"/>
                    <a:pt x="92" y="262"/>
                  </a:cubicBezTo>
                  <a:cubicBezTo>
                    <a:pt x="90" y="262"/>
                    <a:pt x="84" y="260"/>
                    <a:pt x="84" y="263"/>
                  </a:cubicBezTo>
                  <a:cubicBezTo>
                    <a:pt x="86" y="262"/>
                    <a:pt x="92" y="264"/>
                    <a:pt x="92" y="26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2940" y="2387100"/>
              <a:ext cx="751561" cy="1725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20558B"/>
                  </a:solidFill>
                  <a:cs typeface="+mn-ea"/>
                  <a:sym typeface="+mn-lt"/>
                </a:rPr>
                <a:t>游戏逻辑实现、内容实现</a:t>
              </a:r>
            </a:p>
          </p:txBody>
        </p:sp>
      </p:grpSp>
      <p:pic>
        <p:nvPicPr>
          <p:cNvPr id="14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8" y="1877284"/>
            <a:ext cx="3431135" cy="16356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941" y="1880751"/>
            <a:ext cx="7099935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2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18031" y="3687995"/>
            <a:ext cx="1655358" cy="2165590"/>
            <a:chOff x="1235078" y="2317630"/>
            <a:chExt cx="1655358" cy="216559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235078" y="2317630"/>
              <a:ext cx="1655358" cy="2165590"/>
            </a:xfrm>
            <a:custGeom>
              <a:avLst/>
              <a:gdLst>
                <a:gd name="T0" fmla="*/ 163 w 211"/>
                <a:gd name="T1" fmla="*/ 267 h 277"/>
                <a:gd name="T2" fmla="*/ 12 w 211"/>
                <a:gd name="T3" fmla="*/ 218 h 277"/>
                <a:gd name="T4" fmla="*/ 19 w 211"/>
                <a:gd name="T5" fmla="*/ 128 h 277"/>
                <a:gd name="T6" fmla="*/ 30 w 211"/>
                <a:gd name="T7" fmla="*/ 10 h 277"/>
                <a:gd name="T8" fmla="*/ 209 w 211"/>
                <a:gd name="T9" fmla="*/ 74 h 277"/>
                <a:gd name="T10" fmla="*/ 46 w 211"/>
                <a:gd name="T11" fmla="*/ 25 h 277"/>
                <a:gd name="T12" fmla="*/ 47 w 211"/>
                <a:gd name="T13" fmla="*/ 61 h 277"/>
                <a:gd name="T14" fmla="*/ 46 w 211"/>
                <a:gd name="T15" fmla="*/ 90 h 277"/>
                <a:gd name="T16" fmla="*/ 45 w 211"/>
                <a:gd name="T17" fmla="*/ 124 h 277"/>
                <a:gd name="T18" fmla="*/ 45 w 211"/>
                <a:gd name="T19" fmla="*/ 159 h 277"/>
                <a:gd name="T20" fmla="*/ 44 w 211"/>
                <a:gd name="T21" fmla="*/ 189 h 277"/>
                <a:gd name="T22" fmla="*/ 44 w 211"/>
                <a:gd name="T23" fmla="*/ 197 h 277"/>
                <a:gd name="T24" fmla="*/ 131 w 211"/>
                <a:gd name="T25" fmla="*/ 230 h 277"/>
                <a:gd name="T26" fmla="*/ 202 w 211"/>
                <a:gd name="T27" fmla="*/ 90 h 277"/>
                <a:gd name="T28" fmla="*/ 38 w 211"/>
                <a:gd name="T29" fmla="*/ 25 h 277"/>
                <a:gd name="T30" fmla="*/ 38 w 211"/>
                <a:gd name="T31" fmla="*/ 25 h 277"/>
                <a:gd name="T32" fmla="*/ 51 w 211"/>
                <a:gd name="T33" fmla="*/ 32 h 277"/>
                <a:gd name="T34" fmla="*/ 41 w 211"/>
                <a:gd name="T35" fmla="*/ 44 h 277"/>
                <a:gd name="T36" fmla="*/ 25 w 211"/>
                <a:gd name="T37" fmla="*/ 57 h 277"/>
                <a:gd name="T38" fmla="*/ 36 w 211"/>
                <a:gd name="T39" fmla="*/ 58 h 277"/>
                <a:gd name="T40" fmla="*/ 26 w 211"/>
                <a:gd name="T41" fmla="*/ 83 h 277"/>
                <a:gd name="T42" fmla="*/ 35 w 211"/>
                <a:gd name="T43" fmla="*/ 77 h 277"/>
                <a:gd name="T44" fmla="*/ 33 w 211"/>
                <a:gd name="T45" fmla="*/ 88 h 277"/>
                <a:gd name="T46" fmla="*/ 33 w 211"/>
                <a:gd name="T47" fmla="*/ 107 h 277"/>
                <a:gd name="T48" fmla="*/ 19 w 211"/>
                <a:gd name="T49" fmla="*/ 113 h 277"/>
                <a:gd name="T50" fmla="*/ 19 w 211"/>
                <a:gd name="T51" fmla="*/ 113 h 277"/>
                <a:gd name="T52" fmla="*/ 37 w 211"/>
                <a:gd name="T53" fmla="*/ 107 h 277"/>
                <a:gd name="T54" fmla="*/ 14 w 211"/>
                <a:gd name="T55" fmla="*/ 116 h 277"/>
                <a:gd name="T56" fmla="*/ 40 w 211"/>
                <a:gd name="T57" fmla="*/ 124 h 277"/>
                <a:gd name="T58" fmla="*/ 33 w 211"/>
                <a:gd name="T59" fmla="*/ 143 h 277"/>
                <a:gd name="T60" fmla="*/ 27 w 211"/>
                <a:gd name="T61" fmla="*/ 154 h 277"/>
                <a:gd name="T62" fmla="*/ 33 w 211"/>
                <a:gd name="T63" fmla="*/ 156 h 277"/>
                <a:gd name="T64" fmla="*/ 32 w 211"/>
                <a:gd name="T65" fmla="*/ 178 h 277"/>
                <a:gd name="T66" fmla="*/ 35 w 211"/>
                <a:gd name="T67" fmla="*/ 182 h 277"/>
                <a:gd name="T68" fmla="*/ 26 w 211"/>
                <a:gd name="T69" fmla="*/ 189 h 277"/>
                <a:gd name="T70" fmla="*/ 26 w 211"/>
                <a:gd name="T71" fmla="*/ 189 h 277"/>
                <a:gd name="T72" fmla="*/ 35 w 211"/>
                <a:gd name="T73" fmla="*/ 189 h 277"/>
                <a:gd name="T74" fmla="*/ 33 w 211"/>
                <a:gd name="T75" fmla="*/ 226 h 277"/>
                <a:gd name="T76" fmla="*/ 50 w 211"/>
                <a:gd name="T77" fmla="*/ 231 h 277"/>
                <a:gd name="T78" fmla="*/ 117 w 211"/>
                <a:gd name="T79" fmla="*/ 239 h 277"/>
                <a:gd name="T80" fmla="*/ 125 w 211"/>
                <a:gd name="T81" fmla="*/ 241 h 277"/>
                <a:gd name="T82" fmla="*/ 137 w 211"/>
                <a:gd name="T83" fmla="*/ 241 h 277"/>
                <a:gd name="T84" fmla="*/ 131 w 211"/>
                <a:gd name="T85" fmla="*/ 246 h 277"/>
                <a:gd name="T86" fmla="*/ 44 w 211"/>
                <a:gd name="T87" fmla="*/ 249 h 277"/>
                <a:gd name="T88" fmla="*/ 44 w 211"/>
                <a:gd name="T89" fmla="*/ 249 h 277"/>
                <a:gd name="T90" fmla="*/ 113 w 211"/>
                <a:gd name="T91" fmla="*/ 250 h 277"/>
                <a:gd name="T92" fmla="*/ 110 w 211"/>
                <a:gd name="T93" fmla="*/ 254 h 277"/>
                <a:gd name="T94" fmla="*/ 181 w 211"/>
                <a:gd name="T95" fmla="*/ 260 h 277"/>
                <a:gd name="T96" fmla="*/ 121 w 211"/>
                <a:gd name="T97" fmla="*/ 260 h 277"/>
                <a:gd name="T98" fmla="*/ 131 w 211"/>
                <a:gd name="T99" fmla="*/ 262 h 277"/>
                <a:gd name="T100" fmla="*/ 59 w 211"/>
                <a:gd name="T101" fmla="*/ 260 h 277"/>
                <a:gd name="T102" fmla="*/ 84 w 211"/>
                <a:gd name="T103" fmla="*/ 26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277">
                  <a:moveTo>
                    <a:pt x="200" y="227"/>
                  </a:moveTo>
                  <a:cubicBezTo>
                    <a:pt x="196" y="229"/>
                    <a:pt x="193" y="231"/>
                    <a:pt x="188" y="232"/>
                  </a:cubicBezTo>
                  <a:cubicBezTo>
                    <a:pt x="188" y="243"/>
                    <a:pt x="190" y="256"/>
                    <a:pt x="187" y="264"/>
                  </a:cubicBezTo>
                  <a:cubicBezTo>
                    <a:pt x="181" y="273"/>
                    <a:pt x="175" y="268"/>
                    <a:pt x="163" y="267"/>
                  </a:cubicBezTo>
                  <a:cubicBezTo>
                    <a:pt x="134" y="264"/>
                    <a:pt x="72" y="277"/>
                    <a:pt x="47" y="267"/>
                  </a:cubicBezTo>
                  <a:cubicBezTo>
                    <a:pt x="38" y="263"/>
                    <a:pt x="32" y="251"/>
                    <a:pt x="27" y="246"/>
                  </a:cubicBezTo>
                  <a:cubicBezTo>
                    <a:pt x="27" y="242"/>
                    <a:pt x="27" y="238"/>
                    <a:pt x="27" y="234"/>
                  </a:cubicBezTo>
                  <a:cubicBezTo>
                    <a:pt x="26" y="227"/>
                    <a:pt x="14" y="226"/>
                    <a:pt x="12" y="218"/>
                  </a:cubicBezTo>
                  <a:cubicBezTo>
                    <a:pt x="9" y="209"/>
                    <a:pt x="13" y="203"/>
                    <a:pt x="19" y="197"/>
                  </a:cubicBezTo>
                  <a:cubicBezTo>
                    <a:pt x="8" y="188"/>
                    <a:pt x="8" y="167"/>
                    <a:pt x="23" y="163"/>
                  </a:cubicBezTo>
                  <a:cubicBezTo>
                    <a:pt x="23" y="158"/>
                    <a:pt x="14" y="160"/>
                    <a:pt x="13" y="156"/>
                  </a:cubicBezTo>
                  <a:cubicBezTo>
                    <a:pt x="0" y="149"/>
                    <a:pt x="10" y="131"/>
                    <a:pt x="19" y="128"/>
                  </a:cubicBezTo>
                  <a:cubicBezTo>
                    <a:pt x="1" y="123"/>
                    <a:pt x="4" y="99"/>
                    <a:pt x="19" y="93"/>
                  </a:cubicBezTo>
                  <a:cubicBezTo>
                    <a:pt x="13" y="87"/>
                    <a:pt x="0" y="73"/>
                    <a:pt x="16" y="64"/>
                  </a:cubicBezTo>
                  <a:cubicBezTo>
                    <a:pt x="2" y="52"/>
                    <a:pt x="10" y="30"/>
                    <a:pt x="27" y="28"/>
                  </a:cubicBezTo>
                  <a:cubicBezTo>
                    <a:pt x="26" y="20"/>
                    <a:pt x="30" y="17"/>
                    <a:pt x="30" y="10"/>
                  </a:cubicBezTo>
                  <a:cubicBezTo>
                    <a:pt x="37" y="4"/>
                    <a:pt x="41" y="0"/>
                    <a:pt x="54" y="1"/>
                  </a:cubicBezTo>
                  <a:cubicBezTo>
                    <a:pt x="84" y="4"/>
                    <a:pt x="111" y="1"/>
                    <a:pt x="139" y="3"/>
                  </a:cubicBezTo>
                  <a:cubicBezTo>
                    <a:pt x="159" y="4"/>
                    <a:pt x="193" y="8"/>
                    <a:pt x="200" y="19"/>
                  </a:cubicBezTo>
                  <a:cubicBezTo>
                    <a:pt x="205" y="28"/>
                    <a:pt x="207" y="60"/>
                    <a:pt x="209" y="74"/>
                  </a:cubicBezTo>
                  <a:cubicBezTo>
                    <a:pt x="211" y="103"/>
                    <a:pt x="207" y="128"/>
                    <a:pt x="206" y="159"/>
                  </a:cubicBezTo>
                  <a:cubicBezTo>
                    <a:pt x="205" y="182"/>
                    <a:pt x="204" y="206"/>
                    <a:pt x="200" y="227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50" y="27"/>
                    <a:pt x="56" y="27"/>
                    <a:pt x="61" y="27"/>
                  </a:cubicBezTo>
                  <a:cubicBezTo>
                    <a:pt x="67" y="33"/>
                    <a:pt x="66" y="48"/>
                    <a:pt x="54" y="47"/>
                  </a:cubicBezTo>
                  <a:cubicBezTo>
                    <a:pt x="49" y="46"/>
                    <a:pt x="53" y="37"/>
                    <a:pt x="47" y="37"/>
                  </a:cubicBezTo>
                  <a:cubicBezTo>
                    <a:pt x="45" y="44"/>
                    <a:pt x="43" y="52"/>
                    <a:pt x="47" y="61"/>
                  </a:cubicBezTo>
                  <a:cubicBezTo>
                    <a:pt x="55" y="64"/>
                    <a:pt x="55" y="59"/>
                    <a:pt x="61" y="58"/>
                  </a:cubicBezTo>
                  <a:cubicBezTo>
                    <a:pt x="69" y="65"/>
                    <a:pt x="62" y="78"/>
                    <a:pt x="52" y="79"/>
                  </a:cubicBezTo>
                  <a:cubicBezTo>
                    <a:pt x="49" y="74"/>
                    <a:pt x="56" y="66"/>
                    <a:pt x="47" y="66"/>
                  </a:cubicBezTo>
                  <a:cubicBezTo>
                    <a:pt x="44" y="68"/>
                    <a:pt x="44" y="83"/>
                    <a:pt x="46" y="90"/>
                  </a:cubicBezTo>
                  <a:cubicBezTo>
                    <a:pt x="53" y="94"/>
                    <a:pt x="57" y="89"/>
                    <a:pt x="64" y="89"/>
                  </a:cubicBezTo>
                  <a:cubicBezTo>
                    <a:pt x="72" y="97"/>
                    <a:pt x="64" y="112"/>
                    <a:pt x="54" y="113"/>
                  </a:cubicBezTo>
                  <a:cubicBezTo>
                    <a:pt x="50" y="109"/>
                    <a:pt x="57" y="94"/>
                    <a:pt x="46" y="97"/>
                  </a:cubicBezTo>
                  <a:cubicBezTo>
                    <a:pt x="43" y="103"/>
                    <a:pt x="46" y="116"/>
                    <a:pt x="45" y="124"/>
                  </a:cubicBezTo>
                  <a:cubicBezTo>
                    <a:pt x="52" y="127"/>
                    <a:pt x="55" y="129"/>
                    <a:pt x="61" y="124"/>
                  </a:cubicBezTo>
                  <a:cubicBezTo>
                    <a:pt x="70" y="130"/>
                    <a:pt x="66" y="147"/>
                    <a:pt x="54" y="147"/>
                  </a:cubicBezTo>
                  <a:cubicBezTo>
                    <a:pt x="51" y="142"/>
                    <a:pt x="56" y="129"/>
                    <a:pt x="45" y="131"/>
                  </a:cubicBezTo>
                  <a:cubicBezTo>
                    <a:pt x="46" y="141"/>
                    <a:pt x="42" y="150"/>
                    <a:pt x="45" y="159"/>
                  </a:cubicBezTo>
                  <a:cubicBezTo>
                    <a:pt x="49" y="162"/>
                    <a:pt x="58" y="162"/>
                    <a:pt x="63" y="159"/>
                  </a:cubicBezTo>
                  <a:cubicBezTo>
                    <a:pt x="70" y="166"/>
                    <a:pt x="66" y="183"/>
                    <a:pt x="52" y="180"/>
                  </a:cubicBezTo>
                  <a:cubicBezTo>
                    <a:pt x="50" y="175"/>
                    <a:pt x="55" y="168"/>
                    <a:pt x="45" y="169"/>
                  </a:cubicBezTo>
                  <a:cubicBezTo>
                    <a:pt x="41" y="172"/>
                    <a:pt x="42" y="185"/>
                    <a:pt x="44" y="189"/>
                  </a:cubicBezTo>
                  <a:cubicBezTo>
                    <a:pt x="49" y="192"/>
                    <a:pt x="60" y="190"/>
                    <a:pt x="64" y="194"/>
                  </a:cubicBezTo>
                  <a:cubicBezTo>
                    <a:pt x="64" y="203"/>
                    <a:pt x="64" y="213"/>
                    <a:pt x="56" y="213"/>
                  </a:cubicBezTo>
                  <a:cubicBezTo>
                    <a:pt x="51" y="211"/>
                    <a:pt x="51" y="201"/>
                    <a:pt x="54" y="197"/>
                  </a:cubicBezTo>
                  <a:cubicBezTo>
                    <a:pt x="50" y="197"/>
                    <a:pt x="47" y="197"/>
                    <a:pt x="44" y="197"/>
                  </a:cubicBezTo>
                  <a:cubicBezTo>
                    <a:pt x="42" y="204"/>
                    <a:pt x="43" y="212"/>
                    <a:pt x="45" y="221"/>
                  </a:cubicBezTo>
                  <a:cubicBezTo>
                    <a:pt x="49" y="223"/>
                    <a:pt x="54" y="224"/>
                    <a:pt x="56" y="226"/>
                  </a:cubicBezTo>
                  <a:cubicBezTo>
                    <a:pt x="61" y="230"/>
                    <a:pt x="80" y="228"/>
                    <a:pt x="89" y="229"/>
                  </a:cubicBezTo>
                  <a:cubicBezTo>
                    <a:pt x="102" y="229"/>
                    <a:pt x="117" y="229"/>
                    <a:pt x="131" y="230"/>
                  </a:cubicBezTo>
                  <a:cubicBezTo>
                    <a:pt x="147" y="230"/>
                    <a:pt x="166" y="232"/>
                    <a:pt x="178" y="230"/>
                  </a:cubicBezTo>
                  <a:cubicBezTo>
                    <a:pt x="183" y="229"/>
                    <a:pt x="186" y="223"/>
                    <a:pt x="191" y="226"/>
                  </a:cubicBezTo>
                  <a:cubicBezTo>
                    <a:pt x="198" y="200"/>
                    <a:pt x="197" y="171"/>
                    <a:pt x="198" y="142"/>
                  </a:cubicBezTo>
                  <a:cubicBezTo>
                    <a:pt x="199" y="124"/>
                    <a:pt x="203" y="107"/>
                    <a:pt x="202" y="90"/>
                  </a:cubicBezTo>
                  <a:cubicBezTo>
                    <a:pt x="201" y="68"/>
                    <a:pt x="197" y="45"/>
                    <a:pt x="193" y="23"/>
                  </a:cubicBezTo>
                  <a:cubicBezTo>
                    <a:pt x="157" y="4"/>
                    <a:pt x="97" y="9"/>
                    <a:pt x="47" y="6"/>
                  </a:cubicBezTo>
                  <a:cubicBezTo>
                    <a:pt x="48" y="14"/>
                    <a:pt x="46" y="19"/>
                    <a:pt x="46" y="25"/>
                  </a:cubicBezTo>
                  <a:close/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2" y="26"/>
                    <a:pt x="43" y="24"/>
                    <a:pt x="42" y="20"/>
                  </a:cubicBezTo>
                  <a:cubicBezTo>
                    <a:pt x="41" y="20"/>
                    <a:pt x="40" y="20"/>
                    <a:pt x="38" y="20"/>
                  </a:cubicBezTo>
                  <a:cubicBezTo>
                    <a:pt x="38" y="22"/>
                    <a:pt x="38" y="24"/>
                    <a:pt x="38" y="25"/>
                  </a:cubicBezTo>
                  <a:close/>
                  <a:moveTo>
                    <a:pt x="51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49" y="30"/>
                    <a:pt x="47" y="31"/>
                  </a:cubicBezTo>
                  <a:cubicBezTo>
                    <a:pt x="45" y="34"/>
                    <a:pt x="52" y="34"/>
                    <a:pt x="51" y="32"/>
                  </a:cubicBezTo>
                  <a:close/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5" y="44"/>
                    <a:pt x="34" y="47"/>
                    <a:pt x="33" y="51"/>
                  </a:cubicBezTo>
                  <a:cubicBezTo>
                    <a:pt x="36" y="53"/>
                    <a:pt x="40" y="48"/>
                    <a:pt x="41" y="44"/>
                  </a:cubicBezTo>
                  <a:cubicBezTo>
                    <a:pt x="39" y="42"/>
                    <a:pt x="40" y="36"/>
                    <a:pt x="35" y="37"/>
                  </a:cubicBezTo>
                  <a:cubicBezTo>
                    <a:pt x="33" y="42"/>
                    <a:pt x="38" y="40"/>
                    <a:pt x="38" y="42"/>
                  </a:cubicBezTo>
                  <a:close/>
                  <a:moveTo>
                    <a:pt x="25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3"/>
                    <a:pt x="27" y="42"/>
                    <a:pt x="25" y="38"/>
                  </a:cubicBezTo>
                  <a:cubicBezTo>
                    <a:pt x="13" y="39"/>
                    <a:pt x="14" y="56"/>
                    <a:pt x="25" y="57"/>
                  </a:cubicBezTo>
                  <a:close/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1" y="57"/>
                    <a:pt x="41" y="53"/>
                  </a:cubicBezTo>
                  <a:cubicBezTo>
                    <a:pt x="39" y="53"/>
                    <a:pt x="39" y="52"/>
                    <a:pt x="37" y="52"/>
                  </a:cubicBezTo>
                  <a:cubicBezTo>
                    <a:pt x="37" y="55"/>
                    <a:pt x="34" y="56"/>
                    <a:pt x="36" y="58"/>
                  </a:cubicBezTo>
                  <a:close/>
                  <a:moveTo>
                    <a:pt x="26" y="83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5" y="77"/>
                    <a:pt x="29" y="66"/>
                    <a:pt x="22" y="66"/>
                  </a:cubicBezTo>
                  <a:cubicBezTo>
                    <a:pt x="16" y="70"/>
                    <a:pt x="18" y="82"/>
                    <a:pt x="26" y="83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8"/>
                    <a:pt x="43" y="70"/>
                    <a:pt x="37" y="70"/>
                  </a:cubicBezTo>
                  <a:cubicBezTo>
                    <a:pt x="38" y="74"/>
                    <a:pt x="33" y="73"/>
                    <a:pt x="35" y="77"/>
                  </a:cubicBezTo>
                  <a:close/>
                  <a:moveTo>
                    <a:pt x="33" y="88"/>
                  </a:moveTo>
                  <a:cubicBezTo>
                    <a:pt x="33" y="88"/>
                    <a:pt x="33" y="88"/>
                    <a:pt x="33" y="88"/>
                  </a:cubicBezTo>
                  <a:cubicBezTo>
                    <a:pt x="38" y="87"/>
                    <a:pt x="40" y="84"/>
                    <a:pt x="40" y="79"/>
                  </a:cubicBezTo>
                  <a:cubicBezTo>
                    <a:pt x="36" y="80"/>
                    <a:pt x="33" y="82"/>
                    <a:pt x="33" y="88"/>
                  </a:cubicBezTo>
                  <a:close/>
                  <a:moveTo>
                    <a:pt x="33" y="107"/>
                  </a:moveTo>
                  <a:cubicBezTo>
                    <a:pt x="33" y="107"/>
                    <a:pt x="33" y="107"/>
                    <a:pt x="33" y="107"/>
                  </a:cubicBezTo>
                  <a:cubicBezTo>
                    <a:pt x="38" y="106"/>
                    <a:pt x="41" y="104"/>
                    <a:pt x="40" y="98"/>
                  </a:cubicBezTo>
                  <a:cubicBezTo>
                    <a:pt x="35" y="98"/>
                    <a:pt x="34" y="102"/>
                    <a:pt x="33" y="107"/>
                  </a:cubicBezTo>
                  <a:close/>
                  <a:moveTo>
                    <a:pt x="19" y="113"/>
                  </a:moveTo>
                  <a:cubicBezTo>
                    <a:pt x="19" y="113"/>
                    <a:pt x="19" y="113"/>
                    <a:pt x="19" y="113"/>
                  </a:cubicBezTo>
                  <a:cubicBezTo>
                    <a:pt x="22" y="114"/>
                    <a:pt x="26" y="119"/>
                    <a:pt x="28" y="116"/>
                  </a:cubicBezTo>
                  <a:cubicBezTo>
                    <a:pt x="25" y="113"/>
                    <a:pt x="28" y="105"/>
                    <a:pt x="27" y="100"/>
                  </a:cubicBezTo>
                  <a:cubicBezTo>
                    <a:pt x="21" y="101"/>
                    <a:pt x="19" y="106"/>
                    <a:pt x="19" y="113"/>
                  </a:cubicBezTo>
                  <a:close/>
                  <a:moveTo>
                    <a:pt x="32" y="121"/>
                  </a:moveTo>
                  <a:cubicBezTo>
                    <a:pt x="32" y="121"/>
                    <a:pt x="32" y="121"/>
                    <a:pt x="32" y="121"/>
                  </a:cubicBezTo>
                  <a:cubicBezTo>
                    <a:pt x="37" y="119"/>
                    <a:pt x="40" y="115"/>
                    <a:pt x="41" y="109"/>
                  </a:cubicBezTo>
                  <a:cubicBezTo>
                    <a:pt x="39" y="109"/>
                    <a:pt x="40" y="106"/>
                    <a:pt x="37" y="107"/>
                  </a:cubicBezTo>
                  <a:cubicBezTo>
                    <a:pt x="36" y="111"/>
                    <a:pt x="30" y="113"/>
                    <a:pt x="32" y="121"/>
                  </a:cubicBezTo>
                  <a:close/>
                  <a:moveTo>
                    <a:pt x="18" y="119"/>
                  </a:moveTo>
                  <a:cubicBezTo>
                    <a:pt x="18" y="119"/>
                    <a:pt x="18" y="119"/>
                    <a:pt x="18" y="119"/>
                  </a:cubicBezTo>
                  <a:cubicBezTo>
                    <a:pt x="18" y="117"/>
                    <a:pt x="17" y="115"/>
                    <a:pt x="14" y="116"/>
                  </a:cubicBezTo>
                  <a:cubicBezTo>
                    <a:pt x="14" y="118"/>
                    <a:pt x="15" y="120"/>
                    <a:pt x="18" y="119"/>
                  </a:cubicBezTo>
                  <a:close/>
                  <a:moveTo>
                    <a:pt x="37" y="123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9" y="124"/>
                    <a:pt x="40" y="124"/>
                  </a:cubicBezTo>
                  <a:cubicBezTo>
                    <a:pt x="40" y="122"/>
                    <a:pt x="40" y="120"/>
                    <a:pt x="37" y="121"/>
                  </a:cubicBezTo>
                  <a:cubicBezTo>
                    <a:pt x="37" y="121"/>
                    <a:pt x="37" y="122"/>
                    <a:pt x="37" y="123"/>
                  </a:cubicBezTo>
                  <a:close/>
                  <a:moveTo>
                    <a:pt x="33" y="143"/>
                  </a:moveTo>
                  <a:cubicBezTo>
                    <a:pt x="33" y="143"/>
                    <a:pt x="33" y="143"/>
                    <a:pt x="33" y="143"/>
                  </a:cubicBezTo>
                  <a:cubicBezTo>
                    <a:pt x="34" y="138"/>
                    <a:pt x="40" y="138"/>
                    <a:pt x="40" y="132"/>
                  </a:cubicBezTo>
                  <a:cubicBezTo>
                    <a:pt x="35" y="132"/>
                    <a:pt x="32" y="141"/>
                    <a:pt x="33" y="143"/>
                  </a:cubicBezTo>
                  <a:close/>
                  <a:moveTo>
                    <a:pt x="27" y="154"/>
                  </a:moveTo>
                  <a:cubicBezTo>
                    <a:pt x="27" y="154"/>
                    <a:pt x="27" y="154"/>
                    <a:pt x="27" y="154"/>
                  </a:cubicBezTo>
                  <a:cubicBezTo>
                    <a:pt x="26" y="146"/>
                    <a:pt x="29" y="140"/>
                    <a:pt x="27" y="135"/>
                  </a:cubicBezTo>
                  <a:cubicBezTo>
                    <a:pt x="17" y="136"/>
                    <a:pt x="15" y="153"/>
                    <a:pt x="27" y="154"/>
                  </a:cubicBezTo>
                  <a:close/>
                  <a:moveTo>
                    <a:pt x="33" y="156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4" y="154"/>
                    <a:pt x="36" y="152"/>
                    <a:pt x="37" y="150"/>
                  </a:cubicBezTo>
                  <a:cubicBezTo>
                    <a:pt x="35" y="150"/>
                    <a:pt x="36" y="146"/>
                    <a:pt x="32" y="147"/>
                  </a:cubicBezTo>
                  <a:cubicBezTo>
                    <a:pt x="30" y="149"/>
                    <a:pt x="30" y="156"/>
                    <a:pt x="33" y="156"/>
                  </a:cubicBezTo>
                  <a:close/>
                  <a:moveTo>
                    <a:pt x="32" y="178"/>
                  </a:moveTo>
                  <a:cubicBezTo>
                    <a:pt x="32" y="178"/>
                    <a:pt x="32" y="178"/>
                    <a:pt x="32" y="178"/>
                  </a:cubicBezTo>
                  <a:cubicBezTo>
                    <a:pt x="34" y="176"/>
                    <a:pt x="37" y="171"/>
                    <a:pt x="32" y="170"/>
                  </a:cubicBezTo>
                  <a:cubicBezTo>
                    <a:pt x="30" y="172"/>
                    <a:pt x="28" y="177"/>
                    <a:pt x="32" y="178"/>
                  </a:cubicBezTo>
                  <a:close/>
                  <a:moveTo>
                    <a:pt x="35" y="182"/>
                  </a:moveTo>
                  <a:cubicBezTo>
                    <a:pt x="35" y="182"/>
                    <a:pt x="35" y="182"/>
                    <a:pt x="35" y="182"/>
                  </a:cubicBezTo>
                  <a:cubicBezTo>
                    <a:pt x="39" y="183"/>
                    <a:pt x="40" y="175"/>
                    <a:pt x="36" y="175"/>
                  </a:cubicBezTo>
                  <a:cubicBezTo>
                    <a:pt x="35" y="177"/>
                    <a:pt x="34" y="179"/>
                    <a:pt x="35" y="182"/>
                  </a:cubicBezTo>
                  <a:close/>
                  <a:moveTo>
                    <a:pt x="26" y="189"/>
                  </a:moveTo>
                  <a:cubicBezTo>
                    <a:pt x="26" y="189"/>
                    <a:pt x="26" y="189"/>
                    <a:pt x="26" y="189"/>
                  </a:cubicBezTo>
                  <a:cubicBezTo>
                    <a:pt x="26" y="186"/>
                    <a:pt x="26" y="182"/>
                    <a:pt x="26" y="179"/>
                  </a:cubicBezTo>
                  <a:cubicBezTo>
                    <a:pt x="25" y="179"/>
                    <a:pt x="23" y="179"/>
                    <a:pt x="22" y="179"/>
                  </a:cubicBezTo>
                  <a:cubicBezTo>
                    <a:pt x="22" y="183"/>
                    <a:pt x="18" y="190"/>
                    <a:pt x="26" y="189"/>
                  </a:cubicBezTo>
                  <a:close/>
                  <a:moveTo>
                    <a:pt x="35" y="189"/>
                  </a:moveTo>
                  <a:cubicBezTo>
                    <a:pt x="35" y="189"/>
                    <a:pt x="35" y="189"/>
                    <a:pt x="35" y="189"/>
                  </a:cubicBezTo>
                  <a:cubicBezTo>
                    <a:pt x="39" y="190"/>
                    <a:pt x="40" y="184"/>
                    <a:pt x="36" y="184"/>
                  </a:cubicBezTo>
                  <a:cubicBezTo>
                    <a:pt x="36" y="186"/>
                    <a:pt x="34" y="187"/>
                    <a:pt x="35" y="189"/>
                  </a:cubicBezTo>
                  <a:close/>
                  <a:moveTo>
                    <a:pt x="35" y="213"/>
                  </a:moveTo>
                  <a:cubicBezTo>
                    <a:pt x="35" y="213"/>
                    <a:pt x="35" y="213"/>
                    <a:pt x="35" y="213"/>
                  </a:cubicBezTo>
                  <a:cubicBezTo>
                    <a:pt x="32" y="214"/>
                    <a:pt x="31" y="217"/>
                    <a:pt x="31" y="221"/>
                  </a:cubicBezTo>
                  <a:cubicBezTo>
                    <a:pt x="35" y="222"/>
                    <a:pt x="35" y="220"/>
                    <a:pt x="33" y="226"/>
                  </a:cubicBezTo>
                  <a:cubicBezTo>
                    <a:pt x="42" y="227"/>
                    <a:pt x="38" y="218"/>
                    <a:pt x="37" y="212"/>
                  </a:cubicBezTo>
                  <a:cubicBezTo>
                    <a:pt x="37" y="209"/>
                    <a:pt x="40" y="201"/>
                    <a:pt x="35" y="202"/>
                  </a:cubicBezTo>
                  <a:cubicBezTo>
                    <a:pt x="33" y="205"/>
                    <a:pt x="31" y="211"/>
                    <a:pt x="35" y="213"/>
                  </a:cubicBezTo>
                  <a:close/>
                  <a:moveTo>
                    <a:pt x="50" y="231"/>
                  </a:moveTo>
                  <a:cubicBezTo>
                    <a:pt x="50" y="231"/>
                    <a:pt x="50" y="231"/>
                    <a:pt x="50" y="231"/>
                  </a:cubicBezTo>
                  <a:cubicBezTo>
                    <a:pt x="47" y="230"/>
                    <a:pt x="46" y="228"/>
                    <a:pt x="41" y="229"/>
                  </a:cubicBezTo>
                  <a:cubicBezTo>
                    <a:pt x="39" y="233"/>
                    <a:pt x="49" y="234"/>
                    <a:pt x="50" y="231"/>
                  </a:cubicBezTo>
                  <a:close/>
                  <a:moveTo>
                    <a:pt x="117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91" y="236"/>
                    <a:pt x="60" y="236"/>
                    <a:pt x="36" y="239"/>
                  </a:cubicBezTo>
                  <a:cubicBezTo>
                    <a:pt x="36" y="246"/>
                    <a:pt x="51" y="244"/>
                    <a:pt x="55" y="241"/>
                  </a:cubicBezTo>
                  <a:cubicBezTo>
                    <a:pt x="73" y="246"/>
                    <a:pt x="98" y="239"/>
                    <a:pt x="125" y="241"/>
                  </a:cubicBezTo>
                  <a:cubicBezTo>
                    <a:pt x="124" y="238"/>
                    <a:pt x="120" y="239"/>
                    <a:pt x="117" y="239"/>
                  </a:cubicBezTo>
                  <a:close/>
                  <a:moveTo>
                    <a:pt x="135" y="241"/>
                  </a:moveTo>
                  <a:cubicBezTo>
                    <a:pt x="135" y="241"/>
                    <a:pt x="135" y="241"/>
                    <a:pt x="135" y="241"/>
                  </a:cubicBezTo>
                  <a:cubicBezTo>
                    <a:pt x="136" y="241"/>
                    <a:pt x="137" y="241"/>
                    <a:pt x="137" y="241"/>
                  </a:cubicBezTo>
                  <a:cubicBezTo>
                    <a:pt x="139" y="238"/>
                    <a:pt x="133" y="237"/>
                    <a:pt x="134" y="240"/>
                  </a:cubicBezTo>
                  <a:cubicBezTo>
                    <a:pt x="134" y="240"/>
                    <a:pt x="135" y="240"/>
                    <a:pt x="135" y="241"/>
                  </a:cubicBezTo>
                  <a:close/>
                  <a:moveTo>
                    <a:pt x="131" y="246"/>
                  </a:moveTo>
                  <a:cubicBezTo>
                    <a:pt x="131" y="246"/>
                    <a:pt x="131" y="246"/>
                    <a:pt x="131" y="246"/>
                  </a:cubicBezTo>
                  <a:cubicBezTo>
                    <a:pt x="141" y="247"/>
                    <a:pt x="162" y="249"/>
                    <a:pt x="177" y="246"/>
                  </a:cubicBezTo>
                  <a:cubicBezTo>
                    <a:pt x="160" y="244"/>
                    <a:pt x="147" y="243"/>
                    <a:pt x="131" y="246"/>
                  </a:cubicBezTo>
                  <a:close/>
                  <a:moveTo>
                    <a:pt x="44" y="249"/>
                  </a:moveTo>
                  <a:cubicBezTo>
                    <a:pt x="44" y="249"/>
                    <a:pt x="44" y="249"/>
                    <a:pt x="44" y="249"/>
                  </a:cubicBezTo>
                  <a:cubicBezTo>
                    <a:pt x="45" y="249"/>
                    <a:pt x="46" y="249"/>
                    <a:pt x="47" y="249"/>
                  </a:cubicBezTo>
                  <a:cubicBezTo>
                    <a:pt x="47" y="248"/>
                    <a:pt x="47" y="247"/>
                    <a:pt x="47" y="246"/>
                  </a:cubicBezTo>
                  <a:cubicBezTo>
                    <a:pt x="46" y="246"/>
                    <a:pt x="45" y="246"/>
                    <a:pt x="44" y="246"/>
                  </a:cubicBezTo>
                  <a:cubicBezTo>
                    <a:pt x="44" y="247"/>
                    <a:pt x="44" y="248"/>
                    <a:pt x="44" y="249"/>
                  </a:cubicBezTo>
                  <a:close/>
                  <a:moveTo>
                    <a:pt x="113" y="250"/>
                  </a:moveTo>
                  <a:cubicBezTo>
                    <a:pt x="113" y="250"/>
                    <a:pt x="113" y="250"/>
                    <a:pt x="113" y="250"/>
                  </a:cubicBezTo>
                  <a:cubicBezTo>
                    <a:pt x="112" y="249"/>
                    <a:pt x="109" y="249"/>
                    <a:pt x="106" y="249"/>
                  </a:cubicBezTo>
                  <a:cubicBezTo>
                    <a:pt x="104" y="253"/>
                    <a:pt x="113" y="252"/>
                    <a:pt x="113" y="250"/>
                  </a:cubicBezTo>
                  <a:close/>
                  <a:moveTo>
                    <a:pt x="159" y="251"/>
                  </a:moveTo>
                  <a:cubicBezTo>
                    <a:pt x="159" y="251"/>
                    <a:pt x="159" y="251"/>
                    <a:pt x="159" y="251"/>
                  </a:cubicBezTo>
                  <a:cubicBezTo>
                    <a:pt x="143" y="251"/>
                    <a:pt x="121" y="253"/>
                    <a:pt x="115" y="250"/>
                  </a:cubicBezTo>
                  <a:cubicBezTo>
                    <a:pt x="116" y="254"/>
                    <a:pt x="110" y="252"/>
                    <a:pt x="110" y="254"/>
                  </a:cubicBezTo>
                  <a:cubicBezTo>
                    <a:pt x="87" y="250"/>
                    <a:pt x="64" y="251"/>
                    <a:pt x="44" y="253"/>
                  </a:cubicBezTo>
                  <a:cubicBezTo>
                    <a:pt x="47" y="260"/>
                    <a:pt x="58" y="258"/>
                    <a:pt x="66" y="258"/>
                  </a:cubicBezTo>
                  <a:cubicBezTo>
                    <a:pt x="105" y="258"/>
                    <a:pt x="142" y="254"/>
                    <a:pt x="174" y="256"/>
                  </a:cubicBezTo>
                  <a:cubicBezTo>
                    <a:pt x="179" y="255"/>
                    <a:pt x="176" y="262"/>
                    <a:pt x="181" y="260"/>
                  </a:cubicBezTo>
                  <a:cubicBezTo>
                    <a:pt x="182" y="250"/>
                    <a:pt x="166" y="252"/>
                    <a:pt x="159" y="251"/>
                  </a:cubicBezTo>
                  <a:close/>
                  <a:moveTo>
                    <a:pt x="93" y="263"/>
                  </a:moveTo>
                  <a:cubicBezTo>
                    <a:pt x="93" y="263"/>
                    <a:pt x="93" y="263"/>
                    <a:pt x="93" y="263"/>
                  </a:cubicBezTo>
                  <a:cubicBezTo>
                    <a:pt x="103" y="262"/>
                    <a:pt x="115" y="264"/>
                    <a:pt x="121" y="260"/>
                  </a:cubicBezTo>
                  <a:cubicBezTo>
                    <a:pt x="113" y="258"/>
                    <a:pt x="99" y="259"/>
                    <a:pt x="93" y="263"/>
                  </a:cubicBezTo>
                  <a:close/>
                  <a:moveTo>
                    <a:pt x="122" y="262"/>
                  </a:moveTo>
                  <a:cubicBezTo>
                    <a:pt x="122" y="262"/>
                    <a:pt x="122" y="262"/>
                    <a:pt x="122" y="262"/>
                  </a:cubicBezTo>
                  <a:cubicBezTo>
                    <a:pt x="126" y="262"/>
                    <a:pt x="128" y="259"/>
                    <a:pt x="131" y="262"/>
                  </a:cubicBezTo>
                  <a:cubicBezTo>
                    <a:pt x="132" y="257"/>
                    <a:pt x="122" y="258"/>
                    <a:pt x="122" y="262"/>
                  </a:cubicBezTo>
                  <a:close/>
                  <a:moveTo>
                    <a:pt x="55" y="263"/>
                  </a:moveTo>
                  <a:cubicBezTo>
                    <a:pt x="55" y="263"/>
                    <a:pt x="55" y="263"/>
                    <a:pt x="55" y="263"/>
                  </a:cubicBezTo>
                  <a:cubicBezTo>
                    <a:pt x="57" y="263"/>
                    <a:pt x="58" y="262"/>
                    <a:pt x="59" y="260"/>
                  </a:cubicBezTo>
                  <a:cubicBezTo>
                    <a:pt x="57" y="260"/>
                    <a:pt x="54" y="260"/>
                    <a:pt x="55" y="263"/>
                  </a:cubicBezTo>
                  <a:close/>
                  <a:moveTo>
                    <a:pt x="92" y="262"/>
                  </a:moveTo>
                  <a:cubicBezTo>
                    <a:pt x="92" y="262"/>
                    <a:pt x="92" y="262"/>
                    <a:pt x="92" y="262"/>
                  </a:cubicBezTo>
                  <a:cubicBezTo>
                    <a:pt x="90" y="262"/>
                    <a:pt x="84" y="260"/>
                    <a:pt x="84" y="263"/>
                  </a:cubicBezTo>
                  <a:cubicBezTo>
                    <a:pt x="86" y="262"/>
                    <a:pt x="92" y="264"/>
                    <a:pt x="92" y="26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15231" y="2811973"/>
              <a:ext cx="751561" cy="7285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20558B"/>
                  </a:solidFill>
                  <a:cs typeface="+mn-ea"/>
                  <a:sym typeface="+mn-lt"/>
                </a:rPr>
                <a:t>游戏内测</a:t>
              </a:r>
            </a:p>
          </p:txBody>
        </p:sp>
      </p:grpSp>
      <p:pic>
        <p:nvPicPr>
          <p:cNvPr id="14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63" y="2227361"/>
            <a:ext cx="3523055" cy="1387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190" y="2264103"/>
            <a:ext cx="7184737" cy="36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4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90" y="1893456"/>
            <a:ext cx="7176136" cy="40550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18031" y="3687995"/>
            <a:ext cx="1655358" cy="2165590"/>
            <a:chOff x="1235078" y="2317630"/>
            <a:chExt cx="1655358" cy="216559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235078" y="2317630"/>
              <a:ext cx="1655358" cy="2165590"/>
            </a:xfrm>
            <a:custGeom>
              <a:avLst/>
              <a:gdLst>
                <a:gd name="T0" fmla="*/ 163 w 211"/>
                <a:gd name="T1" fmla="*/ 267 h 277"/>
                <a:gd name="T2" fmla="*/ 12 w 211"/>
                <a:gd name="T3" fmla="*/ 218 h 277"/>
                <a:gd name="T4" fmla="*/ 19 w 211"/>
                <a:gd name="T5" fmla="*/ 128 h 277"/>
                <a:gd name="T6" fmla="*/ 30 w 211"/>
                <a:gd name="T7" fmla="*/ 10 h 277"/>
                <a:gd name="T8" fmla="*/ 209 w 211"/>
                <a:gd name="T9" fmla="*/ 74 h 277"/>
                <a:gd name="T10" fmla="*/ 46 w 211"/>
                <a:gd name="T11" fmla="*/ 25 h 277"/>
                <a:gd name="T12" fmla="*/ 47 w 211"/>
                <a:gd name="T13" fmla="*/ 61 h 277"/>
                <a:gd name="T14" fmla="*/ 46 w 211"/>
                <a:gd name="T15" fmla="*/ 90 h 277"/>
                <a:gd name="T16" fmla="*/ 45 w 211"/>
                <a:gd name="T17" fmla="*/ 124 h 277"/>
                <a:gd name="T18" fmla="*/ 45 w 211"/>
                <a:gd name="T19" fmla="*/ 159 h 277"/>
                <a:gd name="T20" fmla="*/ 44 w 211"/>
                <a:gd name="T21" fmla="*/ 189 h 277"/>
                <a:gd name="T22" fmla="*/ 44 w 211"/>
                <a:gd name="T23" fmla="*/ 197 h 277"/>
                <a:gd name="T24" fmla="*/ 131 w 211"/>
                <a:gd name="T25" fmla="*/ 230 h 277"/>
                <a:gd name="T26" fmla="*/ 202 w 211"/>
                <a:gd name="T27" fmla="*/ 90 h 277"/>
                <a:gd name="T28" fmla="*/ 38 w 211"/>
                <a:gd name="T29" fmla="*/ 25 h 277"/>
                <a:gd name="T30" fmla="*/ 38 w 211"/>
                <a:gd name="T31" fmla="*/ 25 h 277"/>
                <a:gd name="T32" fmla="*/ 51 w 211"/>
                <a:gd name="T33" fmla="*/ 32 h 277"/>
                <a:gd name="T34" fmla="*/ 41 w 211"/>
                <a:gd name="T35" fmla="*/ 44 h 277"/>
                <a:gd name="T36" fmla="*/ 25 w 211"/>
                <a:gd name="T37" fmla="*/ 57 h 277"/>
                <a:gd name="T38" fmla="*/ 36 w 211"/>
                <a:gd name="T39" fmla="*/ 58 h 277"/>
                <a:gd name="T40" fmla="*/ 26 w 211"/>
                <a:gd name="T41" fmla="*/ 83 h 277"/>
                <a:gd name="T42" fmla="*/ 35 w 211"/>
                <a:gd name="T43" fmla="*/ 77 h 277"/>
                <a:gd name="T44" fmla="*/ 33 w 211"/>
                <a:gd name="T45" fmla="*/ 88 h 277"/>
                <a:gd name="T46" fmla="*/ 33 w 211"/>
                <a:gd name="T47" fmla="*/ 107 h 277"/>
                <a:gd name="T48" fmla="*/ 19 w 211"/>
                <a:gd name="T49" fmla="*/ 113 h 277"/>
                <a:gd name="T50" fmla="*/ 19 w 211"/>
                <a:gd name="T51" fmla="*/ 113 h 277"/>
                <a:gd name="T52" fmla="*/ 37 w 211"/>
                <a:gd name="T53" fmla="*/ 107 h 277"/>
                <a:gd name="T54" fmla="*/ 14 w 211"/>
                <a:gd name="T55" fmla="*/ 116 h 277"/>
                <a:gd name="T56" fmla="*/ 40 w 211"/>
                <a:gd name="T57" fmla="*/ 124 h 277"/>
                <a:gd name="T58" fmla="*/ 33 w 211"/>
                <a:gd name="T59" fmla="*/ 143 h 277"/>
                <a:gd name="T60" fmla="*/ 27 w 211"/>
                <a:gd name="T61" fmla="*/ 154 h 277"/>
                <a:gd name="T62" fmla="*/ 33 w 211"/>
                <a:gd name="T63" fmla="*/ 156 h 277"/>
                <a:gd name="T64" fmla="*/ 32 w 211"/>
                <a:gd name="T65" fmla="*/ 178 h 277"/>
                <a:gd name="T66" fmla="*/ 35 w 211"/>
                <a:gd name="T67" fmla="*/ 182 h 277"/>
                <a:gd name="T68" fmla="*/ 26 w 211"/>
                <a:gd name="T69" fmla="*/ 189 h 277"/>
                <a:gd name="T70" fmla="*/ 26 w 211"/>
                <a:gd name="T71" fmla="*/ 189 h 277"/>
                <a:gd name="T72" fmla="*/ 35 w 211"/>
                <a:gd name="T73" fmla="*/ 189 h 277"/>
                <a:gd name="T74" fmla="*/ 33 w 211"/>
                <a:gd name="T75" fmla="*/ 226 h 277"/>
                <a:gd name="T76" fmla="*/ 50 w 211"/>
                <a:gd name="T77" fmla="*/ 231 h 277"/>
                <a:gd name="T78" fmla="*/ 117 w 211"/>
                <a:gd name="T79" fmla="*/ 239 h 277"/>
                <a:gd name="T80" fmla="*/ 125 w 211"/>
                <a:gd name="T81" fmla="*/ 241 h 277"/>
                <a:gd name="T82" fmla="*/ 137 w 211"/>
                <a:gd name="T83" fmla="*/ 241 h 277"/>
                <a:gd name="T84" fmla="*/ 131 w 211"/>
                <a:gd name="T85" fmla="*/ 246 h 277"/>
                <a:gd name="T86" fmla="*/ 44 w 211"/>
                <a:gd name="T87" fmla="*/ 249 h 277"/>
                <a:gd name="T88" fmla="*/ 44 w 211"/>
                <a:gd name="T89" fmla="*/ 249 h 277"/>
                <a:gd name="T90" fmla="*/ 113 w 211"/>
                <a:gd name="T91" fmla="*/ 250 h 277"/>
                <a:gd name="T92" fmla="*/ 110 w 211"/>
                <a:gd name="T93" fmla="*/ 254 h 277"/>
                <a:gd name="T94" fmla="*/ 181 w 211"/>
                <a:gd name="T95" fmla="*/ 260 h 277"/>
                <a:gd name="T96" fmla="*/ 121 w 211"/>
                <a:gd name="T97" fmla="*/ 260 h 277"/>
                <a:gd name="T98" fmla="*/ 131 w 211"/>
                <a:gd name="T99" fmla="*/ 262 h 277"/>
                <a:gd name="T100" fmla="*/ 59 w 211"/>
                <a:gd name="T101" fmla="*/ 260 h 277"/>
                <a:gd name="T102" fmla="*/ 84 w 211"/>
                <a:gd name="T103" fmla="*/ 26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277">
                  <a:moveTo>
                    <a:pt x="200" y="227"/>
                  </a:moveTo>
                  <a:cubicBezTo>
                    <a:pt x="196" y="229"/>
                    <a:pt x="193" y="231"/>
                    <a:pt x="188" y="232"/>
                  </a:cubicBezTo>
                  <a:cubicBezTo>
                    <a:pt x="188" y="243"/>
                    <a:pt x="190" y="256"/>
                    <a:pt x="187" y="264"/>
                  </a:cubicBezTo>
                  <a:cubicBezTo>
                    <a:pt x="181" y="273"/>
                    <a:pt x="175" y="268"/>
                    <a:pt x="163" y="267"/>
                  </a:cubicBezTo>
                  <a:cubicBezTo>
                    <a:pt x="134" y="264"/>
                    <a:pt x="72" y="277"/>
                    <a:pt x="47" y="267"/>
                  </a:cubicBezTo>
                  <a:cubicBezTo>
                    <a:pt x="38" y="263"/>
                    <a:pt x="32" y="251"/>
                    <a:pt x="27" y="246"/>
                  </a:cubicBezTo>
                  <a:cubicBezTo>
                    <a:pt x="27" y="242"/>
                    <a:pt x="27" y="238"/>
                    <a:pt x="27" y="234"/>
                  </a:cubicBezTo>
                  <a:cubicBezTo>
                    <a:pt x="26" y="227"/>
                    <a:pt x="14" y="226"/>
                    <a:pt x="12" y="218"/>
                  </a:cubicBezTo>
                  <a:cubicBezTo>
                    <a:pt x="9" y="209"/>
                    <a:pt x="13" y="203"/>
                    <a:pt x="19" y="197"/>
                  </a:cubicBezTo>
                  <a:cubicBezTo>
                    <a:pt x="8" y="188"/>
                    <a:pt x="8" y="167"/>
                    <a:pt x="23" y="163"/>
                  </a:cubicBezTo>
                  <a:cubicBezTo>
                    <a:pt x="23" y="158"/>
                    <a:pt x="14" y="160"/>
                    <a:pt x="13" y="156"/>
                  </a:cubicBezTo>
                  <a:cubicBezTo>
                    <a:pt x="0" y="149"/>
                    <a:pt x="10" y="131"/>
                    <a:pt x="19" y="128"/>
                  </a:cubicBezTo>
                  <a:cubicBezTo>
                    <a:pt x="1" y="123"/>
                    <a:pt x="4" y="99"/>
                    <a:pt x="19" y="93"/>
                  </a:cubicBezTo>
                  <a:cubicBezTo>
                    <a:pt x="13" y="87"/>
                    <a:pt x="0" y="73"/>
                    <a:pt x="16" y="64"/>
                  </a:cubicBezTo>
                  <a:cubicBezTo>
                    <a:pt x="2" y="52"/>
                    <a:pt x="10" y="30"/>
                    <a:pt x="27" y="28"/>
                  </a:cubicBezTo>
                  <a:cubicBezTo>
                    <a:pt x="26" y="20"/>
                    <a:pt x="30" y="17"/>
                    <a:pt x="30" y="10"/>
                  </a:cubicBezTo>
                  <a:cubicBezTo>
                    <a:pt x="37" y="4"/>
                    <a:pt x="41" y="0"/>
                    <a:pt x="54" y="1"/>
                  </a:cubicBezTo>
                  <a:cubicBezTo>
                    <a:pt x="84" y="4"/>
                    <a:pt x="111" y="1"/>
                    <a:pt x="139" y="3"/>
                  </a:cubicBezTo>
                  <a:cubicBezTo>
                    <a:pt x="159" y="4"/>
                    <a:pt x="193" y="8"/>
                    <a:pt x="200" y="19"/>
                  </a:cubicBezTo>
                  <a:cubicBezTo>
                    <a:pt x="205" y="28"/>
                    <a:pt x="207" y="60"/>
                    <a:pt x="209" y="74"/>
                  </a:cubicBezTo>
                  <a:cubicBezTo>
                    <a:pt x="211" y="103"/>
                    <a:pt x="207" y="128"/>
                    <a:pt x="206" y="159"/>
                  </a:cubicBezTo>
                  <a:cubicBezTo>
                    <a:pt x="205" y="182"/>
                    <a:pt x="204" y="206"/>
                    <a:pt x="200" y="227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50" y="27"/>
                    <a:pt x="56" y="27"/>
                    <a:pt x="61" y="27"/>
                  </a:cubicBezTo>
                  <a:cubicBezTo>
                    <a:pt x="67" y="33"/>
                    <a:pt x="66" y="48"/>
                    <a:pt x="54" y="47"/>
                  </a:cubicBezTo>
                  <a:cubicBezTo>
                    <a:pt x="49" y="46"/>
                    <a:pt x="53" y="37"/>
                    <a:pt x="47" y="37"/>
                  </a:cubicBezTo>
                  <a:cubicBezTo>
                    <a:pt x="45" y="44"/>
                    <a:pt x="43" y="52"/>
                    <a:pt x="47" y="61"/>
                  </a:cubicBezTo>
                  <a:cubicBezTo>
                    <a:pt x="55" y="64"/>
                    <a:pt x="55" y="59"/>
                    <a:pt x="61" y="58"/>
                  </a:cubicBezTo>
                  <a:cubicBezTo>
                    <a:pt x="69" y="65"/>
                    <a:pt x="62" y="78"/>
                    <a:pt x="52" y="79"/>
                  </a:cubicBezTo>
                  <a:cubicBezTo>
                    <a:pt x="49" y="74"/>
                    <a:pt x="56" y="66"/>
                    <a:pt x="47" y="66"/>
                  </a:cubicBezTo>
                  <a:cubicBezTo>
                    <a:pt x="44" y="68"/>
                    <a:pt x="44" y="83"/>
                    <a:pt x="46" y="90"/>
                  </a:cubicBezTo>
                  <a:cubicBezTo>
                    <a:pt x="53" y="94"/>
                    <a:pt x="57" y="89"/>
                    <a:pt x="64" y="89"/>
                  </a:cubicBezTo>
                  <a:cubicBezTo>
                    <a:pt x="72" y="97"/>
                    <a:pt x="64" y="112"/>
                    <a:pt x="54" y="113"/>
                  </a:cubicBezTo>
                  <a:cubicBezTo>
                    <a:pt x="50" y="109"/>
                    <a:pt x="57" y="94"/>
                    <a:pt x="46" y="97"/>
                  </a:cubicBezTo>
                  <a:cubicBezTo>
                    <a:pt x="43" y="103"/>
                    <a:pt x="46" y="116"/>
                    <a:pt x="45" y="124"/>
                  </a:cubicBezTo>
                  <a:cubicBezTo>
                    <a:pt x="52" y="127"/>
                    <a:pt x="55" y="129"/>
                    <a:pt x="61" y="124"/>
                  </a:cubicBezTo>
                  <a:cubicBezTo>
                    <a:pt x="70" y="130"/>
                    <a:pt x="66" y="147"/>
                    <a:pt x="54" y="147"/>
                  </a:cubicBezTo>
                  <a:cubicBezTo>
                    <a:pt x="51" y="142"/>
                    <a:pt x="56" y="129"/>
                    <a:pt x="45" y="131"/>
                  </a:cubicBezTo>
                  <a:cubicBezTo>
                    <a:pt x="46" y="141"/>
                    <a:pt x="42" y="150"/>
                    <a:pt x="45" y="159"/>
                  </a:cubicBezTo>
                  <a:cubicBezTo>
                    <a:pt x="49" y="162"/>
                    <a:pt x="58" y="162"/>
                    <a:pt x="63" y="159"/>
                  </a:cubicBezTo>
                  <a:cubicBezTo>
                    <a:pt x="70" y="166"/>
                    <a:pt x="66" y="183"/>
                    <a:pt x="52" y="180"/>
                  </a:cubicBezTo>
                  <a:cubicBezTo>
                    <a:pt x="50" y="175"/>
                    <a:pt x="55" y="168"/>
                    <a:pt x="45" y="169"/>
                  </a:cubicBezTo>
                  <a:cubicBezTo>
                    <a:pt x="41" y="172"/>
                    <a:pt x="42" y="185"/>
                    <a:pt x="44" y="189"/>
                  </a:cubicBezTo>
                  <a:cubicBezTo>
                    <a:pt x="49" y="192"/>
                    <a:pt x="60" y="190"/>
                    <a:pt x="64" y="194"/>
                  </a:cubicBezTo>
                  <a:cubicBezTo>
                    <a:pt x="64" y="203"/>
                    <a:pt x="64" y="213"/>
                    <a:pt x="56" y="213"/>
                  </a:cubicBezTo>
                  <a:cubicBezTo>
                    <a:pt x="51" y="211"/>
                    <a:pt x="51" y="201"/>
                    <a:pt x="54" y="197"/>
                  </a:cubicBezTo>
                  <a:cubicBezTo>
                    <a:pt x="50" y="197"/>
                    <a:pt x="47" y="197"/>
                    <a:pt x="44" y="197"/>
                  </a:cubicBezTo>
                  <a:cubicBezTo>
                    <a:pt x="42" y="204"/>
                    <a:pt x="43" y="212"/>
                    <a:pt x="45" y="221"/>
                  </a:cubicBezTo>
                  <a:cubicBezTo>
                    <a:pt x="49" y="223"/>
                    <a:pt x="54" y="224"/>
                    <a:pt x="56" y="226"/>
                  </a:cubicBezTo>
                  <a:cubicBezTo>
                    <a:pt x="61" y="230"/>
                    <a:pt x="80" y="228"/>
                    <a:pt x="89" y="229"/>
                  </a:cubicBezTo>
                  <a:cubicBezTo>
                    <a:pt x="102" y="229"/>
                    <a:pt x="117" y="229"/>
                    <a:pt x="131" y="230"/>
                  </a:cubicBezTo>
                  <a:cubicBezTo>
                    <a:pt x="147" y="230"/>
                    <a:pt x="166" y="232"/>
                    <a:pt x="178" y="230"/>
                  </a:cubicBezTo>
                  <a:cubicBezTo>
                    <a:pt x="183" y="229"/>
                    <a:pt x="186" y="223"/>
                    <a:pt x="191" y="226"/>
                  </a:cubicBezTo>
                  <a:cubicBezTo>
                    <a:pt x="198" y="200"/>
                    <a:pt x="197" y="171"/>
                    <a:pt x="198" y="142"/>
                  </a:cubicBezTo>
                  <a:cubicBezTo>
                    <a:pt x="199" y="124"/>
                    <a:pt x="203" y="107"/>
                    <a:pt x="202" y="90"/>
                  </a:cubicBezTo>
                  <a:cubicBezTo>
                    <a:pt x="201" y="68"/>
                    <a:pt x="197" y="45"/>
                    <a:pt x="193" y="23"/>
                  </a:cubicBezTo>
                  <a:cubicBezTo>
                    <a:pt x="157" y="4"/>
                    <a:pt x="97" y="9"/>
                    <a:pt x="47" y="6"/>
                  </a:cubicBezTo>
                  <a:cubicBezTo>
                    <a:pt x="48" y="14"/>
                    <a:pt x="46" y="19"/>
                    <a:pt x="46" y="25"/>
                  </a:cubicBezTo>
                  <a:close/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2" y="26"/>
                    <a:pt x="43" y="24"/>
                    <a:pt x="42" y="20"/>
                  </a:cubicBezTo>
                  <a:cubicBezTo>
                    <a:pt x="41" y="20"/>
                    <a:pt x="40" y="20"/>
                    <a:pt x="38" y="20"/>
                  </a:cubicBezTo>
                  <a:cubicBezTo>
                    <a:pt x="38" y="22"/>
                    <a:pt x="38" y="24"/>
                    <a:pt x="38" y="25"/>
                  </a:cubicBezTo>
                  <a:close/>
                  <a:moveTo>
                    <a:pt x="51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49" y="30"/>
                    <a:pt x="47" y="31"/>
                  </a:cubicBezTo>
                  <a:cubicBezTo>
                    <a:pt x="45" y="34"/>
                    <a:pt x="52" y="34"/>
                    <a:pt x="51" y="32"/>
                  </a:cubicBezTo>
                  <a:close/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5" y="44"/>
                    <a:pt x="34" y="47"/>
                    <a:pt x="33" y="51"/>
                  </a:cubicBezTo>
                  <a:cubicBezTo>
                    <a:pt x="36" y="53"/>
                    <a:pt x="40" y="48"/>
                    <a:pt x="41" y="44"/>
                  </a:cubicBezTo>
                  <a:cubicBezTo>
                    <a:pt x="39" y="42"/>
                    <a:pt x="40" y="36"/>
                    <a:pt x="35" y="37"/>
                  </a:cubicBezTo>
                  <a:cubicBezTo>
                    <a:pt x="33" y="42"/>
                    <a:pt x="38" y="40"/>
                    <a:pt x="38" y="42"/>
                  </a:cubicBezTo>
                  <a:close/>
                  <a:moveTo>
                    <a:pt x="25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3"/>
                    <a:pt x="27" y="42"/>
                    <a:pt x="25" y="38"/>
                  </a:cubicBezTo>
                  <a:cubicBezTo>
                    <a:pt x="13" y="39"/>
                    <a:pt x="14" y="56"/>
                    <a:pt x="25" y="57"/>
                  </a:cubicBezTo>
                  <a:close/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1" y="57"/>
                    <a:pt x="41" y="53"/>
                  </a:cubicBezTo>
                  <a:cubicBezTo>
                    <a:pt x="39" y="53"/>
                    <a:pt x="39" y="52"/>
                    <a:pt x="37" y="52"/>
                  </a:cubicBezTo>
                  <a:cubicBezTo>
                    <a:pt x="37" y="55"/>
                    <a:pt x="34" y="56"/>
                    <a:pt x="36" y="58"/>
                  </a:cubicBezTo>
                  <a:close/>
                  <a:moveTo>
                    <a:pt x="26" y="83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5" y="77"/>
                    <a:pt x="29" y="66"/>
                    <a:pt x="22" y="66"/>
                  </a:cubicBezTo>
                  <a:cubicBezTo>
                    <a:pt x="16" y="70"/>
                    <a:pt x="18" y="82"/>
                    <a:pt x="26" y="83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8"/>
                    <a:pt x="43" y="70"/>
                    <a:pt x="37" y="70"/>
                  </a:cubicBezTo>
                  <a:cubicBezTo>
                    <a:pt x="38" y="74"/>
                    <a:pt x="33" y="73"/>
                    <a:pt x="35" y="77"/>
                  </a:cubicBezTo>
                  <a:close/>
                  <a:moveTo>
                    <a:pt x="33" y="88"/>
                  </a:moveTo>
                  <a:cubicBezTo>
                    <a:pt x="33" y="88"/>
                    <a:pt x="33" y="88"/>
                    <a:pt x="33" y="88"/>
                  </a:cubicBezTo>
                  <a:cubicBezTo>
                    <a:pt x="38" y="87"/>
                    <a:pt x="40" y="84"/>
                    <a:pt x="40" y="79"/>
                  </a:cubicBezTo>
                  <a:cubicBezTo>
                    <a:pt x="36" y="80"/>
                    <a:pt x="33" y="82"/>
                    <a:pt x="33" y="88"/>
                  </a:cubicBezTo>
                  <a:close/>
                  <a:moveTo>
                    <a:pt x="33" y="107"/>
                  </a:moveTo>
                  <a:cubicBezTo>
                    <a:pt x="33" y="107"/>
                    <a:pt x="33" y="107"/>
                    <a:pt x="33" y="107"/>
                  </a:cubicBezTo>
                  <a:cubicBezTo>
                    <a:pt x="38" y="106"/>
                    <a:pt x="41" y="104"/>
                    <a:pt x="40" y="98"/>
                  </a:cubicBezTo>
                  <a:cubicBezTo>
                    <a:pt x="35" y="98"/>
                    <a:pt x="34" y="102"/>
                    <a:pt x="33" y="107"/>
                  </a:cubicBezTo>
                  <a:close/>
                  <a:moveTo>
                    <a:pt x="19" y="113"/>
                  </a:moveTo>
                  <a:cubicBezTo>
                    <a:pt x="19" y="113"/>
                    <a:pt x="19" y="113"/>
                    <a:pt x="19" y="113"/>
                  </a:cubicBezTo>
                  <a:cubicBezTo>
                    <a:pt x="22" y="114"/>
                    <a:pt x="26" y="119"/>
                    <a:pt x="28" y="116"/>
                  </a:cubicBezTo>
                  <a:cubicBezTo>
                    <a:pt x="25" y="113"/>
                    <a:pt x="28" y="105"/>
                    <a:pt x="27" y="100"/>
                  </a:cubicBezTo>
                  <a:cubicBezTo>
                    <a:pt x="21" y="101"/>
                    <a:pt x="19" y="106"/>
                    <a:pt x="19" y="113"/>
                  </a:cubicBezTo>
                  <a:close/>
                  <a:moveTo>
                    <a:pt x="32" y="121"/>
                  </a:moveTo>
                  <a:cubicBezTo>
                    <a:pt x="32" y="121"/>
                    <a:pt x="32" y="121"/>
                    <a:pt x="32" y="121"/>
                  </a:cubicBezTo>
                  <a:cubicBezTo>
                    <a:pt x="37" y="119"/>
                    <a:pt x="40" y="115"/>
                    <a:pt x="41" y="109"/>
                  </a:cubicBezTo>
                  <a:cubicBezTo>
                    <a:pt x="39" y="109"/>
                    <a:pt x="40" y="106"/>
                    <a:pt x="37" y="107"/>
                  </a:cubicBezTo>
                  <a:cubicBezTo>
                    <a:pt x="36" y="111"/>
                    <a:pt x="30" y="113"/>
                    <a:pt x="32" y="121"/>
                  </a:cubicBezTo>
                  <a:close/>
                  <a:moveTo>
                    <a:pt x="18" y="119"/>
                  </a:moveTo>
                  <a:cubicBezTo>
                    <a:pt x="18" y="119"/>
                    <a:pt x="18" y="119"/>
                    <a:pt x="18" y="119"/>
                  </a:cubicBezTo>
                  <a:cubicBezTo>
                    <a:pt x="18" y="117"/>
                    <a:pt x="17" y="115"/>
                    <a:pt x="14" y="116"/>
                  </a:cubicBezTo>
                  <a:cubicBezTo>
                    <a:pt x="14" y="118"/>
                    <a:pt x="15" y="120"/>
                    <a:pt x="18" y="119"/>
                  </a:cubicBezTo>
                  <a:close/>
                  <a:moveTo>
                    <a:pt x="37" y="123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9" y="124"/>
                    <a:pt x="40" y="124"/>
                  </a:cubicBezTo>
                  <a:cubicBezTo>
                    <a:pt x="40" y="122"/>
                    <a:pt x="40" y="120"/>
                    <a:pt x="37" y="121"/>
                  </a:cubicBezTo>
                  <a:cubicBezTo>
                    <a:pt x="37" y="121"/>
                    <a:pt x="37" y="122"/>
                    <a:pt x="37" y="123"/>
                  </a:cubicBezTo>
                  <a:close/>
                  <a:moveTo>
                    <a:pt x="33" y="143"/>
                  </a:moveTo>
                  <a:cubicBezTo>
                    <a:pt x="33" y="143"/>
                    <a:pt x="33" y="143"/>
                    <a:pt x="33" y="143"/>
                  </a:cubicBezTo>
                  <a:cubicBezTo>
                    <a:pt x="34" y="138"/>
                    <a:pt x="40" y="138"/>
                    <a:pt x="40" y="132"/>
                  </a:cubicBezTo>
                  <a:cubicBezTo>
                    <a:pt x="35" y="132"/>
                    <a:pt x="32" y="141"/>
                    <a:pt x="33" y="143"/>
                  </a:cubicBezTo>
                  <a:close/>
                  <a:moveTo>
                    <a:pt x="27" y="154"/>
                  </a:moveTo>
                  <a:cubicBezTo>
                    <a:pt x="27" y="154"/>
                    <a:pt x="27" y="154"/>
                    <a:pt x="27" y="154"/>
                  </a:cubicBezTo>
                  <a:cubicBezTo>
                    <a:pt x="26" y="146"/>
                    <a:pt x="29" y="140"/>
                    <a:pt x="27" y="135"/>
                  </a:cubicBezTo>
                  <a:cubicBezTo>
                    <a:pt x="17" y="136"/>
                    <a:pt x="15" y="153"/>
                    <a:pt x="27" y="154"/>
                  </a:cubicBezTo>
                  <a:close/>
                  <a:moveTo>
                    <a:pt x="33" y="156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4" y="154"/>
                    <a:pt x="36" y="152"/>
                    <a:pt x="37" y="150"/>
                  </a:cubicBezTo>
                  <a:cubicBezTo>
                    <a:pt x="35" y="150"/>
                    <a:pt x="36" y="146"/>
                    <a:pt x="32" y="147"/>
                  </a:cubicBezTo>
                  <a:cubicBezTo>
                    <a:pt x="30" y="149"/>
                    <a:pt x="30" y="156"/>
                    <a:pt x="33" y="156"/>
                  </a:cubicBezTo>
                  <a:close/>
                  <a:moveTo>
                    <a:pt x="32" y="178"/>
                  </a:moveTo>
                  <a:cubicBezTo>
                    <a:pt x="32" y="178"/>
                    <a:pt x="32" y="178"/>
                    <a:pt x="32" y="178"/>
                  </a:cubicBezTo>
                  <a:cubicBezTo>
                    <a:pt x="34" y="176"/>
                    <a:pt x="37" y="171"/>
                    <a:pt x="32" y="170"/>
                  </a:cubicBezTo>
                  <a:cubicBezTo>
                    <a:pt x="30" y="172"/>
                    <a:pt x="28" y="177"/>
                    <a:pt x="32" y="178"/>
                  </a:cubicBezTo>
                  <a:close/>
                  <a:moveTo>
                    <a:pt x="35" y="182"/>
                  </a:moveTo>
                  <a:cubicBezTo>
                    <a:pt x="35" y="182"/>
                    <a:pt x="35" y="182"/>
                    <a:pt x="35" y="182"/>
                  </a:cubicBezTo>
                  <a:cubicBezTo>
                    <a:pt x="39" y="183"/>
                    <a:pt x="40" y="175"/>
                    <a:pt x="36" y="175"/>
                  </a:cubicBezTo>
                  <a:cubicBezTo>
                    <a:pt x="35" y="177"/>
                    <a:pt x="34" y="179"/>
                    <a:pt x="35" y="182"/>
                  </a:cubicBezTo>
                  <a:close/>
                  <a:moveTo>
                    <a:pt x="26" y="189"/>
                  </a:moveTo>
                  <a:cubicBezTo>
                    <a:pt x="26" y="189"/>
                    <a:pt x="26" y="189"/>
                    <a:pt x="26" y="189"/>
                  </a:cubicBezTo>
                  <a:cubicBezTo>
                    <a:pt x="26" y="186"/>
                    <a:pt x="26" y="182"/>
                    <a:pt x="26" y="179"/>
                  </a:cubicBezTo>
                  <a:cubicBezTo>
                    <a:pt x="25" y="179"/>
                    <a:pt x="23" y="179"/>
                    <a:pt x="22" y="179"/>
                  </a:cubicBezTo>
                  <a:cubicBezTo>
                    <a:pt x="22" y="183"/>
                    <a:pt x="18" y="190"/>
                    <a:pt x="26" y="189"/>
                  </a:cubicBezTo>
                  <a:close/>
                  <a:moveTo>
                    <a:pt x="35" y="189"/>
                  </a:moveTo>
                  <a:cubicBezTo>
                    <a:pt x="35" y="189"/>
                    <a:pt x="35" y="189"/>
                    <a:pt x="35" y="189"/>
                  </a:cubicBezTo>
                  <a:cubicBezTo>
                    <a:pt x="39" y="190"/>
                    <a:pt x="40" y="184"/>
                    <a:pt x="36" y="184"/>
                  </a:cubicBezTo>
                  <a:cubicBezTo>
                    <a:pt x="36" y="186"/>
                    <a:pt x="34" y="187"/>
                    <a:pt x="35" y="189"/>
                  </a:cubicBezTo>
                  <a:close/>
                  <a:moveTo>
                    <a:pt x="35" y="213"/>
                  </a:moveTo>
                  <a:cubicBezTo>
                    <a:pt x="35" y="213"/>
                    <a:pt x="35" y="213"/>
                    <a:pt x="35" y="213"/>
                  </a:cubicBezTo>
                  <a:cubicBezTo>
                    <a:pt x="32" y="214"/>
                    <a:pt x="31" y="217"/>
                    <a:pt x="31" y="221"/>
                  </a:cubicBezTo>
                  <a:cubicBezTo>
                    <a:pt x="35" y="222"/>
                    <a:pt x="35" y="220"/>
                    <a:pt x="33" y="226"/>
                  </a:cubicBezTo>
                  <a:cubicBezTo>
                    <a:pt x="42" y="227"/>
                    <a:pt x="38" y="218"/>
                    <a:pt x="37" y="212"/>
                  </a:cubicBezTo>
                  <a:cubicBezTo>
                    <a:pt x="37" y="209"/>
                    <a:pt x="40" y="201"/>
                    <a:pt x="35" y="202"/>
                  </a:cubicBezTo>
                  <a:cubicBezTo>
                    <a:pt x="33" y="205"/>
                    <a:pt x="31" y="211"/>
                    <a:pt x="35" y="213"/>
                  </a:cubicBezTo>
                  <a:close/>
                  <a:moveTo>
                    <a:pt x="50" y="231"/>
                  </a:moveTo>
                  <a:cubicBezTo>
                    <a:pt x="50" y="231"/>
                    <a:pt x="50" y="231"/>
                    <a:pt x="50" y="231"/>
                  </a:cubicBezTo>
                  <a:cubicBezTo>
                    <a:pt x="47" y="230"/>
                    <a:pt x="46" y="228"/>
                    <a:pt x="41" y="229"/>
                  </a:cubicBezTo>
                  <a:cubicBezTo>
                    <a:pt x="39" y="233"/>
                    <a:pt x="49" y="234"/>
                    <a:pt x="50" y="231"/>
                  </a:cubicBezTo>
                  <a:close/>
                  <a:moveTo>
                    <a:pt x="117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91" y="236"/>
                    <a:pt x="60" y="236"/>
                    <a:pt x="36" y="239"/>
                  </a:cubicBezTo>
                  <a:cubicBezTo>
                    <a:pt x="36" y="246"/>
                    <a:pt x="51" y="244"/>
                    <a:pt x="55" y="241"/>
                  </a:cubicBezTo>
                  <a:cubicBezTo>
                    <a:pt x="73" y="246"/>
                    <a:pt x="98" y="239"/>
                    <a:pt x="125" y="241"/>
                  </a:cubicBezTo>
                  <a:cubicBezTo>
                    <a:pt x="124" y="238"/>
                    <a:pt x="120" y="239"/>
                    <a:pt x="117" y="239"/>
                  </a:cubicBezTo>
                  <a:close/>
                  <a:moveTo>
                    <a:pt x="135" y="241"/>
                  </a:moveTo>
                  <a:cubicBezTo>
                    <a:pt x="135" y="241"/>
                    <a:pt x="135" y="241"/>
                    <a:pt x="135" y="241"/>
                  </a:cubicBezTo>
                  <a:cubicBezTo>
                    <a:pt x="136" y="241"/>
                    <a:pt x="137" y="241"/>
                    <a:pt x="137" y="241"/>
                  </a:cubicBezTo>
                  <a:cubicBezTo>
                    <a:pt x="139" y="238"/>
                    <a:pt x="133" y="237"/>
                    <a:pt x="134" y="240"/>
                  </a:cubicBezTo>
                  <a:cubicBezTo>
                    <a:pt x="134" y="240"/>
                    <a:pt x="135" y="240"/>
                    <a:pt x="135" y="241"/>
                  </a:cubicBezTo>
                  <a:close/>
                  <a:moveTo>
                    <a:pt x="131" y="246"/>
                  </a:moveTo>
                  <a:cubicBezTo>
                    <a:pt x="131" y="246"/>
                    <a:pt x="131" y="246"/>
                    <a:pt x="131" y="246"/>
                  </a:cubicBezTo>
                  <a:cubicBezTo>
                    <a:pt x="141" y="247"/>
                    <a:pt x="162" y="249"/>
                    <a:pt x="177" y="246"/>
                  </a:cubicBezTo>
                  <a:cubicBezTo>
                    <a:pt x="160" y="244"/>
                    <a:pt x="147" y="243"/>
                    <a:pt x="131" y="246"/>
                  </a:cubicBezTo>
                  <a:close/>
                  <a:moveTo>
                    <a:pt x="44" y="249"/>
                  </a:moveTo>
                  <a:cubicBezTo>
                    <a:pt x="44" y="249"/>
                    <a:pt x="44" y="249"/>
                    <a:pt x="44" y="249"/>
                  </a:cubicBezTo>
                  <a:cubicBezTo>
                    <a:pt x="45" y="249"/>
                    <a:pt x="46" y="249"/>
                    <a:pt x="47" y="249"/>
                  </a:cubicBezTo>
                  <a:cubicBezTo>
                    <a:pt x="47" y="248"/>
                    <a:pt x="47" y="247"/>
                    <a:pt x="47" y="246"/>
                  </a:cubicBezTo>
                  <a:cubicBezTo>
                    <a:pt x="46" y="246"/>
                    <a:pt x="45" y="246"/>
                    <a:pt x="44" y="246"/>
                  </a:cubicBezTo>
                  <a:cubicBezTo>
                    <a:pt x="44" y="247"/>
                    <a:pt x="44" y="248"/>
                    <a:pt x="44" y="249"/>
                  </a:cubicBezTo>
                  <a:close/>
                  <a:moveTo>
                    <a:pt x="113" y="250"/>
                  </a:moveTo>
                  <a:cubicBezTo>
                    <a:pt x="113" y="250"/>
                    <a:pt x="113" y="250"/>
                    <a:pt x="113" y="250"/>
                  </a:cubicBezTo>
                  <a:cubicBezTo>
                    <a:pt x="112" y="249"/>
                    <a:pt x="109" y="249"/>
                    <a:pt x="106" y="249"/>
                  </a:cubicBezTo>
                  <a:cubicBezTo>
                    <a:pt x="104" y="253"/>
                    <a:pt x="113" y="252"/>
                    <a:pt x="113" y="250"/>
                  </a:cubicBezTo>
                  <a:close/>
                  <a:moveTo>
                    <a:pt x="159" y="251"/>
                  </a:moveTo>
                  <a:cubicBezTo>
                    <a:pt x="159" y="251"/>
                    <a:pt x="159" y="251"/>
                    <a:pt x="159" y="251"/>
                  </a:cubicBezTo>
                  <a:cubicBezTo>
                    <a:pt x="143" y="251"/>
                    <a:pt x="121" y="253"/>
                    <a:pt x="115" y="250"/>
                  </a:cubicBezTo>
                  <a:cubicBezTo>
                    <a:pt x="116" y="254"/>
                    <a:pt x="110" y="252"/>
                    <a:pt x="110" y="254"/>
                  </a:cubicBezTo>
                  <a:cubicBezTo>
                    <a:pt x="87" y="250"/>
                    <a:pt x="64" y="251"/>
                    <a:pt x="44" y="253"/>
                  </a:cubicBezTo>
                  <a:cubicBezTo>
                    <a:pt x="47" y="260"/>
                    <a:pt x="58" y="258"/>
                    <a:pt x="66" y="258"/>
                  </a:cubicBezTo>
                  <a:cubicBezTo>
                    <a:pt x="105" y="258"/>
                    <a:pt x="142" y="254"/>
                    <a:pt x="174" y="256"/>
                  </a:cubicBezTo>
                  <a:cubicBezTo>
                    <a:pt x="179" y="255"/>
                    <a:pt x="176" y="262"/>
                    <a:pt x="181" y="260"/>
                  </a:cubicBezTo>
                  <a:cubicBezTo>
                    <a:pt x="182" y="250"/>
                    <a:pt x="166" y="252"/>
                    <a:pt x="159" y="251"/>
                  </a:cubicBezTo>
                  <a:close/>
                  <a:moveTo>
                    <a:pt x="93" y="263"/>
                  </a:moveTo>
                  <a:cubicBezTo>
                    <a:pt x="93" y="263"/>
                    <a:pt x="93" y="263"/>
                    <a:pt x="93" y="263"/>
                  </a:cubicBezTo>
                  <a:cubicBezTo>
                    <a:pt x="103" y="262"/>
                    <a:pt x="115" y="264"/>
                    <a:pt x="121" y="260"/>
                  </a:cubicBezTo>
                  <a:cubicBezTo>
                    <a:pt x="113" y="258"/>
                    <a:pt x="99" y="259"/>
                    <a:pt x="93" y="263"/>
                  </a:cubicBezTo>
                  <a:close/>
                  <a:moveTo>
                    <a:pt x="122" y="262"/>
                  </a:moveTo>
                  <a:cubicBezTo>
                    <a:pt x="122" y="262"/>
                    <a:pt x="122" y="262"/>
                    <a:pt x="122" y="262"/>
                  </a:cubicBezTo>
                  <a:cubicBezTo>
                    <a:pt x="126" y="262"/>
                    <a:pt x="128" y="259"/>
                    <a:pt x="131" y="262"/>
                  </a:cubicBezTo>
                  <a:cubicBezTo>
                    <a:pt x="132" y="257"/>
                    <a:pt x="122" y="258"/>
                    <a:pt x="122" y="262"/>
                  </a:cubicBezTo>
                  <a:close/>
                  <a:moveTo>
                    <a:pt x="55" y="263"/>
                  </a:moveTo>
                  <a:cubicBezTo>
                    <a:pt x="55" y="263"/>
                    <a:pt x="55" y="263"/>
                    <a:pt x="55" y="263"/>
                  </a:cubicBezTo>
                  <a:cubicBezTo>
                    <a:pt x="57" y="263"/>
                    <a:pt x="58" y="262"/>
                    <a:pt x="59" y="260"/>
                  </a:cubicBezTo>
                  <a:cubicBezTo>
                    <a:pt x="57" y="260"/>
                    <a:pt x="54" y="260"/>
                    <a:pt x="55" y="263"/>
                  </a:cubicBezTo>
                  <a:close/>
                  <a:moveTo>
                    <a:pt x="92" y="262"/>
                  </a:moveTo>
                  <a:cubicBezTo>
                    <a:pt x="92" y="262"/>
                    <a:pt x="92" y="262"/>
                    <a:pt x="92" y="262"/>
                  </a:cubicBezTo>
                  <a:cubicBezTo>
                    <a:pt x="90" y="262"/>
                    <a:pt x="84" y="260"/>
                    <a:pt x="84" y="263"/>
                  </a:cubicBezTo>
                  <a:cubicBezTo>
                    <a:pt x="86" y="262"/>
                    <a:pt x="92" y="264"/>
                    <a:pt x="92" y="26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52176" y="2497936"/>
              <a:ext cx="751561" cy="139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20558B"/>
                  </a:solidFill>
                  <a:cs typeface="+mn-ea"/>
                  <a:sym typeface="+mn-lt"/>
                </a:rPr>
                <a:t>发布游戏正式版本</a:t>
              </a:r>
            </a:p>
          </p:txBody>
        </p:sp>
      </p:grpSp>
      <p:pic>
        <p:nvPicPr>
          <p:cNvPr id="14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63" y="1893456"/>
            <a:ext cx="3599715" cy="16717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71980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90" y="1810326"/>
            <a:ext cx="7176136" cy="4138135"/>
          </a:xfrm>
          <a:prstGeom prst="rect">
            <a:avLst/>
          </a:prstGeom>
        </p:spPr>
      </p:pic>
      <p:pic>
        <p:nvPicPr>
          <p:cNvPr id="9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63" y="1810327"/>
            <a:ext cx="3599715" cy="17549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18031" y="3687995"/>
            <a:ext cx="1655358" cy="2165590"/>
            <a:chOff x="1235078" y="2317630"/>
            <a:chExt cx="1655358" cy="216559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235078" y="2317630"/>
              <a:ext cx="1655358" cy="2165590"/>
            </a:xfrm>
            <a:custGeom>
              <a:avLst/>
              <a:gdLst>
                <a:gd name="T0" fmla="*/ 163 w 211"/>
                <a:gd name="T1" fmla="*/ 267 h 277"/>
                <a:gd name="T2" fmla="*/ 12 w 211"/>
                <a:gd name="T3" fmla="*/ 218 h 277"/>
                <a:gd name="T4" fmla="*/ 19 w 211"/>
                <a:gd name="T5" fmla="*/ 128 h 277"/>
                <a:gd name="T6" fmla="*/ 30 w 211"/>
                <a:gd name="T7" fmla="*/ 10 h 277"/>
                <a:gd name="T8" fmla="*/ 209 w 211"/>
                <a:gd name="T9" fmla="*/ 74 h 277"/>
                <a:gd name="T10" fmla="*/ 46 w 211"/>
                <a:gd name="T11" fmla="*/ 25 h 277"/>
                <a:gd name="T12" fmla="*/ 47 w 211"/>
                <a:gd name="T13" fmla="*/ 61 h 277"/>
                <a:gd name="T14" fmla="*/ 46 w 211"/>
                <a:gd name="T15" fmla="*/ 90 h 277"/>
                <a:gd name="T16" fmla="*/ 45 w 211"/>
                <a:gd name="T17" fmla="*/ 124 h 277"/>
                <a:gd name="T18" fmla="*/ 45 w 211"/>
                <a:gd name="T19" fmla="*/ 159 h 277"/>
                <a:gd name="T20" fmla="*/ 44 w 211"/>
                <a:gd name="T21" fmla="*/ 189 h 277"/>
                <a:gd name="T22" fmla="*/ 44 w 211"/>
                <a:gd name="T23" fmla="*/ 197 h 277"/>
                <a:gd name="T24" fmla="*/ 131 w 211"/>
                <a:gd name="T25" fmla="*/ 230 h 277"/>
                <a:gd name="T26" fmla="*/ 202 w 211"/>
                <a:gd name="T27" fmla="*/ 90 h 277"/>
                <a:gd name="T28" fmla="*/ 38 w 211"/>
                <a:gd name="T29" fmla="*/ 25 h 277"/>
                <a:gd name="T30" fmla="*/ 38 w 211"/>
                <a:gd name="T31" fmla="*/ 25 h 277"/>
                <a:gd name="T32" fmla="*/ 51 w 211"/>
                <a:gd name="T33" fmla="*/ 32 h 277"/>
                <a:gd name="T34" fmla="*/ 41 w 211"/>
                <a:gd name="T35" fmla="*/ 44 h 277"/>
                <a:gd name="T36" fmla="*/ 25 w 211"/>
                <a:gd name="T37" fmla="*/ 57 h 277"/>
                <a:gd name="T38" fmla="*/ 36 w 211"/>
                <a:gd name="T39" fmla="*/ 58 h 277"/>
                <a:gd name="T40" fmla="*/ 26 w 211"/>
                <a:gd name="T41" fmla="*/ 83 h 277"/>
                <a:gd name="T42" fmla="*/ 35 w 211"/>
                <a:gd name="T43" fmla="*/ 77 h 277"/>
                <a:gd name="T44" fmla="*/ 33 w 211"/>
                <a:gd name="T45" fmla="*/ 88 h 277"/>
                <a:gd name="T46" fmla="*/ 33 w 211"/>
                <a:gd name="T47" fmla="*/ 107 h 277"/>
                <a:gd name="T48" fmla="*/ 19 w 211"/>
                <a:gd name="T49" fmla="*/ 113 h 277"/>
                <a:gd name="T50" fmla="*/ 19 w 211"/>
                <a:gd name="T51" fmla="*/ 113 h 277"/>
                <a:gd name="T52" fmla="*/ 37 w 211"/>
                <a:gd name="T53" fmla="*/ 107 h 277"/>
                <a:gd name="T54" fmla="*/ 14 w 211"/>
                <a:gd name="T55" fmla="*/ 116 h 277"/>
                <a:gd name="T56" fmla="*/ 40 w 211"/>
                <a:gd name="T57" fmla="*/ 124 h 277"/>
                <a:gd name="T58" fmla="*/ 33 w 211"/>
                <a:gd name="T59" fmla="*/ 143 h 277"/>
                <a:gd name="T60" fmla="*/ 27 w 211"/>
                <a:gd name="T61" fmla="*/ 154 h 277"/>
                <a:gd name="T62" fmla="*/ 33 w 211"/>
                <a:gd name="T63" fmla="*/ 156 h 277"/>
                <a:gd name="T64" fmla="*/ 32 w 211"/>
                <a:gd name="T65" fmla="*/ 178 h 277"/>
                <a:gd name="T66" fmla="*/ 35 w 211"/>
                <a:gd name="T67" fmla="*/ 182 h 277"/>
                <a:gd name="T68" fmla="*/ 26 w 211"/>
                <a:gd name="T69" fmla="*/ 189 h 277"/>
                <a:gd name="T70" fmla="*/ 26 w 211"/>
                <a:gd name="T71" fmla="*/ 189 h 277"/>
                <a:gd name="T72" fmla="*/ 35 w 211"/>
                <a:gd name="T73" fmla="*/ 189 h 277"/>
                <a:gd name="T74" fmla="*/ 33 w 211"/>
                <a:gd name="T75" fmla="*/ 226 h 277"/>
                <a:gd name="T76" fmla="*/ 50 w 211"/>
                <a:gd name="T77" fmla="*/ 231 h 277"/>
                <a:gd name="T78" fmla="*/ 117 w 211"/>
                <a:gd name="T79" fmla="*/ 239 h 277"/>
                <a:gd name="T80" fmla="*/ 125 w 211"/>
                <a:gd name="T81" fmla="*/ 241 h 277"/>
                <a:gd name="T82" fmla="*/ 137 w 211"/>
                <a:gd name="T83" fmla="*/ 241 h 277"/>
                <a:gd name="T84" fmla="*/ 131 w 211"/>
                <a:gd name="T85" fmla="*/ 246 h 277"/>
                <a:gd name="T86" fmla="*/ 44 w 211"/>
                <a:gd name="T87" fmla="*/ 249 h 277"/>
                <a:gd name="T88" fmla="*/ 44 w 211"/>
                <a:gd name="T89" fmla="*/ 249 h 277"/>
                <a:gd name="T90" fmla="*/ 113 w 211"/>
                <a:gd name="T91" fmla="*/ 250 h 277"/>
                <a:gd name="T92" fmla="*/ 110 w 211"/>
                <a:gd name="T93" fmla="*/ 254 h 277"/>
                <a:gd name="T94" fmla="*/ 181 w 211"/>
                <a:gd name="T95" fmla="*/ 260 h 277"/>
                <a:gd name="T96" fmla="*/ 121 w 211"/>
                <a:gd name="T97" fmla="*/ 260 h 277"/>
                <a:gd name="T98" fmla="*/ 131 w 211"/>
                <a:gd name="T99" fmla="*/ 262 h 277"/>
                <a:gd name="T100" fmla="*/ 59 w 211"/>
                <a:gd name="T101" fmla="*/ 260 h 277"/>
                <a:gd name="T102" fmla="*/ 84 w 211"/>
                <a:gd name="T103" fmla="*/ 26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277">
                  <a:moveTo>
                    <a:pt x="200" y="227"/>
                  </a:moveTo>
                  <a:cubicBezTo>
                    <a:pt x="196" y="229"/>
                    <a:pt x="193" y="231"/>
                    <a:pt x="188" y="232"/>
                  </a:cubicBezTo>
                  <a:cubicBezTo>
                    <a:pt x="188" y="243"/>
                    <a:pt x="190" y="256"/>
                    <a:pt x="187" y="264"/>
                  </a:cubicBezTo>
                  <a:cubicBezTo>
                    <a:pt x="181" y="273"/>
                    <a:pt x="175" y="268"/>
                    <a:pt x="163" y="267"/>
                  </a:cubicBezTo>
                  <a:cubicBezTo>
                    <a:pt x="134" y="264"/>
                    <a:pt x="72" y="277"/>
                    <a:pt x="47" y="267"/>
                  </a:cubicBezTo>
                  <a:cubicBezTo>
                    <a:pt x="38" y="263"/>
                    <a:pt x="32" y="251"/>
                    <a:pt x="27" y="246"/>
                  </a:cubicBezTo>
                  <a:cubicBezTo>
                    <a:pt x="27" y="242"/>
                    <a:pt x="27" y="238"/>
                    <a:pt x="27" y="234"/>
                  </a:cubicBezTo>
                  <a:cubicBezTo>
                    <a:pt x="26" y="227"/>
                    <a:pt x="14" y="226"/>
                    <a:pt x="12" y="218"/>
                  </a:cubicBezTo>
                  <a:cubicBezTo>
                    <a:pt x="9" y="209"/>
                    <a:pt x="13" y="203"/>
                    <a:pt x="19" y="197"/>
                  </a:cubicBezTo>
                  <a:cubicBezTo>
                    <a:pt x="8" y="188"/>
                    <a:pt x="8" y="167"/>
                    <a:pt x="23" y="163"/>
                  </a:cubicBezTo>
                  <a:cubicBezTo>
                    <a:pt x="23" y="158"/>
                    <a:pt x="14" y="160"/>
                    <a:pt x="13" y="156"/>
                  </a:cubicBezTo>
                  <a:cubicBezTo>
                    <a:pt x="0" y="149"/>
                    <a:pt x="10" y="131"/>
                    <a:pt x="19" y="128"/>
                  </a:cubicBezTo>
                  <a:cubicBezTo>
                    <a:pt x="1" y="123"/>
                    <a:pt x="4" y="99"/>
                    <a:pt x="19" y="93"/>
                  </a:cubicBezTo>
                  <a:cubicBezTo>
                    <a:pt x="13" y="87"/>
                    <a:pt x="0" y="73"/>
                    <a:pt x="16" y="64"/>
                  </a:cubicBezTo>
                  <a:cubicBezTo>
                    <a:pt x="2" y="52"/>
                    <a:pt x="10" y="30"/>
                    <a:pt x="27" y="28"/>
                  </a:cubicBezTo>
                  <a:cubicBezTo>
                    <a:pt x="26" y="20"/>
                    <a:pt x="30" y="17"/>
                    <a:pt x="30" y="10"/>
                  </a:cubicBezTo>
                  <a:cubicBezTo>
                    <a:pt x="37" y="4"/>
                    <a:pt x="41" y="0"/>
                    <a:pt x="54" y="1"/>
                  </a:cubicBezTo>
                  <a:cubicBezTo>
                    <a:pt x="84" y="4"/>
                    <a:pt x="111" y="1"/>
                    <a:pt x="139" y="3"/>
                  </a:cubicBezTo>
                  <a:cubicBezTo>
                    <a:pt x="159" y="4"/>
                    <a:pt x="193" y="8"/>
                    <a:pt x="200" y="19"/>
                  </a:cubicBezTo>
                  <a:cubicBezTo>
                    <a:pt x="205" y="28"/>
                    <a:pt x="207" y="60"/>
                    <a:pt x="209" y="74"/>
                  </a:cubicBezTo>
                  <a:cubicBezTo>
                    <a:pt x="211" y="103"/>
                    <a:pt x="207" y="128"/>
                    <a:pt x="206" y="159"/>
                  </a:cubicBezTo>
                  <a:cubicBezTo>
                    <a:pt x="205" y="182"/>
                    <a:pt x="204" y="206"/>
                    <a:pt x="200" y="227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50" y="27"/>
                    <a:pt x="56" y="27"/>
                    <a:pt x="61" y="27"/>
                  </a:cubicBezTo>
                  <a:cubicBezTo>
                    <a:pt x="67" y="33"/>
                    <a:pt x="66" y="48"/>
                    <a:pt x="54" y="47"/>
                  </a:cubicBezTo>
                  <a:cubicBezTo>
                    <a:pt x="49" y="46"/>
                    <a:pt x="53" y="37"/>
                    <a:pt x="47" y="37"/>
                  </a:cubicBezTo>
                  <a:cubicBezTo>
                    <a:pt x="45" y="44"/>
                    <a:pt x="43" y="52"/>
                    <a:pt x="47" y="61"/>
                  </a:cubicBezTo>
                  <a:cubicBezTo>
                    <a:pt x="55" y="64"/>
                    <a:pt x="55" y="59"/>
                    <a:pt x="61" y="58"/>
                  </a:cubicBezTo>
                  <a:cubicBezTo>
                    <a:pt x="69" y="65"/>
                    <a:pt x="62" y="78"/>
                    <a:pt x="52" y="79"/>
                  </a:cubicBezTo>
                  <a:cubicBezTo>
                    <a:pt x="49" y="74"/>
                    <a:pt x="56" y="66"/>
                    <a:pt x="47" y="66"/>
                  </a:cubicBezTo>
                  <a:cubicBezTo>
                    <a:pt x="44" y="68"/>
                    <a:pt x="44" y="83"/>
                    <a:pt x="46" y="90"/>
                  </a:cubicBezTo>
                  <a:cubicBezTo>
                    <a:pt x="53" y="94"/>
                    <a:pt x="57" y="89"/>
                    <a:pt x="64" y="89"/>
                  </a:cubicBezTo>
                  <a:cubicBezTo>
                    <a:pt x="72" y="97"/>
                    <a:pt x="64" y="112"/>
                    <a:pt x="54" y="113"/>
                  </a:cubicBezTo>
                  <a:cubicBezTo>
                    <a:pt x="50" y="109"/>
                    <a:pt x="57" y="94"/>
                    <a:pt x="46" y="97"/>
                  </a:cubicBezTo>
                  <a:cubicBezTo>
                    <a:pt x="43" y="103"/>
                    <a:pt x="46" y="116"/>
                    <a:pt x="45" y="124"/>
                  </a:cubicBezTo>
                  <a:cubicBezTo>
                    <a:pt x="52" y="127"/>
                    <a:pt x="55" y="129"/>
                    <a:pt x="61" y="124"/>
                  </a:cubicBezTo>
                  <a:cubicBezTo>
                    <a:pt x="70" y="130"/>
                    <a:pt x="66" y="147"/>
                    <a:pt x="54" y="147"/>
                  </a:cubicBezTo>
                  <a:cubicBezTo>
                    <a:pt x="51" y="142"/>
                    <a:pt x="56" y="129"/>
                    <a:pt x="45" y="131"/>
                  </a:cubicBezTo>
                  <a:cubicBezTo>
                    <a:pt x="46" y="141"/>
                    <a:pt x="42" y="150"/>
                    <a:pt x="45" y="159"/>
                  </a:cubicBezTo>
                  <a:cubicBezTo>
                    <a:pt x="49" y="162"/>
                    <a:pt x="58" y="162"/>
                    <a:pt x="63" y="159"/>
                  </a:cubicBezTo>
                  <a:cubicBezTo>
                    <a:pt x="70" y="166"/>
                    <a:pt x="66" y="183"/>
                    <a:pt x="52" y="180"/>
                  </a:cubicBezTo>
                  <a:cubicBezTo>
                    <a:pt x="50" y="175"/>
                    <a:pt x="55" y="168"/>
                    <a:pt x="45" y="169"/>
                  </a:cubicBezTo>
                  <a:cubicBezTo>
                    <a:pt x="41" y="172"/>
                    <a:pt x="42" y="185"/>
                    <a:pt x="44" y="189"/>
                  </a:cubicBezTo>
                  <a:cubicBezTo>
                    <a:pt x="49" y="192"/>
                    <a:pt x="60" y="190"/>
                    <a:pt x="64" y="194"/>
                  </a:cubicBezTo>
                  <a:cubicBezTo>
                    <a:pt x="64" y="203"/>
                    <a:pt x="64" y="213"/>
                    <a:pt x="56" y="213"/>
                  </a:cubicBezTo>
                  <a:cubicBezTo>
                    <a:pt x="51" y="211"/>
                    <a:pt x="51" y="201"/>
                    <a:pt x="54" y="197"/>
                  </a:cubicBezTo>
                  <a:cubicBezTo>
                    <a:pt x="50" y="197"/>
                    <a:pt x="47" y="197"/>
                    <a:pt x="44" y="197"/>
                  </a:cubicBezTo>
                  <a:cubicBezTo>
                    <a:pt x="42" y="204"/>
                    <a:pt x="43" y="212"/>
                    <a:pt x="45" y="221"/>
                  </a:cubicBezTo>
                  <a:cubicBezTo>
                    <a:pt x="49" y="223"/>
                    <a:pt x="54" y="224"/>
                    <a:pt x="56" y="226"/>
                  </a:cubicBezTo>
                  <a:cubicBezTo>
                    <a:pt x="61" y="230"/>
                    <a:pt x="80" y="228"/>
                    <a:pt x="89" y="229"/>
                  </a:cubicBezTo>
                  <a:cubicBezTo>
                    <a:pt x="102" y="229"/>
                    <a:pt x="117" y="229"/>
                    <a:pt x="131" y="230"/>
                  </a:cubicBezTo>
                  <a:cubicBezTo>
                    <a:pt x="147" y="230"/>
                    <a:pt x="166" y="232"/>
                    <a:pt x="178" y="230"/>
                  </a:cubicBezTo>
                  <a:cubicBezTo>
                    <a:pt x="183" y="229"/>
                    <a:pt x="186" y="223"/>
                    <a:pt x="191" y="226"/>
                  </a:cubicBezTo>
                  <a:cubicBezTo>
                    <a:pt x="198" y="200"/>
                    <a:pt x="197" y="171"/>
                    <a:pt x="198" y="142"/>
                  </a:cubicBezTo>
                  <a:cubicBezTo>
                    <a:pt x="199" y="124"/>
                    <a:pt x="203" y="107"/>
                    <a:pt x="202" y="90"/>
                  </a:cubicBezTo>
                  <a:cubicBezTo>
                    <a:pt x="201" y="68"/>
                    <a:pt x="197" y="45"/>
                    <a:pt x="193" y="23"/>
                  </a:cubicBezTo>
                  <a:cubicBezTo>
                    <a:pt x="157" y="4"/>
                    <a:pt x="97" y="9"/>
                    <a:pt x="47" y="6"/>
                  </a:cubicBezTo>
                  <a:cubicBezTo>
                    <a:pt x="48" y="14"/>
                    <a:pt x="46" y="19"/>
                    <a:pt x="46" y="25"/>
                  </a:cubicBezTo>
                  <a:close/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2" y="26"/>
                    <a:pt x="43" y="24"/>
                    <a:pt x="42" y="20"/>
                  </a:cubicBezTo>
                  <a:cubicBezTo>
                    <a:pt x="41" y="20"/>
                    <a:pt x="40" y="20"/>
                    <a:pt x="38" y="20"/>
                  </a:cubicBezTo>
                  <a:cubicBezTo>
                    <a:pt x="38" y="22"/>
                    <a:pt x="38" y="24"/>
                    <a:pt x="38" y="25"/>
                  </a:cubicBezTo>
                  <a:close/>
                  <a:moveTo>
                    <a:pt x="51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49" y="30"/>
                    <a:pt x="47" y="31"/>
                  </a:cubicBezTo>
                  <a:cubicBezTo>
                    <a:pt x="45" y="34"/>
                    <a:pt x="52" y="34"/>
                    <a:pt x="51" y="32"/>
                  </a:cubicBezTo>
                  <a:close/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5" y="44"/>
                    <a:pt x="34" y="47"/>
                    <a:pt x="33" y="51"/>
                  </a:cubicBezTo>
                  <a:cubicBezTo>
                    <a:pt x="36" y="53"/>
                    <a:pt x="40" y="48"/>
                    <a:pt x="41" y="44"/>
                  </a:cubicBezTo>
                  <a:cubicBezTo>
                    <a:pt x="39" y="42"/>
                    <a:pt x="40" y="36"/>
                    <a:pt x="35" y="37"/>
                  </a:cubicBezTo>
                  <a:cubicBezTo>
                    <a:pt x="33" y="42"/>
                    <a:pt x="38" y="40"/>
                    <a:pt x="38" y="42"/>
                  </a:cubicBezTo>
                  <a:close/>
                  <a:moveTo>
                    <a:pt x="25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3"/>
                    <a:pt x="27" y="42"/>
                    <a:pt x="25" y="38"/>
                  </a:cubicBezTo>
                  <a:cubicBezTo>
                    <a:pt x="13" y="39"/>
                    <a:pt x="14" y="56"/>
                    <a:pt x="25" y="57"/>
                  </a:cubicBezTo>
                  <a:close/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1" y="57"/>
                    <a:pt x="41" y="53"/>
                  </a:cubicBezTo>
                  <a:cubicBezTo>
                    <a:pt x="39" y="53"/>
                    <a:pt x="39" y="52"/>
                    <a:pt x="37" y="52"/>
                  </a:cubicBezTo>
                  <a:cubicBezTo>
                    <a:pt x="37" y="55"/>
                    <a:pt x="34" y="56"/>
                    <a:pt x="36" y="58"/>
                  </a:cubicBezTo>
                  <a:close/>
                  <a:moveTo>
                    <a:pt x="26" y="83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5" y="77"/>
                    <a:pt x="29" y="66"/>
                    <a:pt x="22" y="66"/>
                  </a:cubicBezTo>
                  <a:cubicBezTo>
                    <a:pt x="16" y="70"/>
                    <a:pt x="18" y="82"/>
                    <a:pt x="26" y="83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8"/>
                    <a:pt x="43" y="70"/>
                    <a:pt x="37" y="70"/>
                  </a:cubicBezTo>
                  <a:cubicBezTo>
                    <a:pt x="38" y="74"/>
                    <a:pt x="33" y="73"/>
                    <a:pt x="35" y="77"/>
                  </a:cubicBezTo>
                  <a:close/>
                  <a:moveTo>
                    <a:pt x="33" y="88"/>
                  </a:moveTo>
                  <a:cubicBezTo>
                    <a:pt x="33" y="88"/>
                    <a:pt x="33" y="88"/>
                    <a:pt x="33" y="88"/>
                  </a:cubicBezTo>
                  <a:cubicBezTo>
                    <a:pt x="38" y="87"/>
                    <a:pt x="40" y="84"/>
                    <a:pt x="40" y="79"/>
                  </a:cubicBezTo>
                  <a:cubicBezTo>
                    <a:pt x="36" y="80"/>
                    <a:pt x="33" y="82"/>
                    <a:pt x="33" y="88"/>
                  </a:cubicBezTo>
                  <a:close/>
                  <a:moveTo>
                    <a:pt x="33" y="107"/>
                  </a:moveTo>
                  <a:cubicBezTo>
                    <a:pt x="33" y="107"/>
                    <a:pt x="33" y="107"/>
                    <a:pt x="33" y="107"/>
                  </a:cubicBezTo>
                  <a:cubicBezTo>
                    <a:pt x="38" y="106"/>
                    <a:pt x="41" y="104"/>
                    <a:pt x="40" y="98"/>
                  </a:cubicBezTo>
                  <a:cubicBezTo>
                    <a:pt x="35" y="98"/>
                    <a:pt x="34" y="102"/>
                    <a:pt x="33" y="107"/>
                  </a:cubicBezTo>
                  <a:close/>
                  <a:moveTo>
                    <a:pt x="19" y="113"/>
                  </a:moveTo>
                  <a:cubicBezTo>
                    <a:pt x="19" y="113"/>
                    <a:pt x="19" y="113"/>
                    <a:pt x="19" y="113"/>
                  </a:cubicBezTo>
                  <a:cubicBezTo>
                    <a:pt x="22" y="114"/>
                    <a:pt x="26" y="119"/>
                    <a:pt x="28" y="116"/>
                  </a:cubicBezTo>
                  <a:cubicBezTo>
                    <a:pt x="25" y="113"/>
                    <a:pt x="28" y="105"/>
                    <a:pt x="27" y="100"/>
                  </a:cubicBezTo>
                  <a:cubicBezTo>
                    <a:pt x="21" y="101"/>
                    <a:pt x="19" y="106"/>
                    <a:pt x="19" y="113"/>
                  </a:cubicBezTo>
                  <a:close/>
                  <a:moveTo>
                    <a:pt x="32" y="121"/>
                  </a:moveTo>
                  <a:cubicBezTo>
                    <a:pt x="32" y="121"/>
                    <a:pt x="32" y="121"/>
                    <a:pt x="32" y="121"/>
                  </a:cubicBezTo>
                  <a:cubicBezTo>
                    <a:pt x="37" y="119"/>
                    <a:pt x="40" y="115"/>
                    <a:pt x="41" y="109"/>
                  </a:cubicBezTo>
                  <a:cubicBezTo>
                    <a:pt x="39" y="109"/>
                    <a:pt x="40" y="106"/>
                    <a:pt x="37" y="107"/>
                  </a:cubicBezTo>
                  <a:cubicBezTo>
                    <a:pt x="36" y="111"/>
                    <a:pt x="30" y="113"/>
                    <a:pt x="32" y="121"/>
                  </a:cubicBezTo>
                  <a:close/>
                  <a:moveTo>
                    <a:pt x="18" y="119"/>
                  </a:moveTo>
                  <a:cubicBezTo>
                    <a:pt x="18" y="119"/>
                    <a:pt x="18" y="119"/>
                    <a:pt x="18" y="119"/>
                  </a:cubicBezTo>
                  <a:cubicBezTo>
                    <a:pt x="18" y="117"/>
                    <a:pt x="17" y="115"/>
                    <a:pt x="14" y="116"/>
                  </a:cubicBezTo>
                  <a:cubicBezTo>
                    <a:pt x="14" y="118"/>
                    <a:pt x="15" y="120"/>
                    <a:pt x="18" y="119"/>
                  </a:cubicBezTo>
                  <a:close/>
                  <a:moveTo>
                    <a:pt x="37" y="123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9" y="124"/>
                    <a:pt x="40" y="124"/>
                  </a:cubicBezTo>
                  <a:cubicBezTo>
                    <a:pt x="40" y="122"/>
                    <a:pt x="40" y="120"/>
                    <a:pt x="37" y="121"/>
                  </a:cubicBezTo>
                  <a:cubicBezTo>
                    <a:pt x="37" y="121"/>
                    <a:pt x="37" y="122"/>
                    <a:pt x="37" y="123"/>
                  </a:cubicBezTo>
                  <a:close/>
                  <a:moveTo>
                    <a:pt x="33" y="143"/>
                  </a:moveTo>
                  <a:cubicBezTo>
                    <a:pt x="33" y="143"/>
                    <a:pt x="33" y="143"/>
                    <a:pt x="33" y="143"/>
                  </a:cubicBezTo>
                  <a:cubicBezTo>
                    <a:pt x="34" y="138"/>
                    <a:pt x="40" y="138"/>
                    <a:pt x="40" y="132"/>
                  </a:cubicBezTo>
                  <a:cubicBezTo>
                    <a:pt x="35" y="132"/>
                    <a:pt x="32" y="141"/>
                    <a:pt x="33" y="143"/>
                  </a:cubicBezTo>
                  <a:close/>
                  <a:moveTo>
                    <a:pt x="27" y="154"/>
                  </a:moveTo>
                  <a:cubicBezTo>
                    <a:pt x="27" y="154"/>
                    <a:pt x="27" y="154"/>
                    <a:pt x="27" y="154"/>
                  </a:cubicBezTo>
                  <a:cubicBezTo>
                    <a:pt x="26" y="146"/>
                    <a:pt x="29" y="140"/>
                    <a:pt x="27" y="135"/>
                  </a:cubicBezTo>
                  <a:cubicBezTo>
                    <a:pt x="17" y="136"/>
                    <a:pt x="15" y="153"/>
                    <a:pt x="27" y="154"/>
                  </a:cubicBezTo>
                  <a:close/>
                  <a:moveTo>
                    <a:pt x="33" y="156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4" y="154"/>
                    <a:pt x="36" y="152"/>
                    <a:pt x="37" y="150"/>
                  </a:cubicBezTo>
                  <a:cubicBezTo>
                    <a:pt x="35" y="150"/>
                    <a:pt x="36" y="146"/>
                    <a:pt x="32" y="147"/>
                  </a:cubicBezTo>
                  <a:cubicBezTo>
                    <a:pt x="30" y="149"/>
                    <a:pt x="30" y="156"/>
                    <a:pt x="33" y="156"/>
                  </a:cubicBezTo>
                  <a:close/>
                  <a:moveTo>
                    <a:pt x="32" y="178"/>
                  </a:moveTo>
                  <a:cubicBezTo>
                    <a:pt x="32" y="178"/>
                    <a:pt x="32" y="178"/>
                    <a:pt x="32" y="178"/>
                  </a:cubicBezTo>
                  <a:cubicBezTo>
                    <a:pt x="34" y="176"/>
                    <a:pt x="37" y="171"/>
                    <a:pt x="32" y="170"/>
                  </a:cubicBezTo>
                  <a:cubicBezTo>
                    <a:pt x="30" y="172"/>
                    <a:pt x="28" y="177"/>
                    <a:pt x="32" y="178"/>
                  </a:cubicBezTo>
                  <a:close/>
                  <a:moveTo>
                    <a:pt x="35" y="182"/>
                  </a:moveTo>
                  <a:cubicBezTo>
                    <a:pt x="35" y="182"/>
                    <a:pt x="35" y="182"/>
                    <a:pt x="35" y="182"/>
                  </a:cubicBezTo>
                  <a:cubicBezTo>
                    <a:pt x="39" y="183"/>
                    <a:pt x="40" y="175"/>
                    <a:pt x="36" y="175"/>
                  </a:cubicBezTo>
                  <a:cubicBezTo>
                    <a:pt x="35" y="177"/>
                    <a:pt x="34" y="179"/>
                    <a:pt x="35" y="182"/>
                  </a:cubicBezTo>
                  <a:close/>
                  <a:moveTo>
                    <a:pt x="26" y="189"/>
                  </a:moveTo>
                  <a:cubicBezTo>
                    <a:pt x="26" y="189"/>
                    <a:pt x="26" y="189"/>
                    <a:pt x="26" y="189"/>
                  </a:cubicBezTo>
                  <a:cubicBezTo>
                    <a:pt x="26" y="186"/>
                    <a:pt x="26" y="182"/>
                    <a:pt x="26" y="179"/>
                  </a:cubicBezTo>
                  <a:cubicBezTo>
                    <a:pt x="25" y="179"/>
                    <a:pt x="23" y="179"/>
                    <a:pt x="22" y="179"/>
                  </a:cubicBezTo>
                  <a:cubicBezTo>
                    <a:pt x="22" y="183"/>
                    <a:pt x="18" y="190"/>
                    <a:pt x="26" y="189"/>
                  </a:cubicBezTo>
                  <a:close/>
                  <a:moveTo>
                    <a:pt x="35" y="189"/>
                  </a:moveTo>
                  <a:cubicBezTo>
                    <a:pt x="35" y="189"/>
                    <a:pt x="35" y="189"/>
                    <a:pt x="35" y="189"/>
                  </a:cubicBezTo>
                  <a:cubicBezTo>
                    <a:pt x="39" y="190"/>
                    <a:pt x="40" y="184"/>
                    <a:pt x="36" y="184"/>
                  </a:cubicBezTo>
                  <a:cubicBezTo>
                    <a:pt x="36" y="186"/>
                    <a:pt x="34" y="187"/>
                    <a:pt x="35" y="189"/>
                  </a:cubicBezTo>
                  <a:close/>
                  <a:moveTo>
                    <a:pt x="35" y="213"/>
                  </a:moveTo>
                  <a:cubicBezTo>
                    <a:pt x="35" y="213"/>
                    <a:pt x="35" y="213"/>
                    <a:pt x="35" y="213"/>
                  </a:cubicBezTo>
                  <a:cubicBezTo>
                    <a:pt x="32" y="214"/>
                    <a:pt x="31" y="217"/>
                    <a:pt x="31" y="221"/>
                  </a:cubicBezTo>
                  <a:cubicBezTo>
                    <a:pt x="35" y="222"/>
                    <a:pt x="35" y="220"/>
                    <a:pt x="33" y="226"/>
                  </a:cubicBezTo>
                  <a:cubicBezTo>
                    <a:pt x="42" y="227"/>
                    <a:pt x="38" y="218"/>
                    <a:pt x="37" y="212"/>
                  </a:cubicBezTo>
                  <a:cubicBezTo>
                    <a:pt x="37" y="209"/>
                    <a:pt x="40" y="201"/>
                    <a:pt x="35" y="202"/>
                  </a:cubicBezTo>
                  <a:cubicBezTo>
                    <a:pt x="33" y="205"/>
                    <a:pt x="31" y="211"/>
                    <a:pt x="35" y="213"/>
                  </a:cubicBezTo>
                  <a:close/>
                  <a:moveTo>
                    <a:pt x="50" y="231"/>
                  </a:moveTo>
                  <a:cubicBezTo>
                    <a:pt x="50" y="231"/>
                    <a:pt x="50" y="231"/>
                    <a:pt x="50" y="231"/>
                  </a:cubicBezTo>
                  <a:cubicBezTo>
                    <a:pt x="47" y="230"/>
                    <a:pt x="46" y="228"/>
                    <a:pt x="41" y="229"/>
                  </a:cubicBezTo>
                  <a:cubicBezTo>
                    <a:pt x="39" y="233"/>
                    <a:pt x="49" y="234"/>
                    <a:pt x="50" y="231"/>
                  </a:cubicBezTo>
                  <a:close/>
                  <a:moveTo>
                    <a:pt x="117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91" y="236"/>
                    <a:pt x="60" y="236"/>
                    <a:pt x="36" y="239"/>
                  </a:cubicBezTo>
                  <a:cubicBezTo>
                    <a:pt x="36" y="246"/>
                    <a:pt x="51" y="244"/>
                    <a:pt x="55" y="241"/>
                  </a:cubicBezTo>
                  <a:cubicBezTo>
                    <a:pt x="73" y="246"/>
                    <a:pt x="98" y="239"/>
                    <a:pt x="125" y="241"/>
                  </a:cubicBezTo>
                  <a:cubicBezTo>
                    <a:pt x="124" y="238"/>
                    <a:pt x="120" y="239"/>
                    <a:pt x="117" y="239"/>
                  </a:cubicBezTo>
                  <a:close/>
                  <a:moveTo>
                    <a:pt x="135" y="241"/>
                  </a:moveTo>
                  <a:cubicBezTo>
                    <a:pt x="135" y="241"/>
                    <a:pt x="135" y="241"/>
                    <a:pt x="135" y="241"/>
                  </a:cubicBezTo>
                  <a:cubicBezTo>
                    <a:pt x="136" y="241"/>
                    <a:pt x="137" y="241"/>
                    <a:pt x="137" y="241"/>
                  </a:cubicBezTo>
                  <a:cubicBezTo>
                    <a:pt x="139" y="238"/>
                    <a:pt x="133" y="237"/>
                    <a:pt x="134" y="240"/>
                  </a:cubicBezTo>
                  <a:cubicBezTo>
                    <a:pt x="134" y="240"/>
                    <a:pt x="135" y="240"/>
                    <a:pt x="135" y="241"/>
                  </a:cubicBezTo>
                  <a:close/>
                  <a:moveTo>
                    <a:pt x="131" y="246"/>
                  </a:moveTo>
                  <a:cubicBezTo>
                    <a:pt x="131" y="246"/>
                    <a:pt x="131" y="246"/>
                    <a:pt x="131" y="246"/>
                  </a:cubicBezTo>
                  <a:cubicBezTo>
                    <a:pt x="141" y="247"/>
                    <a:pt x="162" y="249"/>
                    <a:pt x="177" y="246"/>
                  </a:cubicBezTo>
                  <a:cubicBezTo>
                    <a:pt x="160" y="244"/>
                    <a:pt x="147" y="243"/>
                    <a:pt x="131" y="246"/>
                  </a:cubicBezTo>
                  <a:close/>
                  <a:moveTo>
                    <a:pt x="44" y="249"/>
                  </a:moveTo>
                  <a:cubicBezTo>
                    <a:pt x="44" y="249"/>
                    <a:pt x="44" y="249"/>
                    <a:pt x="44" y="249"/>
                  </a:cubicBezTo>
                  <a:cubicBezTo>
                    <a:pt x="45" y="249"/>
                    <a:pt x="46" y="249"/>
                    <a:pt x="47" y="249"/>
                  </a:cubicBezTo>
                  <a:cubicBezTo>
                    <a:pt x="47" y="248"/>
                    <a:pt x="47" y="247"/>
                    <a:pt x="47" y="246"/>
                  </a:cubicBezTo>
                  <a:cubicBezTo>
                    <a:pt x="46" y="246"/>
                    <a:pt x="45" y="246"/>
                    <a:pt x="44" y="246"/>
                  </a:cubicBezTo>
                  <a:cubicBezTo>
                    <a:pt x="44" y="247"/>
                    <a:pt x="44" y="248"/>
                    <a:pt x="44" y="249"/>
                  </a:cubicBezTo>
                  <a:close/>
                  <a:moveTo>
                    <a:pt x="113" y="250"/>
                  </a:moveTo>
                  <a:cubicBezTo>
                    <a:pt x="113" y="250"/>
                    <a:pt x="113" y="250"/>
                    <a:pt x="113" y="250"/>
                  </a:cubicBezTo>
                  <a:cubicBezTo>
                    <a:pt x="112" y="249"/>
                    <a:pt x="109" y="249"/>
                    <a:pt x="106" y="249"/>
                  </a:cubicBezTo>
                  <a:cubicBezTo>
                    <a:pt x="104" y="253"/>
                    <a:pt x="113" y="252"/>
                    <a:pt x="113" y="250"/>
                  </a:cubicBezTo>
                  <a:close/>
                  <a:moveTo>
                    <a:pt x="159" y="251"/>
                  </a:moveTo>
                  <a:cubicBezTo>
                    <a:pt x="159" y="251"/>
                    <a:pt x="159" y="251"/>
                    <a:pt x="159" y="251"/>
                  </a:cubicBezTo>
                  <a:cubicBezTo>
                    <a:pt x="143" y="251"/>
                    <a:pt x="121" y="253"/>
                    <a:pt x="115" y="250"/>
                  </a:cubicBezTo>
                  <a:cubicBezTo>
                    <a:pt x="116" y="254"/>
                    <a:pt x="110" y="252"/>
                    <a:pt x="110" y="254"/>
                  </a:cubicBezTo>
                  <a:cubicBezTo>
                    <a:pt x="87" y="250"/>
                    <a:pt x="64" y="251"/>
                    <a:pt x="44" y="253"/>
                  </a:cubicBezTo>
                  <a:cubicBezTo>
                    <a:pt x="47" y="260"/>
                    <a:pt x="58" y="258"/>
                    <a:pt x="66" y="258"/>
                  </a:cubicBezTo>
                  <a:cubicBezTo>
                    <a:pt x="105" y="258"/>
                    <a:pt x="142" y="254"/>
                    <a:pt x="174" y="256"/>
                  </a:cubicBezTo>
                  <a:cubicBezTo>
                    <a:pt x="179" y="255"/>
                    <a:pt x="176" y="262"/>
                    <a:pt x="181" y="260"/>
                  </a:cubicBezTo>
                  <a:cubicBezTo>
                    <a:pt x="182" y="250"/>
                    <a:pt x="166" y="252"/>
                    <a:pt x="159" y="251"/>
                  </a:cubicBezTo>
                  <a:close/>
                  <a:moveTo>
                    <a:pt x="93" y="263"/>
                  </a:moveTo>
                  <a:cubicBezTo>
                    <a:pt x="93" y="263"/>
                    <a:pt x="93" y="263"/>
                    <a:pt x="93" y="263"/>
                  </a:cubicBezTo>
                  <a:cubicBezTo>
                    <a:pt x="103" y="262"/>
                    <a:pt x="115" y="264"/>
                    <a:pt x="121" y="260"/>
                  </a:cubicBezTo>
                  <a:cubicBezTo>
                    <a:pt x="113" y="258"/>
                    <a:pt x="99" y="259"/>
                    <a:pt x="93" y="263"/>
                  </a:cubicBezTo>
                  <a:close/>
                  <a:moveTo>
                    <a:pt x="122" y="262"/>
                  </a:moveTo>
                  <a:cubicBezTo>
                    <a:pt x="122" y="262"/>
                    <a:pt x="122" y="262"/>
                    <a:pt x="122" y="262"/>
                  </a:cubicBezTo>
                  <a:cubicBezTo>
                    <a:pt x="126" y="262"/>
                    <a:pt x="128" y="259"/>
                    <a:pt x="131" y="262"/>
                  </a:cubicBezTo>
                  <a:cubicBezTo>
                    <a:pt x="132" y="257"/>
                    <a:pt x="122" y="258"/>
                    <a:pt x="122" y="262"/>
                  </a:cubicBezTo>
                  <a:close/>
                  <a:moveTo>
                    <a:pt x="55" y="263"/>
                  </a:moveTo>
                  <a:cubicBezTo>
                    <a:pt x="55" y="263"/>
                    <a:pt x="55" y="263"/>
                    <a:pt x="55" y="263"/>
                  </a:cubicBezTo>
                  <a:cubicBezTo>
                    <a:pt x="57" y="263"/>
                    <a:pt x="58" y="262"/>
                    <a:pt x="59" y="260"/>
                  </a:cubicBezTo>
                  <a:cubicBezTo>
                    <a:pt x="57" y="260"/>
                    <a:pt x="54" y="260"/>
                    <a:pt x="55" y="263"/>
                  </a:cubicBezTo>
                  <a:close/>
                  <a:moveTo>
                    <a:pt x="92" y="262"/>
                  </a:moveTo>
                  <a:cubicBezTo>
                    <a:pt x="92" y="262"/>
                    <a:pt x="92" y="262"/>
                    <a:pt x="92" y="262"/>
                  </a:cubicBezTo>
                  <a:cubicBezTo>
                    <a:pt x="90" y="262"/>
                    <a:pt x="84" y="260"/>
                    <a:pt x="84" y="263"/>
                  </a:cubicBezTo>
                  <a:cubicBezTo>
                    <a:pt x="86" y="262"/>
                    <a:pt x="92" y="264"/>
                    <a:pt x="92" y="26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52176" y="2497936"/>
              <a:ext cx="751561" cy="139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20558B"/>
                  </a:solidFill>
                  <a:cs typeface="+mn-ea"/>
                  <a:sym typeface="+mn-lt"/>
                </a:rPr>
                <a:t>游戏更新平衡优化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32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非功能需求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9876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051793" y="2600325"/>
            <a:ext cx="2934728" cy="3848851"/>
            <a:chOff x="962893" y="2600325"/>
            <a:chExt cx="2934728" cy="3848851"/>
          </a:xfrm>
        </p:grpSpPr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192214" y="2600325"/>
              <a:ext cx="622300" cy="1333500"/>
            </a:xfrm>
            <a:custGeom>
              <a:avLst/>
              <a:gdLst>
                <a:gd name="T0" fmla="*/ 116 w 147"/>
                <a:gd name="T1" fmla="*/ 88 h 314"/>
                <a:gd name="T2" fmla="*/ 100 w 147"/>
                <a:gd name="T3" fmla="*/ 26 h 314"/>
                <a:gd name="T4" fmla="*/ 33 w 147"/>
                <a:gd name="T5" fmla="*/ 66 h 314"/>
                <a:gd name="T6" fmla="*/ 10 w 147"/>
                <a:gd name="T7" fmla="*/ 221 h 314"/>
                <a:gd name="T8" fmla="*/ 92 w 147"/>
                <a:gd name="T9" fmla="*/ 274 h 314"/>
                <a:gd name="T10" fmla="*/ 119 w 147"/>
                <a:gd name="T11" fmla="*/ 145 h 314"/>
                <a:gd name="T12" fmla="*/ 118 w 147"/>
                <a:gd name="T13" fmla="*/ 195 h 314"/>
                <a:gd name="T14" fmla="*/ 111 w 147"/>
                <a:gd name="T15" fmla="*/ 114 h 314"/>
                <a:gd name="T16" fmla="*/ 111 w 147"/>
                <a:gd name="T17" fmla="*/ 114 h 314"/>
                <a:gd name="T18" fmla="*/ 107 w 147"/>
                <a:gd name="T19" fmla="*/ 98 h 314"/>
                <a:gd name="T20" fmla="*/ 106 w 147"/>
                <a:gd name="T21" fmla="*/ 106 h 314"/>
                <a:gd name="T22" fmla="*/ 84 w 147"/>
                <a:gd name="T23" fmla="*/ 160 h 314"/>
                <a:gd name="T24" fmla="*/ 45 w 147"/>
                <a:gd name="T25" fmla="*/ 173 h 314"/>
                <a:gd name="T26" fmla="*/ 97 w 147"/>
                <a:gd name="T27" fmla="*/ 111 h 314"/>
                <a:gd name="T28" fmla="*/ 103 w 147"/>
                <a:gd name="T29" fmla="*/ 150 h 314"/>
                <a:gd name="T30" fmla="*/ 53 w 147"/>
                <a:gd name="T31" fmla="*/ 213 h 314"/>
                <a:gd name="T32" fmla="*/ 46 w 147"/>
                <a:gd name="T33" fmla="*/ 218 h 314"/>
                <a:gd name="T34" fmla="*/ 44 w 147"/>
                <a:gd name="T35" fmla="*/ 203 h 314"/>
                <a:gd name="T36" fmla="*/ 60 w 147"/>
                <a:gd name="T37" fmla="*/ 170 h 314"/>
                <a:gd name="T38" fmla="*/ 70 w 147"/>
                <a:gd name="T39" fmla="*/ 228 h 314"/>
                <a:gd name="T40" fmla="*/ 62 w 147"/>
                <a:gd name="T41" fmla="*/ 218 h 314"/>
                <a:gd name="T42" fmla="*/ 62 w 147"/>
                <a:gd name="T43" fmla="*/ 218 h 314"/>
                <a:gd name="T44" fmla="*/ 73 w 147"/>
                <a:gd name="T45" fmla="*/ 81 h 314"/>
                <a:gd name="T46" fmla="*/ 70 w 147"/>
                <a:gd name="T47" fmla="*/ 104 h 314"/>
                <a:gd name="T48" fmla="*/ 62 w 147"/>
                <a:gd name="T49" fmla="*/ 73 h 314"/>
                <a:gd name="T50" fmla="*/ 66 w 147"/>
                <a:gd name="T51" fmla="*/ 110 h 314"/>
                <a:gd name="T52" fmla="*/ 64 w 147"/>
                <a:gd name="T53" fmla="*/ 148 h 314"/>
                <a:gd name="T54" fmla="*/ 64 w 147"/>
                <a:gd name="T55" fmla="*/ 148 h 314"/>
                <a:gd name="T56" fmla="*/ 93 w 147"/>
                <a:gd name="T57" fmla="*/ 66 h 314"/>
                <a:gd name="T58" fmla="*/ 90 w 147"/>
                <a:gd name="T59" fmla="*/ 81 h 314"/>
                <a:gd name="T60" fmla="*/ 85 w 147"/>
                <a:gd name="T61" fmla="*/ 31 h 314"/>
                <a:gd name="T62" fmla="*/ 68 w 147"/>
                <a:gd name="T63" fmla="*/ 132 h 314"/>
                <a:gd name="T64" fmla="*/ 78 w 147"/>
                <a:gd name="T65" fmla="*/ 15 h 314"/>
                <a:gd name="T66" fmla="*/ 43 w 147"/>
                <a:gd name="T67" fmla="*/ 71 h 314"/>
                <a:gd name="T68" fmla="*/ 39 w 147"/>
                <a:gd name="T69" fmla="*/ 87 h 314"/>
                <a:gd name="T70" fmla="*/ 37 w 147"/>
                <a:gd name="T71" fmla="*/ 113 h 314"/>
                <a:gd name="T72" fmla="*/ 37 w 147"/>
                <a:gd name="T73" fmla="*/ 121 h 314"/>
                <a:gd name="T74" fmla="*/ 46 w 147"/>
                <a:gd name="T75" fmla="*/ 229 h 314"/>
                <a:gd name="T76" fmla="*/ 30 w 147"/>
                <a:gd name="T77" fmla="*/ 158 h 314"/>
                <a:gd name="T78" fmla="*/ 29 w 147"/>
                <a:gd name="T79" fmla="*/ 180 h 314"/>
                <a:gd name="T80" fmla="*/ 12 w 147"/>
                <a:gd name="T81" fmla="*/ 280 h 314"/>
                <a:gd name="T82" fmla="*/ 12 w 147"/>
                <a:gd name="T83" fmla="*/ 280 h 314"/>
                <a:gd name="T84" fmla="*/ 20 w 147"/>
                <a:gd name="T85" fmla="*/ 225 h 314"/>
                <a:gd name="T86" fmla="*/ 43 w 147"/>
                <a:gd name="T87" fmla="*/ 270 h 314"/>
                <a:gd name="T88" fmla="*/ 40 w 147"/>
                <a:gd name="T89" fmla="*/ 262 h 314"/>
                <a:gd name="T90" fmla="*/ 62 w 147"/>
                <a:gd name="T91" fmla="*/ 254 h 314"/>
                <a:gd name="T92" fmla="*/ 84 w 147"/>
                <a:gd name="T93" fmla="*/ 253 h 314"/>
                <a:gd name="T94" fmla="*/ 80 w 147"/>
                <a:gd name="T95" fmla="*/ 234 h 314"/>
                <a:gd name="T96" fmla="*/ 89 w 147"/>
                <a:gd name="T97" fmla="*/ 199 h 314"/>
                <a:gd name="T98" fmla="*/ 95 w 147"/>
                <a:gd name="T99" fmla="*/ 218 h 314"/>
                <a:gd name="T100" fmla="*/ 110 w 147"/>
                <a:gd name="T101" fmla="*/ 206 h 314"/>
                <a:gd name="T102" fmla="*/ 100 w 147"/>
                <a:gd name="T103" fmla="*/ 254 h 314"/>
                <a:gd name="T104" fmla="*/ 126 w 147"/>
                <a:gd name="T105" fmla="*/ 243 h 314"/>
                <a:gd name="T106" fmla="*/ 100 w 147"/>
                <a:gd name="T107" fmla="*/ 254 h 314"/>
                <a:gd name="T108" fmla="*/ 103 w 147"/>
                <a:gd name="T109" fmla="*/ 275 h 314"/>
                <a:gd name="T110" fmla="*/ 116 w 147"/>
                <a:gd name="T111" fmla="*/ 273 h 314"/>
                <a:gd name="T112" fmla="*/ 124 w 147"/>
                <a:gd name="T113" fmla="*/ 298 h 314"/>
                <a:gd name="T114" fmla="*/ 132 w 147"/>
                <a:gd name="T115" fmla="*/ 289 h 314"/>
                <a:gd name="T116" fmla="*/ 133 w 147"/>
                <a:gd name="T117" fmla="*/ 26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" h="314">
                  <a:moveTo>
                    <a:pt x="144" y="262"/>
                  </a:moveTo>
                  <a:cubicBezTo>
                    <a:pt x="143" y="251"/>
                    <a:pt x="140" y="238"/>
                    <a:pt x="138" y="224"/>
                  </a:cubicBezTo>
                  <a:cubicBezTo>
                    <a:pt x="134" y="194"/>
                    <a:pt x="131" y="165"/>
                    <a:pt x="125" y="135"/>
                  </a:cubicBezTo>
                  <a:cubicBezTo>
                    <a:pt x="122" y="118"/>
                    <a:pt x="120" y="101"/>
                    <a:pt x="116" y="88"/>
                  </a:cubicBezTo>
                  <a:cubicBezTo>
                    <a:pt x="115" y="83"/>
                    <a:pt x="112" y="79"/>
                    <a:pt x="111" y="75"/>
                  </a:cubicBezTo>
                  <a:cubicBezTo>
                    <a:pt x="110" y="72"/>
                    <a:pt x="111" y="66"/>
                    <a:pt x="110" y="62"/>
                  </a:cubicBezTo>
                  <a:cubicBezTo>
                    <a:pt x="109" y="57"/>
                    <a:pt x="105" y="51"/>
                    <a:pt x="104" y="45"/>
                  </a:cubicBezTo>
                  <a:cubicBezTo>
                    <a:pt x="102" y="38"/>
                    <a:pt x="102" y="31"/>
                    <a:pt x="100" y="26"/>
                  </a:cubicBezTo>
                  <a:cubicBezTo>
                    <a:pt x="93" y="8"/>
                    <a:pt x="76" y="0"/>
                    <a:pt x="56" y="1"/>
                  </a:cubicBezTo>
                  <a:cubicBezTo>
                    <a:pt x="49" y="2"/>
                    <a:pt x="47" y="8"/>
                    <a:pt x="45" y="13"/>
                  </a:cubicBezTo>
                  <a:cubicBezTo>
                    <a:pt x="43" y="19"/>
                    <a:pt x="41" y="24"/>
                    <a:pt x="39" y="29"/>
                  </a:cubicBezTo>
                  <a:cubicBezTo>
                    <a:pt x="39" y="41"/>
                    <a:pt x="35" y="53"/>
                    <a:pt x="33" y="66"/>
                  </a:cubicBezTo>
                  <a:cubicBezTo>
                    <a:pt x="31" y="81"/>
                    <a:pt x="31" y="97"/>
                    <a:pt x="29" y="114"/>
                  </a:cubicBezTo>
                  <a:cubicBezTo>
                    <a:pt x="28" y="123"/>
                    <a:pt x="24" y="133"/>
                    <a:pt x="23" y="143"/>
                  </a:cubicBezTo>
                  <a:cubicBezTo>
                    <a:pt x="21" y="164"/>
                    <a:pt x="18" y="181"/>
                    <a:pt x="15" y="197"/>
                  </a:cubicBezTo>
                  <a:cubicBezTo>
                    <a:pt x="13" y="205"/>
                    <a:pt x="11" y="213"/>
                    <a:pt x="10" y="221"/>
                  </a:cubicBezTo>
                  <a:cubicBezTo>
                    <a:pt x="6" y="245"/>
                    <a:pt x="0" y="268"/>
                    <a:pt x="7" y="293"/>
                  </a:cubicBezTo>
                  <a:cubicBezTo>
                    <a:pt x="15" y="299"/>
                    <a:pt x="20" y="307"/>
                    <a:pt x="30" y="306"/>
                  </a:cubicBezTo>
                  <a:cubicBezTo>
                    <a:pt x="47" y="305"/>
                    <a:pt x="49" y="285"/>
                    <a:pt x="56" y="272"/>
                  </a:cubicBezTo>
                  <a:cubicBezTo>
                    <a:pt x="70" y="267"/>
                    <a:pt x="85" y="264"/>
                    <a:pt x="92" y="274"/>
                  </a:cubicBezTo>
                  <a:cubicBezTo>
                    <a:pt x="97" y="281"/>
                    <a:pt x="93" y="287"/>
                    <a:pt x="97" y="294"/>
                  </a:cubicBezTo>
                  <a:cubicBezTo>
                    <a:pt x="102" y="303"/>
                    <a:pt x="120" y="314"/>
                    <a:pt x="134" y="308"/>
                  </a:cubicBezTo>
                  <a:cubicBezTo>
                    <a:pt x="147" y="303"/>
                    <a:pt x="145" y="278"/>
                    <a:pt x="144" y="262"/>
                  </a:cubicBezTo>
                  <a:close/>
                  <a:moveTo>
                    <a:pt x="119" y="145"/>
                  </a:moveTo>
                  <a:cubicBezTo>
                    <a:pt x="119" y="145"/>
                    <a:pt x="119" y="145"/>
                    <a:pt x="119" y="145"/>
                  </a:cubicBezTo>
                  <a:cubicBezTo>
                    <a:pt x="115" y="145"/>
                    <a:pt x="115" y="139"/>
                    <a:pt x="116" y="138"/>
                  </a:cubicBezTo>
                  <a:cubicBezTo>
                    <a:pt x="118" y="139"/>
                    <a:pt x="117" y="143"/>
                    <a:pt x="119" y="145"/>
                  </a:cubicBezTo>
                  <a:close/>
                  <a:moveTo>
                    <a:pt x="118" y="195"/>
                  </a:moveTo>
                  <a:cubicBezTo>
                    <a:pt x="118" y="195"/>
                    <a:pt x="118" y="195"/>
                    <a:pt x="118" y="195"/>
                  </a:cubicBezTo>
                  <a:cubicBezTo>
                    <a:pt x="116" y="197"/>
                    <a:pt x="117" y="201"/>
                    <a:pt x="112" y="201"/>
                  </a:cubicBezTo>
                  <a:cubicBezTo>
                    <a:pt x="114" y="199"/>
                    <a:pt x="115" y="196"/>
                    <a:pt x="118" y="195"/>
                  </a:cubicBezTo>
                  <a:close/>
                  <a:moveTo>
                    <a:pt x="111" y="114"/>
                  </a:moveTo>
                  <a:cubicBezTo>
                    <a:pt x="111" y="114"/>
                    <a:pt x="111" y="114"/>
                    <a:pt x="111" y="114"/>
                  </a:cubicBezTo>
                  <a:cubicBezTo>
                    <a:pt x="116" y="117"/>
                    <a:pt x="115" y="126"/>
                    <a:pt x="115" y="133"/>
                  </a:cubicBezTo>
                  <a:cubicBezTo>
                    <a:pt x="112" y="130"/>
                    <a:pt x="115" y="125"/>
                    <a:pt x="109" y="121"/>
                  </a:cubicBezTo>
                  <a:cubicBezTo>
                    <a:pt x="108" y="117"/>
                    <a:pt x="111" y="117"/>
                    <a:pt x="111" y="114"/>
                  </a:cubicBezTo>
                  <a:close/>
                  <a:moveTo>
                    <a:pt x="100" y="68"/>
                  </a:moveTo>
                  <a:cubicBezTo>
                    <a:pt x="100" y="68"/>
                    <a:pt x="100" y="68"/>
                    <a:pt x="100" y="68"/>
                  </a:cubicBezTo>
                  <a:cubicBezTo>
                    <a:pt x="104" y="69"/>
                    <a:pt x="104" y="77"/>
                    <a:pt x="102" y="79"/>
                  </a:cubicBezTo>
                  <a:cubicBezTo>
                    <a:pt x="105" y="83"/>
                    <a:pt x="111" y="94"/>
                    <a:pt x="107" y="98"/>
                  </a:cubicBezTo>
                  <a:cubicBezTo>
                    <a:pt x="101" y="94"/>
                    <a:pt x="99" y="78"/>
                    <a:pt x="100" y="68"/>
                  </a:cubicBezTo>
                  <a:close/>
                  <a:moveTo>
                    <a:pt x="97" y="111"/>
                  </a:moveTo>
                  <a:cubicBezTo>
                    <a:pt x="97" y="111"/>
                    <a:pt x="97" y="111"/>
                    <a:pt x="97" y="111"/>
                  </a:cubicBezTo>
                  <a:cubicBezTo>
                    <a:pt x="100" y="110"/>
                    <a:pt x="101" y="106"/>
                    <a:pt x="106" y="106"/>
                  </a:cubicBezTo>
                  <a:cubicBezTo>
                    <a:pt x="101" y="124"/>
                    <a:pt x="85" y="133"/>
                    <a:pt x="77" y="149"/>
                  </a:cubicBezTo>
                  <a:cubicBezTo>
                    <a:pt x="79" y="151"/>
                    <a:pt x="79" y="154"/>
                    <a:pt x="81" y="154"/>
                  </a:cubicBezTo>
                  <a:cubicBezTo>
                    <a:pt x="94" y="150"/>
                    <a:pt x="93" y="134"/>
                    <a:pt x="106" y="130"/>
                  </a:cubicBezTo>
                  <a:cubicBezTo>
                    <a:pt x="101" y="142"/>
                    <a:pt x="88" y="147"/>
                    <a:pt x="84" y="160"/>
                  </a:cubicBezTo>
                  <a:cubicBezTo>
                    <a:pt x="78" y="153"/>
                    <a:pt x="59" y="150"/>
                    <a:pt x="63" y="167"/>
                  </a:cubicBezTo>
                  <a:cubicBezTo>
                    <a:pt x="59" y="167"/>
                    <a:pt x="61" y="162"/>
                    <a:pt x="58" y="163"/>
                  </a:cubicBezTo>
                  <a:cubicBezTo>
                    <a:pt x="49" y="171"/>
                    <a:pt x="43" y="180"/>
                    <a:pt x="36" y="189"/>
                  </a:cubicBezTo>
                  <a:cubicBezTo>
                    <a:pt x="34" y="183"/>
                    <a:pt x="41" y="178"/>
                    <a:pt x="45" y="173"/>
                  </a:cubicBezTo>
                  <a:cubicBezTo>
                    <a:pt x="51" y="165"/>
                    <a:pt x="57" y="159"/>
                    <a:pt x="62" y="149"/>
                  </a:cubicBezTo>
                  <a:cubicBezTo>
                    <a:pt x="65" y="149"/>
                    <a:pt x="65" y="151"/>
                    <a:pt x="67" y="152"/>
                  </a:cubicBezTo>
                  <a:cubicBezTo>
                    <a:pt x="82" y="146"/>
                    <a:pt x="84" y="129"/>
                    <a:pt x="95" y="119"/>
                  </a:cubicBezTo>
                  <a:cubicBezTo>
                    <a:pt x="94" y="115"/>
                    <a:pt x="97" y="115"/>
                    <a:pt x="97" y="111"/>
                  </a:cubicBezTo>
                  <a:close/>
                  <a:moveTo>
                    <a:pt x="103" y="150"/>
                  </a:moveTo>
                  <a:cubicBezTo>
                    <a:pt x="103" y="150"/>
                    <a:pt x="103" y="150"/>
                    <a:pt x="103" y="150"/>
                  </a:cubicBezTo>
                  <a:cubicBezTo>
                    <a:pt x="104" y="158"/>
                    <a:pt x="92" y="170"/>
                    <a:pt x="86" y="175"/>
                  </a:cubicBezTo>
                  <a:cubicBezTo>
                    <a:pt x="91" y="166"/>
                    <a:pt x="99" y="160"/>
                    <a:pt x="103" y="150"/>
                  </a:cubicBezTo>
                  <a:close/>
                  <a:moveTo>
                    <a:pt x="46" y="218"/>
                  </a:moveTo>
                  <a:cubicBezTo>
                    <a:pt x="46" y="218"/>
                    <a:pt x="46" y="218"/>
                    <a:pt x="46" y="218"/>
                  </a:cubicBezTo>
                  <a:cubicBezTo>
                    <a:pt x="45" y="214"/>
                    <a:pt x="49" y="214"/>
                    <a:pt x="50" y="212"/>
                  </a:cubicBezTo>
                  <a:cubicBezTo>
                    <a:pt x="51" y="212"/>
                    <a:pt x="52" y="213"/>
                    <a:pt x="53" y="213"/>
                  </a:cubicBezTo>
                  <a:cubicBezTo>
                    <a:pt x="53" y="219"/>
                    <a:pt x="54" y="224"/>
                    <a:pt x="57" y="228"/>
                  </a:cubicBezTo>
                  <a:cubicBezTo>
                    <a:pt x="53" y="230"/>
                    <a:pt x="49" y="228"/>
                    <a:pt x="47" y="228"/>
                  </a:cubicBezTo>
                  <a:cubicBezTo>
                    <a:pt x="48" y="226"/>
                    <a:pt x="50" y="225"/>
                    <a:pt x="51" y="223"/>
                  </a:cubicBezTo>
                  <a:cubicBezTo>
                    <a:pt x="52" y="219"/>
                    <a:pt x="49" y="219"/>
                    <a:pt x="46" y="218"/>
                  </a:cubicBezTo>
                  <a:close/>
                  <a:moveTo>
                    <a:pt x="55" y="189"/>
                  </a:moveTo>
                  <a:cubicBezTo>
                    <a:pt x="55" y="189"/>
                    <a:pt x="55" y="189"/>
                    <a:pt x="55" y="189"/>
                  </a:cubicBezTo>
                  <a:cubicBezTo>
                    <a:pt x="59" y="190"/>
                    <a:pt x="52" y="200"/>
                    <a:pt x="53" y="206"/>
                  </a:cubicBezTo>
                  <a:cubicBezTo>
                    <a:pt x="49" y="205"/>
                    <a:pt x="49" y="202"/>
                    <a:pt x="44" y="203"/>
                  </a:cubicBezTo>
                  <a:cubicBezTo>
                    <a:pt x="47" y="198"/>
                    <a:pt x="52" y="194"/>
                    <a:pt x="55" y="189"/>
                  </a:cubicBezTo>
                  <a:close/>
                  <a:moveTo>
                    <a:pt x="51" y="182"/>
                  </a:moveTo>
                  <a:cubicBezTo>
                    <a:pt x="51" y="182"/>
                    <a:pt x="51" y="182"/>
                    <a:pt x="51" y="182"/>
                  </a:cubicBezTo>
                  <a:cubicBezTo>
                    <a:pt x="55" y="179"/>
                    <a:pt x="57" y="174"/>
                    <a:pt x="60" y="170"/>
                  </a:cubicBezTo>
                  <a:cubicBezTo>
                    <a:pt x="63" y="174"/>
                    <a:pt x="58" y="182"/>
                    <a:pt x="58" y="188"/>
                  </a:cubicBezTo>
                  <a:cubicBezTo>
                    <a:pt x="55" y="186"/>
                    <a:pt x="56" y="182"/>
                    <a:pt x="51" y="182"/>
                  </a:cubicBezTo>
                  <a:close/>
                  <a:moveTo>
                    <a:pt x="70" y="228"/>
                  </a:moveTo>
                  <a:cubicBezTo>
                    <a:pt x="70" y="228"/>
                    <a:pt x="70" y="228"/>
                    <a:pt x="70" y="228"/>
                  </a:cubicBezTo>
                  <a:cubicBezTo>
                    <a:pt x="70" y="235"/>
                    <a:pt x="62" y="245"/>
                    <a:pt x="53" y="249"/>
                  </a:cubicBezTo>
                  <a:cubicBezTo>
                    <a:pt x="57" y="241"/>
                    <a:pt x="60" y="232"/>
                    <a:pt x="70" y="228"/>
                  </a:cubicBezTo>
                  <a:close/>
                  <a:moveTo>
                    <a:pt x="62" y="218"/>
                  </a:moveTo>
                  <a:cubicBezTo>
                    <a:pt x="62" y="218"/>
                    <a:pt x="62" y="218"/>
                    <a:pt x="62" y="218"/>
                  </a:cubicBezTo>
                  <a:cubicBezTo>
                    <a:pt x="62" y="197"/>
                    <a:pt x="70" y="185"/>
                    <a:pt x="71" y="167"/>
                  </a:cubicBezTo>
                  <a:cubicBezTo>
                    <a:pt x="72" y="167"/>
                    <a:pt x="74" y="167"/>
                    <a:pt x="75" y="167"/>
                  </a:cubicBezTo>
                  <a:cubicBezTo>
                    <a:pt x="77" y="184"/>
                    <a:pt x="80" y="202"/>
                    <a:pt x="78" y="218"/>
                  </a:cubicBezTo>
                  <a:cubicBezTo>
                    <a:pt x="73" y="222"/>
                    <a:pt x="67" y="218"/>
                    <a:pt x="62" y="218"/>
                  </a:cubicBezTo>
                  <a:close/>
                  <a:moveTo>
                    <a:pt x="61" y="89"/>
                  </a:moveTo>
                  <a:cubicBezTo>
                    <a:pt x="61" y="89"/>
                    <a:pt x="61" y="89"/>
                    <a:pt x="61" y="89"/>
                  </a:cubicBezTo>
                  <a:cubicBezTo>
                    <a:pt x="64" y="83"/>
                    <a:pt x="69" y="80"/>
                    <a:pt x="72" y="75"/>
                  </a:cubicBezTo>
                  <a:cubicBezTo>
                    <a:pt x="74" y="75"/>
                    <a:pt x="72" y="79"/>
                    <a:pt x="73" y="81"/>
                  </a:cubicBezTo>
                  <a:cubicBezTo>
                    <a:pt x="67" y="82"/>
                    <a:pt x="67" y="87"/>
                    <a:pt x="61" y="89"/>
                  </a:cubicBezTo>
                  <a:close/>
                  <a:moveTo>
                    <a:pt x="73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98"/>
                    <a:pt x="70" y="100"/>
                    <a:pt x="70" y="104"/>
                  </a:cubicBezTo>
                  <a:cubicBezTo>
                    <a:pt x="66" y="103"/>
                    <a:pt x="65" y="101"/>
                    <a:pt x="61" y="104"/>
                  </a:cubicBezTo>
                  <a:cubicBezTo>
                    <a:pt x="65" y="100"/>
                    <a:pt x="67" y="95"/>
                    <a:pt x="73" y="93"/>
                  </a:cubicBezTo>
                  <a:close/>
                  <a:moveTo>
                    <a:pt x="62" y="73"/>
                  </a:moveTo>
                  <a:cubicBezTo>
                    <a:pt x="62" y="73"/>
                    <a:pt x="62" y="73"/>
                    <a:pt x="62" y="73"/>
                  </a:cubicBezTo>
                  <a:cubicBezTo>
                    <a:pt x="54" y="82"/>
                    <a:pt x="53" y="88"/>
                    <a:pt x="46" y="93"/>
                  </a:cubicBezTo>
                  <a:cubicBezTo>
                    <a:pt x="49" y="79"/>
                    <a:pt x="63" y="64"/>
                    <a:pt x="74" y="53"/>
                  </a:cubicBezTo>
                  <a:cubicBezTo>
                    <a:pt x="79" y="63"/>
                    <a:pt x="69" y="65"/>
                    <a:pt x="62" y="73"/>
                  </a:cubicBezTo>
                  <a:close/>
                  <a:moveTo>
                    <a:pt x="66" y="110"/>
                  </a:moveTo>
                  <a:cubicBezTo>
                    <a:pt x="66" y="110"/>
                    <a:pt x="66" y="110"/>
                    <a:pt x="66" y="110"/>
                  </a:cubicBezTo>
                  <a:cubicBezTo>
                    <a:pt x="66" y="124"/>
                    <a:pt x="50" y="135"/>
                    <a:pt x="41" y="146"/>
                  </a:cubicBezTo>
                  <a:cubicBezTo>
                    <a:pt x="46" y="131"/>
                    <a:pt x="59" y="123"/>
                    <a:pt x="66" y="110"/>
                  </a:cubicBezTo>
                  <a:close/>
                  <a:moveTo>
                    <a:pt x="64" y="148"/>
                  </a:moveTo>
                  <a:cubicBezTo>
                    <a:pt x="64" y="148"/>
                    <a:pt x="64" y="148"/>
                    <a:pt x="64" y="148"/>
                  </a:cubicBezTo>
                  <a:cubicBezTo>
                    <a:pt x="53" y="143"/>
                    <a:pt x="49" y="155"/>
                    <a:pt x="44" y="161"/>
                  </a:cubicBezTo>
                  <a:cubicBezTo>
                    <a:pt x="45" y="154"/>
                    <a:pt x="54" y="144"/>
                    <a:pt x="60" y="138"/>
                  </a:cubicBezTo>
                  <a:cubicBezTo>
                    <a:pt x="62" y="140"/>
                    <a:pt x="67" y="143"/>
                    <a:pt x="64" y="148"/>
                  </a:cubicBezTo>
                  <a:close/>
                  <a:moveTo>
                    <a:pt x="93" y="66"/>
                  </a:moveTo>
                  <a:cubicBezTo>
                    <a:pt x="93" y="66"/>
                    <a:pt x="93" y="66"/>
                    <a:pt x="93" y="66"/>
                  </a:cubicBezTo>
                  <a:cubicBezTo>
                    <a:pt x="99" y="64"/>
                    <a:pt x="88" y="74"/>
                    <a:pt x="93" y="67"/>
                  </a:cubicBezTo>
                  <a:cubicBezTo>
                    <a:pt x="93" y="67"/>
                    <a:pt x="93" y="66"/>
                    <a:pt x="93" y="66"/>
                  </a:cubicBezTo>
                  <a:close/>
                  <a:moveTo>
                    <a:pt x="90" y="81"/>
                  </a:moveTo>
                  <a:cubicBezTo>
                    <a:pt x="90" y="81"/>
                    <a:pt x="90" y="81"/>
                    <a:pt x="90" y="81"/>
                  </a:cubicBezTo>
                  <a:cubicBezTo>
                    <a:pt x="90" y="84"/>
                    <a:pt x="87" y="85"/>
                    <a:pt x="85" y="86"/>
                  </a:cubicBezTo>
                  <a:cubicBezTo>
                    <a:pt x="86" y="84"/>
                    <a:pt x="87" y="81"/>
                    <a:pt x="90" y="81"/>
                  </a:cubicBezTo>
                  <a:close/>
                  <a:moveTo>
                    <a:pt x="85" y="31"/>
                  </a:moveTo>
                  <a:cubicBezTo>
                    <a:pt x="85" y="31"/>
                    <a:pt x="85" y="31"/>
                    <a:pt x="85" y="31"/>
                  </a:cubicBezTo>
                  <a:cubicBezTo>
                    <a:pt x="88" y="31"/>
                    <a:pt x="85" y="35"/>
                    <a:pt x="85" y="36"/>
                  </a:cubicBezTo>
                  <a:cubicBezTo>
                    <a:pt x="81" y="35"/>
                    <a:pt x="86" y="33"/>
                    <a:pt x="85" y="31"/>
                  </a:cubicBezTo>
                  <a:close/>
                  <a:moveTo>
                    <a:pt x="68" y="132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6" y="122"/>
                    <a:pt x="77" y="121"/>
                    <a:pt x="80" y="114"/>
                  </a:cubicBezTo>
                  <a:cubicBezTo>
                    <a:pt x="80" y="120"/>
                    <a:pt x="73" y="128"/>
                    <a:pt x="68" y="132"/>
                  </a:cubicBezTo>
                  <a:close/>
                  <a:moveTo>
                    <a:pt x="78" y="15"/>
                  </a:moveTo>
                  <a:cubicBezTo>
                    <a:pt x="78" y="15"/>
                    <a:pt x="78" y="15"/>
                    <a:pt x="78" y="15"/>
                  </a:cubicBezTo>
                  <a:cubicBezTo>
                    <a:pt x="70" y="28"/>
                    <a:pt x="55" y="35"/>
                    <a:pt x="47" y="50"/>
                  </a:cubicBezTo>
                  <a:cubicBezTo>
                    <a:pt x="52" y="39"/>
                    <a:pt x="64" y="19"/>
                    <a:pt x="78" y="15"/>
                  </a:cubicBezTo>
                  <a:close/>
                  <a:moveTo>
                    <a:pt x="66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68" y="42"/>
                    <a:pt x="70" y="44"/>
                  </a:cubicBezTo>
                  <a:cubicBezTo>
                    <a:pt x="62" y="54"/>
                    <a:pt x="54" y="63"/>
                    <a:pt x="43" y="71"/>
                  </a:cubicBezTo>
                  <a:cubicBezTo>
                    <a:pt x="47" y="57"/>
                    <a:pt x="58" y="50"/>
                    <a:pt x="66" y="39"/>
                  </a:cubicBezTo>
                  <a:close/>
                  <a:moveTo>
                    <a:pt x="43" y="81"/>
                  </a:moveTo>
                  <a:cubicBezTo>
                    <a:pt x="43" y="81"/>
                    <a:pt x="43" y="81"/>
                    <a:pt x="43" y="81"/>
                  </a:cubicBezTo>
                  <a:cubicBezTo>
                    <a:pt x="42" y="84"/>
                    <a:pt x="40" y="85"/>
                    <a:pt x="39" y="87"/>
                  </a:cubicBezTo>
                  <a:cubicBezTo>
                    <a:pt x="36" y="86"/>
                    <a:pt x="40" y="81"/>
                    <a:pt x="43" y="81"/>
                  </a:cubicBezTo>
                  <a:close/>
                  <a:moveTo>
                    <a:pt x="41" y="105"/>
                  </a:moveTo>
                  <a:cubicBezTo>
                    <a:pt x="41" y="105"/>
                    <a:pt x="41" y="105"/>
                    <a:pt x="41" y="105"/>
                  </a:cubicBezTo>
                  <a:cubicBezTo>
                    <a:pt x="40" y="108"/>
                    <a:pt x="37" y="110"/>
                    <a:pt x="37" y="113"/>
                  </a:cubicBezTo>
                  <a:cubicBezTo>
                    <a:pt x="36" y="113"/>
                    <a:pt x="35" y="103"/>
                    <a:pt x="41" y="105"/>
                  </a:cubicBezTo>
                  <a:close/>
                  <a:moveTo>
                    <a:pt x="38" y="120"/>
                  </a:moveTo>
                  <a:cubicBezTo>
                    <a:pt x="38" y="120"/>
                    <a:pt x="38" y="120"/>
                    <a:pt x="38" y="120"/>
                  </a:cubicBezTo>
                  <a:cubicBezTo>
                    <a:pt x="37" y="120"/>
                    <a:pt x="37" y="121"/>
                    <a:pt x="37" y="121"/>
                  </a:cubicBezTo>
                  <a:cubicBezTo>
                    <a:pt x="35" y="121"/>
                    <a:pt x="36" y="119"/>
                    <a:pt x="35" y="118"/>
                  </a:cubicBezTo>
                  <a:cubicBezTo>
                    <a:pt x="37" y="117"/>
                    <a:pt x="38" y="119"/>
                    <a:pt x="38" y="120"/>
                  </a:cubicBezTo>
                  <a:close/>
                  <a:moveTo>
                    <a:pt x="46" y="229"/>
                  </a:moveTo>
                  <a:cubicBezTo>
                    <a:pt x="46" y="229"/>
                    <a:pt x="46" y="229"/>
                    <a:pt x="46" y="229"/>
                  </a:cubicBezTo>
                  <a:cubicBezTo>
                    <a:pt x="47" y="229"/>
                    <a:pt x="47" y="231"/>
                    <a:pt x="47" y="233"/>
                  </a:cubicBezTo>
                  <a:cubicBezTo>
                    <a:pt x="40" y="235"/>
                    <a:pt x="42" y="248"/>
                    <a:pt x="35" y="246"/>
                  </a:cubicBezTo>
                  <a:cubicBezTo>
                    <a:pt x="37" y="240"/>
                    <a:pt x="42" y="235"/>
                    <a:pt x="46" y="229"/>
                  </a:cubicBezTo>
                  <a:close/>
                  <a:moveTo>
                    <a:pt x="30" y="158"/>
                  </a:moveTo>
                  <a:cubicBezTo>
                    <a:pt x="30" y="158"/>
                    <a:pt x="30" y="158"/>
                    <a:pt x="30" y="158"/>
                  </a:cubicBezTo>
                  <a:cubicBezTo>
                    <a:pt x="38" y="158"/>
                    <a:pt x="30" y="163"/>
                    <a:pt x="31" y="167"/>
                  </a:cubicBezTo>
                  <a:cubicBezTo>
                    <a:pt x="27" y="165"/>
                    <a:pt x="31" y="161"/>
                    <a:pt x="30" y="158"/>
                  </a:cubicBezTo>
                  <a:close/>
                  <a:moveTo>
                    <a:pt x="29" y="180"/>
                  </a:moveTo>
                  <a:cubicBezTo>
                    <a:pt x="29" y="180"/>
                    <a:pt x="29" y="180"/>
                    <a:pt x="29" y="180"/>
                  </a:cubicBezTo>
                  <a:cubicBezTo>
                    <a:pt x="29" y="183"/>
                    <a:pt x="25" y="184"/>
                    <a:pt x="26" y="188"/>
                  </a:cubicBezTo>
                  <a:cubicBezTo>
                    <a:pt x="24" y="187"/>
                    <a:pt x="25" y="180"/>
                    <a:pt x="29" y="180"/>
                  </a:cubicBezTo>
                  <a:close/>
                  <a:moveTo>
                    <a:pt x="12" y="280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78"/>
                    <a:pt x="12" y="276"/>
                    <a:pt x="12" y="273"/>
                  </a:cubicBezTo>
                  <a:cubicBezTo>
                    <a:pt x="13" y="274"/>
                    <a:pt x="14" y="274"/>
                    <a:pt x="16" y="274"/>
                  </a:cubicBezTo>
                  <a:cubicBezTo>
                    <a:pt x="16" y="277"/>
                    <a:pt x="16" y="280"/>
                    <a:pt x="12" y="280"/>
                  </a:cubicBezTo>
                  <a:close/>
                  <a:moveTo>
                    <a:pt x="23" y="194"/>
                  </a:moveTo>
                  <a:cubicBezTo>
                    <a:pt x="23" y="194"/>
                    <a:pt x="23" y="194"/>
                    <a:pt x="23" y="194"/>
                  </a:cubicBezTo>
                  <a:cubicBezTo>
                    <a:pt x="25" y="197"/>
                    <a:pt x="27" y="199"/>
                    <a:pt x="28" y="202"/>
                  </a:cubicBezTo>
                  <a:cubicBezTo>
                    <a:pt x="23" y="208"/>
                    <a:pt x="23" y="218"/>
                    <a:pt x="20" y="225"/>
                  </a:cubicBezTo>
                  <a:cubicBezTo>
                    <a:pt x="18" y="215"/>
                    <a:pt x="23" y="204"/>
                    <a:pt x="23" y="194"/>
                  </a:cubicBezTo>
                  <a:close/>
                  <a:moveTo>
                    <a:pt x="56" y="264"/>
                  </a:moveTo>
                  <a:cubicBezTo>
                    <a:pt x="56" y="264"/>
                    <a:pt x="56" y="264"/>
                    <a:pt x="56" y="264"/>
                  </a:cubicBezTo>
                  <a:cubicBezTo>
                    <a:pt x="50" y="261"/>
                    <a:pt x="47" y="267"/>
                    <a:pt x="43" y="270"/>
                  </a:cubicBezTo>
                  <a:cubicBezTo>
                    <a:pt x="47" y="285"/>
                    <a:pt x="32" y="305"/>
                    <a:pt x="22" y="291"/>
                  </a:cubicBezTo>
                  <a:cubicBezTo>
                    <a:pt x="27" y="288"/>
                    <a:pt x="27" y="291"/>
                    <a:pt x="34" y="291"/>
                  </a:cubicBezTo>
                  <a:cubicBezTo>
                    <a:pt x="33" y="281"/>
                    <a:pt x="40" y="274"/>
                    <a:pt x="44" y="266"/>
                  </a:cubicBezTo>
                  <a:cubicBezTo>
                    <a:pt x="44" y="264"/>
                    <a:pt x="42" y="263"/>
                    <a:pt x="40" y="262"/>
                  </a:cubicBezTo>
                  <a:cubicBezTo>
                    <a:pt x="31" y="265"/>
                    <a:pt x="31" y="277"/>
                    <a:pt x="22" y="281"/>
                  </a:cubicBezTo>
                  <a:cubicBezTo>
                    <a:pt x="26" y="270"/>
                    <a:pt x="32" y="261"/>
                    <a:pt x="39" y="252"/>
                  </a:cubicBezTo>
                  <a:cubicBezTo>
                    <a:pt x="44" y="253"/>
                    <a:pt x="48" y="254"/>
                    <a:pt x="51" y="257"/>
                  </a:cubicBezTo>
                  <a:cubicBezTo>
                    <a:pt x="56" y="257"/>
                    <a:pt x="58" y="255"/>
                    <a:pt x="62" y="254"/>
                  </a:cubicBezTo>
                  <a:cubicBezTo>
                    <a:pt x="62" y="261"/>
                    <a:pt x="74" y="255"/>
                    <a:pt x="75" y="257"/>
                  </a:cubicBezTo>
                  <a:cubicBezTo>
                    <a:pt x="73" y="262"/>
                    <a:pt x="59" y="258"/>
                    <a:pt x="56" y="264"/>
                  </a:cubicBezTo>
                  <a:close/>
                  <a:moveTo>
                    <a:pt x="84" y="253"/>
                  </a:moveTo>
                  <a:cubicBezTo>
                    <a:pt x="84" y="253"/>
                    <a:pt x="84" y="253"/>
                    <a:pt x="84" y="253"/>
                  </a:cubicBezTo>
                  <a:cubicBezTo>
                    <a:pt x="88" y="240"/>
                    <a:pt x="101" y="234"/>
                    <a:pt x="105" y="221"/>
                  </a:cubicBezTo>
                  <a:cubicBezTo>
                    <a:pt x="105" y="220"/>
                    <a:pt x="103" y="221"/>
                    <a:pt x="102" y="219"/>
                  </a:cubicBezTo>
                  <a:cubicBezTo>
                    <a:pt x="85" y="223"/>
                    <a:pt x="84" y="241"/>
                    <a:pt x="71" y="249"/>
                  </a:cubicBezTo>
                  <a:cubicBezTo>
                    <a:pt x="70" y="244"/>
                    <a:pt x="77" y="239"/>
                    <a:pt x="80" y="234"/>
                  </a:cubicBezTo>
                  <a:cubicBezTo>
                    <a:pt x="84" y="230"/>
                    <a:pt x="89" y="225"/>
                    <a:pt x="92" y="221"/>
                  </a:cubicBezTo>
                  <a:cubicBezTo>
                    <a:pt x="85" y="213"/>
                    <a:pt x="89" y="201"/>
                    <a:pt x="87" y="186"/>
                  </a:cubicBezTo>
                  <a:cubicBezTo>
                    <a:pt x="98" y="183"/>
                    <a:pt x="99" y="172"/>
                    <a:pt x="107" y="166"/>
                  </a:cubicBezTo>
                  <a:cubicBezTo>
                    <a:pt x="107" y="178"/>
                    <a:pt x="95" y="189"/>
                    <a:pt x="89" y="199"/>
                  </a:cubicBezTo>
                  <a:cubicBezTo>
                    <a:pt x="90" y="200"/>
                    <a:pt x="91" y="202"/>
                    <a:pt x="93" y="203"/>
                  </a:cubicBezTo>
                  <a:cubicBezTo>
                    <a:pt x="104" y="199"/>
                    <a:pt x="103" y="185"/>
                    <a:pt x="115" y="182"/>
                  </a:cubicBezTo>
                  <a:cubicBezTo>
                    <a:pt x="109" y="194"/>
                    <a:pt x="98" y="202"/>
                    <a:pt x="91" y="213"/>
                  </a:cubicBezTo>
                  <a:cubicBezTo>
                    <a:pt x="91" y="216"/>
                    <a:pt x="93" y="217"/>
                    <a:pt x="95" y="218"/>
                  </a:cubicBezTo>
                  <a:cubicBezTo>
                    <a:pt x="101" y="218"/>
                    <a:pt x="102" y="213"/>
                    <a:pt x="104" y="210"/>
                  </a:cubicBezTo>
                  <a:cubicBezTo>
                    <a:pt x="106" y="213"/>
                    <a:pt x="101" y="220"/>
                    <a:pt x="109" y="221"/>
                  </a:cubicBezTo>
                  <a:cubicBezTo>
                    <a:pt x="102" y="233"/>
                    <a:pt x="97" y="246"/>
                    <a:pt x="84" y="253"/>
                  </a:cubicBezTo>
                  <a:close/>
                  <a:moveTo>
                    <a:pt x="110" y="206"/>
                  </a:moveTo>
                  <a:cubicBezTo>
                    <a:pt x="110" y="206"/>
                    <a:pt x="110" y="206"/>
                    <a:pt x="110" y="206"/>
                  </a:cubicBezTo>
                  <a:cubicBezTo>
                    <a:pt x="110" y="207"/>
                    <a:pt x="108" y="208"/>
                    <a:pt x="108" y="209"/>
                  </a:cubicBezTo>
                  <a:cubicBezTo>
                    <a:pt x="105" y="209"/>
                    <a:pt x="108" y="205"/>
                    <a:pt x="110" y="206"/>
                  </a:cubicBezTo>
                  <a:close/>
                  <a:moveTo>
                    <a:pt x="100" y="254"/>
                  </a:moveTo>
                  <a:cubicBezTo>
                    <a:pt x="100" y="254"/>
                    <a:pt x="100" y="254"/>
                    <a:pt x="100" y="254"/>
                  </a:cubicBezTo>
                  <a:cubicBezTo>
                    <a:pt x="105" y="239"/>
                    <a:pt x="119" y="231"/>
                    <a:pt x="127" y="218"/>
                  </a:cubicBezTo>
                  <a:cubicBezTo>
                    <a:pt x="130" y="225"/>
                    <a:pt x="131" y="234"/>
                    <a:pt x="132" y="245"/>
                  </a:cubicBezTo>
                  <a:cubicBezTo>
                    <a:pt x="132" y="251"/>
                    <a:pt x="128" y="243"/>
                    <a:pt x="126" y="243"/>
                  </a:cubicBezTo>
                  <a:cubicBezTo>
                    <a:pt x="120" y="249"/>
                    <a:pt x="113" y="255"/>
                    <a:pt x="109" y="263"/>
                  </a:cubicBezTo>
                  <a:cubicBezTo>
                    <a:pt x="109" y="254"/>
                    <a:pt x="119" y="243"/>
                    <a:pt x="127" y="236"/>
                  </a:cubicBezTo>
                  <a:cubicBezTo>
                    <a:pt x="126" y="234"/>
                    <a:pt x="126" y="231"/>
                    <a:pt x="121" y="230"/>
                  </a:cubicBezTo>
                  <a:cubicBezTo>
                    <a:pt x="111" y="235"/>
                    <a:pt x="109" y="248"/>
                    <a:pt x="100" y="254"/>
                  </a:cubicBezTo>
                  <a:close/>
                  <a:moveTo>
                    <a:pt x="103" y="275"/>
                  </a:moveTo>
                  <a:cubicBezTo>
                    <a:pt x="103" y="275"/>
                    <a:pt x="103" y="275"/>
                    <a:pt x="103" y="275"/>
                  </a:cubicBezTo>
                  <a:cubicBezTo>
                    <a:pt x="108" y="280"/>
                    <a:pt x="110" y="287"/>
                    <a:pt x="112" y="294"/>
                  </a:cubicBezTo>
                  <a:cubicBezTo>
                    <a:pt x="103" y="292"/>
                    <a:pt x="106" y="283"/>
                    <a:pt x="103" y="275"/>
                  </a:cubicBezTo>
                  <a:close/>
                  <a:moveTo>
                    <a:pt x="131" y="249"/>
                  </a:moveTo>
                  <a:cubicBezTo>
                    <a:pt x="131" y="249"/>
                    <a:pt x="131" y="249"/>
                    <a:pt x="131" y="249"/>
                  </a:cubicBezTo>
                  <a:cubicBezTo>
                    <a:pt x="133" y="251"/>
                    <a:pt x="134" y="255"/>
                    <a:pt x="134" y="259"/>
                  </a:cubicBezTo>
                  <a:cubicBezTo>
                    <a:pt x="123" y="257"/>
                    <a:pt x="120" y="267"/>
                    <a:pt x="116" y="273"/>
                  </a:cubicBezTo>
                  <a:cubicBezTo>
                    <a:pt x="113" y="263"/>
                    <a:pt x="127" y="257"/>
                    <a:pt x="131" y="249"/>
                  </a:cubicBezTo>
                  <a:close/>
                  <a:moveTo>
                    <a:pt x="118" y="299"/>
                  </a:moveTo>
                  <a:cubicBezTo>
                    <a:pt x="118" y="299"/>
                    <a:pt x="118" y="299"/>
                    <a:pt x="118" y="299"/>
                  </a:cubicBezTo>
                  <a:cubicBezTo>
                    <a:pt x="118" y="296"/>
                    <a:pt x="124" y="298"/>
                    <a:pt x="124" y="298"/>
                  </a:cubicBezTo>
                  <a:cubicBezTo>
                    <a:pt x="124" y="302"/>
                    <a:pt x="120" y="298"/>
                    <a:pt x="118" y="299"/>
                  </a:cubicBezTo>
                  <a:close/>
                  <a:moveTo>
                    <a:pt x="133" y="296"/>
                  </a:moveTo>
                  <a:cubicBezTo>
                    <a:pt x="133" y="296"/>
                    <a:pt x="133" y="296"/>
                    <a:pt x="133" y="296"/>
                  </a:cubicBezTo>
                  <a:cubicBezTo>
                    <a:pt x="129" y="295"/>
                    <a:pt x="134" y="292"/>
                    <a:pt x="132" y="289"/>
                  </a:cubicBezTo>
                  <a:cubicBezTo>
                    <a:pt x="138" y="288"/>
                    <a:pt x="133" y="294"/>
                    <a:pt x="133" y="296"/>
                  </a:cubicBezTo>
                  <a:close/>
                  <a:moveTo>
                    <a:pt x="130" y="270"/>
                  </a:moveTo>
                  <a:cubicBezTo>
                    <a:pt x="130" y="270"/>
                    <a:pt x="130" y="270"/>
                    <a:pt x="130" y="270"/>
                  </a:cubicBezTo>
                  <a:cubicBezTo>
                    <a:pt x="129" y="266"/>
                    <a:pt x="133" y="267"/>
                    <a:pt x="133" y="264"/>
                  </a:cubicBezTo>
                  <a:cubicBezTo>
                    <a:pt x="136" y="264"/>
                    <a:pt x="134" y="270"/>
                    <a:pt x="135" y="272"/>
                  </a:cubicBezTo>
                  <a:cubicBezTo>
                    <a:pt x="132" y="273"/>
                    <a:pt x="132" y="270"/>
                    <a:pt x="130" y="270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62893" y="3437171"/>
              <a:ext cx="2934728" cy="3012005"/>
              <a:chOff x="962893" y="3437171"/>
              <a:chExt cx="2934728" cy="30120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62893" y="4018574"/>
                <a:ext cx="2934728" cy="243060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为实现系统功能，需包括如下界面：主界面，战斗界面。主界面即为进入游戏的</a:t>
                </a:r>
                <a:r>
                  <a:rPr lang="en-US" altLang="zh-CN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HOME</a:t>
                </a: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界面，具备开始游戏，查看排行榜，选择游戏难度，退出游戏等功能。战斗界面为进入游戏显示的处场景外的</a:t>
                </a:r>
                <a:r>
                  <a:rPr lang="en-US" altLang="zh-CN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UI</a:t>
                </a: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元素，包含各类战斗相关信息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55647" y="3437171"/>
                <a:ext cx="2241974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3C3C3B"/>
                    </a:solidFill>
                    <a:cs typeface="+mn-ea"/>
                    <a:sym typeface="+mn-lt"/>
                  </a:rPr>
                  <a:t>界面需求</a:t>
                </a:r>
                <a:endParaRPr lang="zh-CN" altLang="en-US" sz="2400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638184" y="2625725"/>
            <a:ext cx="2934728" cy="2050658"/>
            <a:chOff x="4202907" y="2625725"/>
            <a:chExt cx="2934728" cy="2050658"/>
          </a:xfrm>
        </p:grpSpPr>
        <p:sp>
          <p:nvSpPr>
            <p:cNvPr id="2" name="Freeform 11"/>
            <p:cNvSpPr>
              <a:spLocks noEditPoints="1"/>
            </p:cNvSpPr>
            <p:nvPr/>
          </p:nvSpPr>
          <p:spPr bwMode="auto">
            <a:xfrm>
              <a:off x="4431508" y="2625725"/>
              <a:ext cx="585788" cy="1300163"/>
            </a:xfrm>
            <a:custGeom>
              <a:avLst/>
              <a:gdLst>
                <a:gd name="T0" fmla="*/ 113 w 138"/>
                <a:gd name="T1" fmla="*/ 24 h 306"/>
                <a:gd name="T2" fmla="*/ 5 w 138"/>
                <a:gd name="T3" fmla="*/ 13 h 306"/>
                <a:gd name="T4" fmla="*/ 2 w 138"/>
                <a:gd name="T5" fmla="*/ 191 h 306"/>
                <a:gd name="T6" fmla="*/ 55 w 138"/>
                <a:gd name="T7" fmla="*/ 305 h 306"/>
                <a:gd name="T8" fmla="*/ 12 w 138"/>
                <a:gd name="T9" fmla="*/ 211 h 306"/>
                <a:gd name="T10" fmla="*/ 12 w 138"/>
                <a:gd name="T11" fmla="*/ 262 h 306"/>
                <a:gd name="T12" fmla="*/ 117 w 138"/>
                <a:gd name="T13" fmla="*/ 171 h 306"/>
                <a:gd name="T14" fmla="*/ 115 w 138"/>
                <a:gd name="T15" fmla="*/ 171 h 306"/>
                <a:gd name="T16" fmla="*/ 118 w 138"/>
                <a:gd name="T17" fmla="*/ 178 h 306"/>
                <a:gd name="T18" fmla="*/ 112 w 138"/>
                <a:gd name="T19" fmla="*/ 186 h 306"/>
                <a:gd name="T20" fmla="*/ 46 w 138"/>
                <a:gd name="T21" fmla="*/ 223 h 306"/>
                <a:gd name="T22" fmla="*/ 46 w 138"/>
                <a:gd name="T23" fmla="*/ 223 h 306"/>
                <a:gd name="T24" fmla="*/ 45 w 138"/>
                <a:gd name="T25" fmla="*/ 197 h 306"/>
                <a:gd name="T26" fmla="*/ 44 w 138"/>
                <a:gd name="T27" fmla="*/ 181 h 306"/>
                <a:gd name="T28" fmla="*/ 46 w 138"/>
                <a:gd name="T29" fmla="*/ 165 h 306"/>
                <a:gd name="T30" fmla="*/ 62 w 138"/>
                <a:gd name="T31" fmla="*/ 147 h 306"/>
                <a:gd name="T32" fmla="*/ 80 w 138"/>
                <a:gd name="T33" fmla="*/ 149 h 306"/>
                <a:gd name="T34" fmla="*/ 32 w 138"/>
                <a:gd name="T35" fmla="*/ 160 h 306"/>
                <a:gd name="T36" fmla="*/ 18 w 138"/>
                <a:gd name="T37" fmla="*/ 158 h 306"/>
                <a:gd name="T38" fmla="*/ 88 w 138"/>
                <a:gd name="T39" fmla="*/ 89 h 306"/>
                <a:gd name="T40" fmla="*/ 88 w 138"/>
                <a:gd name="T41" fmla="*/ 89 h 306"/>
                <a:gd name="T42" fmla="*/ 93 w 138"/>
                <a:gd name="T43" fmla="*/ 51 h 306"/>
                <a:gd name="T44" fmla="*/ 71 w 138"/>
                <a:gd name="T45" fmla="*/ 143 h 306"/>
                <a:gd name="T46" fmla="*/ 76 w 138"/>
                <a:gd name="T47" fmla="*/ 168 h 306"/>
                <a:gd name="T48" fmla="*/ 87 w 138"/>
                <a:gd name="T49" fmla="*/ 176 h 306"/>
                <a:gd name="T50" fmla="*/ 95 w 138"/>
                <a:gd name="T51" fmla="*/ 185 h 306"/>
                <a:gd name="T52" fmla="*/ 103 w 138"/>
                <a:gd name="T53" fmla="*/ 139 h 306"/>
                <a:gd name="T54" fmla="*/ 121 w 138"/>
                <a:gd name="T55" fmla="*/ 79 h 306"/>
                <a:gd name="T56" fmla="*/ 96 w 138"/>
                <a:gd name="T57" fmla="*/ 114 h 306"/>
                <a:gd name="T58" fmla="*/ 102 w 138"/>
                <a:gd name="T59" fmla="*/ 106 h 306"/>
                <a:gd name="T60" fmla="*/ 107 w 138"/>
                <a:gd name="T61" fmla="*/ 34 h 306"/>
                <a:gd name="T62" fmla="*/ 90 w 138"/>
                <a:gd name="T63" fmla="*/ 34 h 306"/>
                <a:gd name="T64" fmla="*/ 79 w 138"/>
                <a:gd name="T65" fmla="*/ 30 h 306"/>
                <a:gd name="T66" fmla="*/ 51 w 138"/>
                <a:gd name="T67" fmla="*/ 36 h 306"/>
                <a:gd name="T68" fmla="*/ 49 w 138"/>
                <a:gd name="T69" fmla="*/ 12 h 306"/>
                <a:gd name="T70" fmla="*/ 60 w 138"/>
                <a:gd name="T71" fmla="*/ 133 h 306"/>
                <a:gd name="T72" fmla="*/ 60 w 138"/>
                <a:gd name="T73" fmla="*/ 133 h 306"/>
                <a:gd name="T74" fmla="*/ 40 w 138"/>
                <a:gd name="T75" fmla="*/ 123 h 306"/>
                <a:gd name="T76" fmla="*/ 26 w 138"/>
                <a:gd name="T77" fmla="*/ 149 h 306"/>
                <a:gd name="T78" fmla="*/ 34 w 138"/>
                <a:gd name="T79" fmla="*/ 57 h 306"/>
                <a:gd name="T80" fmla="*/ 43 w 138"/>
                <a:gd name="T81" fmla="*/ 80 h 306"/>
                <a:gd name="T82" fmla="*/ 20 w 138"/>
                <a:gd name="T83" fmla="*/ 108 h 306"/>
                <a:gd name="T84" fmla="*/ 18 w 138"/>
                <a:gd name="T85" fmla="*/ 126 h 306"/>
                <a:gd name="T86" fmla="*/ 43 w 138"/>
                <a:gd name="T87" fmla="*/ 81 h 306"/>
                <a:gd name="T88" fmla="*/ 18 w 138"/>
                <a:gd name="T89" fmla="*/ 126 h 306"/>
                <a:gd name="T90" fmla="*/ 31 w 138"/>
                <a:gd name="T91" fmla="*/ 183 h 306"/>
                <a:gd name="T92" fmla="*/ 17 w 138"/>
                <a:gd name="T93" fmla="*/ 245 h 306"/>
                <a:gd name="T94" fmla="*/ 22 w 138"/>
                <a:gd name="T95" fmla="*/ 261 h 306"/>
                <a:gd name="T96" fmla="*/ 44 w 138"/>
                <a:gd name="T97" fmla="*/ 248 h 306"/>
                <a:gd name="T98" fmla="*/ 29 w 138"/>
                <a:gd name="T99" fmla="*/ 292 h 306"/>
                <a:gd name="T100" fmla="*/ 43 w 138"/>
                <a:gd name="T101" fmla="*/ 266 h 306"/>
                <a:gd name="T102" fmla="*/ 42 w 138"/>
                <a:gd name="T103" fmla="*/ 287 h 306"/>
                <a:gd name="T104" fmla="*/ 59 w 138"/>
                <a:gd name="T105" fmla="*/ 295 h 306"/>
                <a:gd name="T106" fmla="*/ 52 w 138"/>
                <a:gd name="T107" fmla="*/ 290 h 306"/>
                <a:gd name="T108" fmla="*/ 52 w 138"/>
                <a:gd name="T109" fmla="*/ 290 h 306"/>
                <a:gd name="T110" fmla="*/ 76 w 138"/>
                <a:gd name="T111" fmla="*/ 176 h 306"/>
                <a:gd name="T112" fmla="*/ 81 w 138"/>
                <a:gd name="T113" fmla="*/ 286 h 306"/>
                <a:gd name="T114" fmla="*/ 84 w 138"/>
                <a:gd name="T115" fmla="*/ 260 h 306"/>
                <a:gd name="T116" fmla="*/ 98 w 138"/>
                <a:gd name="T117" fmla="*/ 249 h 306"/>
                <a:gd name="T118" fmla="*/ 113 w 138"/>
                <a:gd name="T119" fmla="*/ 23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06">
                  <a:moveTo>
                    <a:pt x="134" y="214"/>
                  </a:moveTo>
                  <a:cubicBezTo>
                    <a:pt x="134" y="200"/>
                    <a:pt x="131" y="192"/>
                    <a:pt x="127" y="180"/>
                  </a:cubicBezTo>
                  <a:cubicBezTo>
                    <a:pt x="124" y="168"/>
                    <a:pt x="119" y="156"/>
                    <a:pt x="108" y="147"/>
                  </a:cubicBezTo>
                  <a:cubicBezTo>
                    <a:pt x="132" y="120"/>
                    <a:pt x="138" y="56"/>
                    <a:pt x="113" y="24"/>
                  </a:cubicBezTo>
                  <a:cubicBezTo>
                    <a:pt x="95" y="13"/>
                    <a:pt x="61" y="0"/>
                    <a:pt x="32" y="3"/>
                  </a:cubicBezTo>
                  <a:cubicBezTo>
                    <a:pt x="27" y="4"/>
                    <a:pt x="22" y="8"/>
                    <a:pt x="17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10"/>
                    <a:pt x="6" y="9"/>
                    <a:pt x="5" y="13"/>
                  </a:cubicBezTo>
                  <a:cubicBezTo>
                    <a:pt x="5" y="28"/>
                    <a:pt x="2" y="47"/>
                    <a:pt x="2" y="66"/>
                  </a:cubicBezTo>
                  <a:cubicBezTo>
                    <a:pt x="2" y="78"/>
                    <a:pt x="2" y="90"/>
                    <a:pt x="2" y="102"/>
                  </a:cubicBezTo>
                  <a:cubicBezTo>
                    <a:pt x="4" y="115"/>
                    <a:pt x="4" y="128"/>
                    <a:pt x="2" y="141"/>
                  </a:cubicBezTo>
                  <a:cubicBezTo>
                    <a:pt x="3" y="158"/>
                    <a:pt x="2" y="171"/>
                    <a:pt x="2" y="191"/>
                  </a:cubicBezTo>
                  <a:cubicBezTo>
                    <a:pt x="2" y="198"/>
                    <a:pt x="0" y="206"/>
                    <a:pt x="0" y="213"/>
                  </a:cubicBezTo>
                  <a:cubicBezTo>
                    <a:pt x="0" y="224"/>
                    <a:pt x="2" y="234"/>
                    <a:pt x="2" y="244"/>
                  </a:cubicBezTo>
                  <a:cubicBezTo>
                    <a:pt x="2" y="262"/>
                    <a:pt x="1" y="281"/>
                    <a:pt x="7" y="294"/>
                  </a:cubicBezTo>
                  <a:cubicBezTo>
                    <a:pt x="23" y="303"/>
                    <a:pt x="37" y="306"/>
                    <a:pt x="55" y="305"/>
                  </a:cubicBezTo>
                  <a:cubicBezTo>
                    <a:pt x="83" y="303"/>
                    <a:pt x="104" y="291"/>
                    <a:pt x="115" y="275"/>
                  </a:cubicBezTo>
                  <a:cubicBezTo>
                    <a:pt x="122" y="266"/>
                    <a:pt x="125" y="259"/>
                    <a:pt x="129" y="247"/>
                  </a:cubicBezTo>
                  <a:cubicBezTo>
                    <a:pt x="133" y="235"/>
                    <a:pt x="135" y="229"/>
                    <a:pt x="134" y="214"/>
                  </a:cubicBezTo>
                  <a:close/>
                  <a:moveTo>
                    <a:pt x="12" y="211"/>
                  </a:moveTo>
                  <a:cubicBezTo>
                    <a:pt x="12" y="211"/>
                    <a:pt x="12" y="211"/>
                    <a:pt x="12" y="211"/>
                  </a:cubicBezTo>
                  <a:cubicBezTo>
                    <a:pt x="14" y="214"/>
                    <a:pt x="13" y="223"/>
                    <a:pt x="11" y="227"/>
                  </a:cubicBezTo>
                  <a:cubicBezTo>
                    <a:pt x="9" y="223"/>
                    <a:pt x="12" y="215"/>
                    <a:pt x="12" y="211"/>
                  </a:cubicBezTo>
                  <a:close/>
                  <a:moveTo>
                    <a:pt x="12" y="262"/>
                  </a:move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2" y="258"/>
                    <a:pt x="11" y="256"/>
                  </a:cubicBezTo>
                  <a:cubicBezTo>
                    <a:pt x="16" y="255"/>
                    <a:pt x="12" y="260"/>
                    <a:pt x="12" y="262"/>
                  </a:cubicBezTo>
                  <a:close/>
                  <a:moveTo>
                    <a:pt x="117" y="171"/>
                  </a:moveTo>
                  <a:cubicBezTo>
                    <a:pt x="117" y="171"/>
                    <a:pt x="117" y="171"/>
                    <a:pt x="117" y="171"/>
                  </a:cubicBezTo>
                  <a:cubicBezTo>
                    <a:pt x="117" y="172"/>
                    <a:pt x="117" y="173"/>
                    <a:pt x="117" y="174"/>
                  </a:cubicBezTo>
                  <a:cubicBezTo>
                    <a:pt x="117" y="174"/>
                    <a:pt x="116" y="174"/>
                    <a:pt x="115" y="174"/>
                  </a:cubicBezTo>
                  <a:cubicBezTo>
                    <a:pt x="115" y="173"/>
                    <a:pt x="115" y="172"/>
                    <a:pt x="115" y="171"/>
                  </a:cubicBezTo>
                  <a:cubicBezTo>
                    <a:pt x="116" y="171"/>
                    <a:pt x="117" y="171"/>
                    <a:pt x="117" y="171"/>
                  </a:cubicBezTo>
                  <a:close/>
                  <a:moveTo>
                    <a:pt x="117" y="175"/>
                  </a:moveTo>
                  <a:cubicBezTo>
                    <a:pt x="117" y="175"/>
                    <a:pt x="117" y="175"/>
                    <a:pt x="117" y="175"/>
                  </a:cubicBezTo>
                  <a:cubicBezTo>
                    <a:pt x="117" y="176"/>
                    <a:pt x="118" y="177"/>
                    <a:pt x="118" y="178"/>
                  </a:cubicBezTo>
                  <a:cubicBezTo>
                    <a:pt x="115" y="179"/>
                    <a:pt x="114" y="178"/>
                    <a:pt x="114" y="175"/>
                  </a:cubicBezTo>
                  <a:cubicBezTo>
                    <a:pt x="115" y="175"/>
                    <a:pt x="116" y="175"/>
                    <a:pt x="117" y="175"/>
                  </a:cubicBezTo>
                  <a:close/>
                  <a:moveTo>
                    <a:pt x="112" y="186"/>
                  </a:moveTo>
                  <a:cubicBezTo>
                    <a:pt x="112" y="186"/>
                    <a:pt x="112" y="186"/>
                    <a:pt x="112" y="186"/>
                  </a:cubicBezTo>
                  <a:cubicBezTo>
                    <a:pt x="109" y="190"/>
                    <a:pt x="102" y="191"/>
                    <a:pt x="101" y="197"/>
                  </a:cubicBezTo>
                  <a:cubicBezTo>
                    <a:pt x="96" y="194"/>
                    <a:pt x="106" y="187"/>
                    <a:pt x="112" y="186"/>
                  </a:cubicBezTo>
                  <a:close/>
                  <a:moveTo>
                    <a:pt x="46" y="223"/>
                  </a:moveTo>
                  <a:cubicBezTo>
                    <a:pt x="46" y="223"/>
                    <a:pt x="46" y="223"/>
                    <a:pt x="46" y="223"/>
                  </a:cubicBezTo>
                  <a:cubicBezTo>
                    <a:pt x="43" y="222"/>
                    <a:pt x="42" y="220"/>
                    <a:pt x="38" y="221"/>
                  </a:cubicBezTo>
                  <a:cubicBezTo>
                    <a:pt x="34" y="225"/>
                    <a:pt x="31" y="230"/>
                    <a:pt x="26" y="233"/>
                  </a:cubicBezTo>
                  <a:cubicBezTo>
                    <a:pt x="32" y="225"/>
                    <a:pt x="39" y="217"/>
                    <a:pt x="46" y="211"/>
                  </a:cubicBezTo>
                  <a:cubicBezTo>
                    <a:pt x="47" y="216"/>
                    <a:pt x="44" y="218"/>
                    <a:pt x="46" y="223"/>
                  </a:cubicBezTo>
                  <a:close/>
                  <a:moveTo>
                    <a:pt x="46" y="201"/>
                  </a:moveTo>
                  <a:cubicBezTo>
                    <a:pt x="46" y="201"/>
                    <a:pt x="46" y="201"/>
                    <a:pt x="46" y="201"/>
                  </a:cubicBezTo>
                  <a:cubicBezTo>
                    <a:pt x="46" y="204"/>
                    <a:pt x="42" y="202"/>
                    <a:pt x="40" y="203"/>
                  </a:cubicBezTo>
                  <a:cubicBezTo>
                    <a:pt x="41" y="200"/>
                    <a:pt x="45" y="200"/>
                    <a:pt x="45" y="197"/>
                  </a:cubicBezTo>
                  <a:cubicBezTo>
                    <a:pt x="49" y="197"/>
                    <a:pt x="42" y="201"/>
                    <a:pt x="46" y="201"/>
                  </a:cubicBezTo>
                  <a:close/>
                  <a:moveTo>
                    <a:pt x="34" y="196"/>
                  </a:moveTo>
                  <a:cubicBezTo>
                    <a:pt x="34" y="196"/>
                    <a:pt x="34" y="196"/>
                    <a:pt x="34" y="196"/>
                  </a:cubicBezTo>
                  <a:cubicBezTo>
                    <a:pt x="32" y="191"/>
                    <a:pt x="42" y="187"/>
                    <a:pt x="44" y="181"/>
                  </a:cubicBezTo>
                  <a:cubicBezTo>
                    <a:pt x="51" y="180"/>
                    <a:pt x="42" y="186"/>
                    <a:pt x="47" y="187"/>
                  </a:cubicBezTo>
                  <a:cubicBezTo>
                    <a:pt x="41" y="189"/>
                    <a:pt x="36" y="191"/>
                    <a:pt x="34" y="196"/>
                  </a:cubicBezTo>
                  <a:close/>
                  <a:moveTo>
                    <a:pt x="46" y="165"/>
                  </a:moveTo>
                  <a:cubicBezTo>
                    <a:pt x="46" y="165"/>
                    <a:pt x="46" y="165"/>
                    <a:pt x="46" y="165"/>
                  </a:cubicBezTo>
                  <a:cubicBezTo>
                    <a:pt x="44" y="168"/>
                    <a:pt x="42" y="169"/>
                    <a:pt x="44" y="172"/>
                  </a:cubicBezTo>
                  <a:cubicBezTo>
                    <a:pt x="37" y="173"/>
                    <a:pt x="36" y="180"/>
                    <a:pt x="30" y="182"/>
                  </a:cubicBezTo>
                  <a:cubicBezTo>
                    <a:pt x="34" y="172"/>
                    <a:pt x="46" y="170"/>
                    <a:pt x="47" y="158"/>
                  </a:cubicBezTo>
                  <a:cubicBezTo>
                    <a:pt x="53" y="155"/>
                    <a:pt x="54" y="148"/>
                    <a:pt x="62" y="147"/>
                  </a:cubicBezTo>
                  <a:cubicBezTo>
                    <a:pt x="62" y="148"/>
                    <a:pt x="62" y="149"/>
                    <a:pt x="63" y="149"/>
                  </a:cubicBezTo>
                  <a:cubicBezTo>
                    <a:pt x="64" y="154"/>
                    <a:pt x="57" y="153"/>
                    <a:pt x="57" y="157"/>
                  </a:cubicBezTo>
                  <a:cubicBezTo>
                    <a:pt x="58" y="159"/>
                    <a:pt x="59" y="161"/>
                    <a:pt x="62" y="161"/>
                  </a:cubicBezTo>
                  <a:cubicBezTo>
                    <a:pt x="68" y="157"/>
                    <a:pt x="73" y="152"/>
                    <a:pt x="80" y="149"/>
                  </a:cubicBezTo>
                  <a:cubicBezTo>
                    <a:pt x="78" y="156"/>
                    <a:pt x="71" y="159"/>
                    <a:pt x="67" y="165"/>
                  </a:cubicBezTo>
                  <a:cubicBezTo>
                    <a:pt x="61" y="163"/>
                    <a:pt x="57" y="166"/>
                    <a:pt x="55" y="161"/>
                  </a:cubicBezTo>
                  <a:cubicBezTo>
                    <a:pt x="55" y="163"/>
                    <a:pt x="52" y="165"/>
                    <a:pt x="46" y="165"/>
                  </a:cubicBezTo>
                  <a:close/>
                  <a:moveTo>
                    <a:pt x="32" y="160"/>
                  </a:moveTo>
                  <a:cubicBezTo>
                    <a:pt x="32" y="160"/>
                    <a:pt x="32" y="160"/>
                    <a:pt x="32" y="160"/>
                  </a:cubicBezTo>
                  <a:cubicBezTo>
                    <a:pt x="31" y="167"/>
                    <a:pt x="20" y="174"/>
                    <a:pt x="18" y="182"/>
                  </a:cubicBezTo>
                  <a:cubicBezTo>
                    <a:pt x="18" y="175"/>
                    <a:pt x="24" y="164"/>
                    <a:pt x="32" y="160"/>
                  </a:cubicBezTo>
                  <a:close/>
                  <a:moveTo>
                    <a:pt x="18" y="158"/>
                  </a:moveTo>
                  <a:cubicBezTo>
                    <a:pt x="18" y="158"/>
                    <a:pt x="18" y="158"/>
                    <a:pt x="18" y="158"/>
                  </a:cubicBezTo>
                  <a:cubicBezTo>
                    <a:pt x="20" y="156"/>
                    <a:pt x="20" y="152"/>
                    <a:pt x="24" y="152"/>
                  </a:cubicBezTo>
                  <a:cubicBezTo>
                    <a:pt x="21" y="153"/>
                    <a:pt x="23" y="159"/>
                    <a:pt x="18" y="158"/>
                  </a:cubicBezTo>
                  <a:close/>
                  <a:moveTo>
                    <a:pt x="88" y="89"/>
                  </a:moveTo>
                  <a:cubicBezTo>
                    <a:pt x="88" y="89"/>
                    <a:pt x="88" y="89"/>
                    <a:pt x="88" y="89"/>
                  </a:cubicBezTo>
                  <a:cubicBezTo>
                    <a:pt x="87" y="107"/>
                    <a:pt x="71" y="120"/>
                    <a:pt x="55" y="124"/>
                  </a:cubicBezTo>
                  <a:cubicBezTo>
                    <a:pt x="52" y="106"/>
                    <a:pt x="49" y="69"/>
                    <a:pt x="53" y="48"/>
                  </a:cubicBezTo>
                  <a:cubicBezTo>
                    <a:pt x="74" y="48"/>
                    <a:pt x="89" y="69"/>
                    <a:pt x="88" y="89"/>
                  </a:cubicBez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7" y="53"/>
                    <a:pt x="90" y="56"/>
                    <a:pt x="91" y="60"/>
                  </a:cubicBezTo>
                  <a:cubicBezTo>
                    <a:pt x="82" y="58"/>
                    <a:pt x="93" y="54"/>
                    <a:pt x="93" y="51"/>
                  </a:cubicBezTo>
                  <a:close/>
                  <a:moveTo>
                    <a:pt x="71" y="143"/>
                  </a:moveTo>
                  <a:cubicBezTo>
                    <a:pt x="71" y="143"/>
                    <a:pt x="71" y="143"/>
                    <a:pt x="71" y="143"/>
                  </a:cubicBezTo>
                  <a:cubicBezTo>
                    <a:pt x="67" y="140"/>
                    <a:pt x="74" y="137"/>
                    <a:pt x="76" y="135"/>
                  </a:cubicBezTo>
                  <a:cubicBezTo>
                    <a:pt x="78" y="137"/>
                    <a:pt x="72" y="141"/>
                    <a:pt x="71" y="143"/>
                  </a:cubicBezTo>
                  <a:close/>
                  <a:moveTo>
                    <a:pt x="94" y="150"/>
                  </a:moveTo>
                  <a:cubicBezTo>
                    <a:pt x="94" y="150"/>
                    <a:pt x="94" y="150"/>
                    <a:pt x="94" y="150"/>
                  </a:cubicBezTo>
                  <a:cubicBezTo>
                    <a:pt x="102" y="156"/>
                    <a:pt x="84" y="163"/>
                    <a:pt x="82" y="170"/>
                  </a:cubicBezTo>
                  <a:cubicBezTo>
                    <a:pt x="79" y="170"/>
                    <a:pt x="78" y="168"/>
                    <a:pt x="76" y="168"/>
                  </a:cubicBezTo>
                  <a:cubicBezTo>
                    <a:pt x="82" y="162"/>
                    <a:pt x="88" y="156"/>
                    <a:pt x="94" y="150"/>
                  </a:cubicBezTo>
                  <a:close/>
                  <a:moveTo>
                    <a:pt x="100" y="16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97" y="169"/>
                    <a:pt x="92" y="173"/>
                    <a:pt x="87" y="176"/>
                  </a:cubicBezTo>
                  <a:cubicBezTo>
                    <a:pt x="90" y="171"/>
                    <a:pt x="95" y="167"/>
                    <a:pt x="100" y="165"/>
                  </a:cubicBezTo>
                  <a:close/>
                  <a:moveTo>
                    <a:pt x="106" y="171"/>
                  </a:moveTo>
                  <a:cubicBezTo>
                    <a:pt x="106" y="171"/>
                    <a:pt x="106" y="171"/>
                    <a:pt x="106" y="171"/>
                  </a:cubicBezTo>
                  <a:cubicBezTo>
                    <a:pt x="111" y="171"/>
                    <a:pt x="98" y="187"/>
                    <a:pt x="95" y="185"/>
                  </a:cubicBezTo>
                  <a:cubicBezTo>
                    <a:pt x="95" y="177"/>
                    <a:pt x="105" y="177"/>
                    <a:pt x="106" y="171"/>
                  </a:cubicBezTo>
                  <a:close/>
                  <a:moveTo>
                    <a:pt x="105" y="133"/>
                  </a:moveTo>
                  <a:cubicBezTo>
                    <a:pt x="105" y="133"/>
                    <a:pt x="105" y="133"/>
                    <a:pt x="105" y="133"/>
                  </a:cubicBezTo>
                  <a:cubicBezTo>
                    <a:pt x="109" y="135"/>
                    <a:pt x="103" y="137"/>
                    <a:pt x="103" y="139"/>
                  </a:cubicBezTo>
                  <a:cubicBezTo>
                    <a:pt x="100" y="138"/>
                    <a:pt x="105" y="135"/>
                    <a:pt x="105" y="133"/>
                  </a:cubicBezTo>
                  <a:close/>
                  <a:moveTo>
                    <a:pt x="118" y="69"/>
                  </a:moveTo>
                  <a:cubicBezTo>
                    <a:pt x="118" y="69"/>
                    <a:pt x="118" y="69"/>
                    <a:pt x="118" y="69"/>
                  </a:cubicBezTo>
                  <a:cubicBezTo>
                    <a:pt x="123" y="68"/>
                    <a:pt x="120" y="76"/>
                    <a:pt x="121" y="79"/>
                  </a:cubicBezTo>
                  <a:cubicBezTo>
                    <a:pt x="114" y="79"/>
                    <a:pt x="118" y="72"/>
                    <a:pt x="118" y="69"/>
                  </a:cubicBezTo>
                  <a:close/>
                  <a:moveTo>
                    <a:pt x="119" y="86"/>
                  </a:moveTo>
                  <a:cubicBezTo>
                    <a:pt x="119" y="86"/>
                    <a:pt x="119" y="86"/>
                    <a:pt x="119" y="86"/>
                  </a:cubicBezTo>
                  <a:cubicBezTo>
                    <a:pt x="117" y="101"/>
                    <a:pt x="106" y="106"/>
                    <a:pt x="96" y="114"/>
                  </a:cubicBezTo>
                  <a:cubicBezTo>
                    <a:pt x="93" y="121"/>
                    <a:pt x="90" y="127"/>
                    <a:pt x="84" y="131"/>
                  </a:cubicBezTo>
                  <a:cubicBezTo>
                    <a:pt x="85" y="129"/>
                    <a:pt x="83" y="129"/>
                    <a:pt x="82" y="129"/>
                  </a:cubicBezTo>
                  <a:cubicBezTo>
                    <a:pt x="81" y="124"/>
                    <a:pt x="85" y="123"/>
                    <a:pt x="89" y="122"/>
                  </a:cubicBezTo>
                  <a:cubicBezTo>
                    <a:pt x="93" y="116"/>
                    <a:pt x="97" y="110"/>
                    <a:pt x="102" y="106"/>
                  </a:cubicBezTo>
                  <a:cubicBezTo>
                    <a:pt x="103" y="98"/>
                    <a:pt x="111" y="96"/>
                    <a:pt x="111" y="87"/>
                  </a:cubicBezTo>
                  <a:cubicBezTo>
                    <a:pt x="115" y="88"/>
                    <a:pt x="115" y="85"/>
                    <a:pt x="119" y="86"/>
                  </a:cubicBezTo>
                  <a:close/>
                  <a:moveTo>
                    <a:pt x="107" y="34"/>
                  </a:moveTo>
                  <a:cubicBezTo>
                    <a:pt x="107" y="34"/>
                    <a:pt x="107" y="34"/>
                    <a:pt x="107" y="34"/>
                  </a:cubicBezTo>
                  <a:cubicBezTo>
                    <a:pt x="113" y="40"/>
                    <a:pt x="101" y="39"/>
                    <a:pt x="102" y="45"/>
                  </a:cubicBezTo>
                  <a:cubicBezTo>
                    <a:pt x="99" y="41"/>
                    <a:pt x="106" y="37"/>
                    <a:pt x="107" y="34"/>
                  </a:cubicBezTo>
                  <a:close/>
                  <a:moveTo>
                    <a:pt x="90" y="34"/>
                  </a:moveTo>
                  <a:cubicBezTo>
                    <a:pt x="90" y="34"/>
                    <a:pt x="90" y="34"/>
                    <a:pt x="90" y="34"/>
                  </a:cubicBezTo>
                  <a:cubicBezTo>
                    <a:pt x="93" y="32"/>
                    <a:pt x="95" y="26"/>
                    <a:pt x="99" y="29"/>
                  </a:cubicBezTo>
                  <a:cubicBezTo>
                    <a:pt x="92" y="36"/>
                    <a:pt x="87" y="45"/>
                    <a:pt x="80" y="51"/>
                  </a:cubicBezTo>
                  <a:cubicBezTo>
                    <a:pt x="77" y="45"/>
                    <a:pt x="86" y="38"/>
                    <a:pt x="90" y="34"/>
                  </a:cubicBezTo>
                  <a:close/>
                  <a:moveTo>
                    <a:pt x="79" y="30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84" y="31"/>
                    <a:pt x="73" y="43"/>
                    <a:pt x="67" y="43"/>
                  </a:cubicBezTo>
                  <a:cubicBezTo>
                    <a:pt x="70" y="38"/>
                    <a:pt x="77" y="36"/>
                    <a:pt x="79" y="30"/>
                  </a:cubicBezTo>
                  <a:close/>
                  <a:moveTo>
                    <a:pt x="51" y="36"/>
                  </a:moveTo>
                  <a:cubicBezTo>
                    <a:pt x="51" y="36"/>
                    <a:pt x="51" y="36"/>
                    <a:pt x="51" y="36"/>
                  </a:cubicBezTo>
                  <a:cubicBezTo>
                    <a:pt x="55" y="36"/>
                    <a:pt x="54" y="39"/>
                    <a:pt x="56" y="39"/>
                  </a:cubicBezTo>
                  <a:cubicBezTo>
                    <a:pt x="56" y="41"/>
                    <a:pt x="50" y="39"/>
                    <a:pt x="51" y="36"/>
                  </a:cubicBezTo>
                  <a:close/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53" y="11"/>
                    <a:pt x="53" y="14"/>
                    <a:pt x="56" y="13"/>
                  </a:cubicBezTo>
                  <a:cubicBezTo>
                    <a:pt x="56" y="15"/>
                    <a:pt x="48" y="16"/>
                    <a:pt x="49" y="12"/>
                  </a:cubicBezTo>
                  <a:close/>
                  <a:moveTo>
                    <a:pt x="60" y="133"/>
                  </a:moveTo>
                  <a:cubicBezTo>
                    <a:pt x="60" y="133"/>
                    <a:pt x="60" y="133"/>
                    <a:pt x="60" y="133"/>
                  </a:cubicBezTo>
                  <a:cubicBezTo>
                    <a:pt x="64" y="134"/>
                    <a:pt x="58" y="139"/>
                    <a:pt x="57" y="140"/>
                  </a:cubicBezTo>
                  <a:cubicBezTo>
                    <a:pt x="52" y="145"/>
                    <a:pt x="43" y="151"/>
                    <a:pt x="37" y="154"/>
                  </a:cubicBezTo>
                  <a:cubicBezTo>
                    <a:pt x="44" y="146"/>
                    <a:pt x="50" y="138"/>
                    <a:pt x="60" y="133"/>
                  </a:cubicBezTo>
                  <a:close/>
                  <a:moveTo>
                    <a:pt x="26" y="149"/>
                  </a:moveTo>
                  <a:cubicBezTo>
                    <a:pt x="26" y="149"/>
                    <a:pt x="26" y="149"/>
                    <a:pt x="26" y="149"/>
                  </a:cubicBezTo>
                  <a:cubicBezTo>
                    <a:pt x="27" y="143"/>
                    <a:pt x="39" y="136"/>
                    <a:pt x="42" y="128"/>
                  </a:cubicBezTo>
                  <a:cubicBezTo>
                    <a:pt x="42" y="126"/>
                    <a:pt x="40" y="125"/>
                    <a:pt x="40" y="123"/>
                  </a:cubicBezTo>
                  <a:cubicBezTo>
                    <a:pt x="37" y="122"/>
                    <a:pt x="36" y="124"/>
                    <a:pt x="33" y="125"/>
                  </a:cubicBezTo>
                  <a:cubicBezTo>
                    <a:pt x="35" y="119"/>
                    <a:pt x="42" y="117"/>
                    <a:pt x="42" y="110"/>
                  </a:cubicBezTo>
                  <a:cubicBezTo>
                    <a:pt x="45" y="121"/>
                    <a:pt x="45" y="126"/>
                    <a:pt x="47" y="135"/>
                  </a:cubicBezTo>
                  <a:cubicBezTo>
                    <a:pt x="36" y="136"/>
                    <a:pt x="32" y="143"/>
                    <a:pt x="26" y="149"/>
                  </a:cubicBez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3" y="50"/>
                    <a:pt x="41" y="57"/>
                    <a:pt x="43" y="58"/>
                  </a:cubicBezTo>
                  <a:cubicBezTo>
                    <a:pt x="41" y="61"/>
                    <a:pt x="37" y="50"/>
                    <a:pt x="34" y="57"/>
                  </a:cubicBezTo>
                  <a:cubicBezTo>
                    <a:pt x="33" y="55"/>
                    <a:pt x="37" y="48"/>
                    <a:pt x="42" y="47"/>
                  </a:cubicBezTo>
                  <a:close/>
                  <a:moveTo>
                    <a:pt x="41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43" y="65"/>
                    <a:pt x="42" y="71"/>
                    <a:pt x="43" y="80"/>
                  </a:cubicBezTo>
                  <a:cubicBezTo>
                    <a:pt x="40" y="80"/>
                    <a:pt x="40" y="76"/>
                    <a:pt x="38" y="75"/>
                  </a:cubicBezTo>
                  <a:cubicBezTo>
                    <a:pt x="28" y="81"/>
                    <a:pt x="23" y="91"/>
                    <a:pt x="15" y="98"/>
                  </a:cubicBezTo>
                  <a:cubicBezTo>
                    <a:pt x="17" y="84"/>
                    <a:pt x="32" y="72"/>
                    <a:pt x="41" y="60"/>
                  </a:cubicBezTo>
                  <a:close/>
                  <a:moveTo>
                    <a:pt x="20" y="108"/>
                  </a:moveTo>
                  <a:cubicBezTo>
                    <a:pt x="20" y="108"/>
                    <a:pt x="20" y="108"/>
                    <a:pt x="20" y="108"/>
                  </a:cubicBezTo>
                  <a:cubicBezTo>
                    <a:pt x="21" y="113"/>
                    <a:pt x="16" y="112"/>
                    <a:pt x="16" y="116"/>
                  </a:cubicBezTo>
                  <a:cubicBezTo>
                    <a:pt x="13" y="114"/>
                    <a:pt x="17" y="108"/>
                    <a:pt x="20" y="108"/>
                  </a:cubicBezTo>
                  <a:close/>
                  <a:moveTo>
                    <a:pt x="18" y="126"/>
                  </a:moveTo>
                  <a:cubicBezTo>
                    <a:pt x="18" y="126"/>
                    <a:pt x="18" y="126"/>
                    <a:pt x="18" y="126"/>
                  </a:cubicBezTo>
                  <a:cubicBezTo>
                    <a:pt x="23" y="119"/>
                    <a:pt x="32" y="109"/>
                    <a:pt x="37" y="102"/>
                  </a:cubicBezTo>
                  <a:cubicBezTo>
                    <a:pt x="32" y="89"/>
                    <a:pt x="28" y="107"/>
                    <a:pt x="19" y="107"/>
                  </a:cubicBezTo>
                  <a:cubicBezTo>
                    <a:pt x="26" y="98"/>
                    <a:pt x="33" y="88"/>
                    <a:pt x="43" y="81"/>
                  </a:cubicBezTo>
                  <a:cubicBezTo>
                    <a:pt x="43" y="90"/>
                    <a:pt x="43" y="100"/>
                    <a:pt x="44" y="109"/>
                  </a:cubicBezTo>
                  <a:cubicBezTo>
                    <a:pt x="41" y="109"/>
                    <a:pt x="40" y="107"/>
                    <a:pt x="37" y="107"/>
                  </a:cubicBezTo>
                  <a:cubicBezTo>
                    <a:pt x="28" y="114"/>
                    <a:pt x="23" y="124"/>
                    <a:pt x="16" y="133"/>
                  </a:cubicBezTo>
                  <a:cubicBezTo>
                    <a:pt x="12" y="132"/>
                    <a:pt x="17" y="128"/>
                    <a:pt x="18" y="126"/>
                  </a:cubicBezTo>
                  <a:close/>
                  <a:moveTo>
                    <a:pt x="31" y="183"/>
                  </a:moveTo>
                  <a:cubicBezTo>
                    <a:pt x="31" y="183"/>
                    <a:pt x="31" y="183"/>
                    <a:pt x="31" y="183"/>
                  </a:cubicBezTo>
                  <a:cubicBezTo>
                    <a:pt x="26" y="189"/>
                    <a:pt x="22" y="197"/>
                    <a:pt x="16" y="202"/>
                  </a:cubicBezTo>
                  <a:cubicBezTo>
                    <a:pt x="16" y="196"/>
                    <a:pt x="22" y="185"/>
                    <a:pt x="31" y="183"/>
                  </a:cubicBezTo>
                  <a:close/>
                  <a:moveTo>
                    <a:pt x="17" y="245"/>
                  </a:moveTo>
                  <a:cubicBezTo>
                    <a:pt x="17" y="245"/>
                    <a:pt x="17" y="245"/>
                    <a:pt x="17" y="245"/>
                  </a:cubicBezTo>
                  <a:cubicBezTo>
                    <a:pt x="18" y="240"/>
                    <a:pt x="22" y="237"/>
                    <a:pt x="25" y="234"/>
                  </a:cubicBezTo>
                  <a:cubicBezTo>
                    <a:pt x="27" y="237"/>
                    <a:pt x="21" y="244"/>
                    <a:pt x="17" y="245"/>
                  </a:cubicBezTo>
                  <a:close/>
                  <a:moveTo>
                    <a:pt x="44" y="226"/>
                  </a:moveTo>
                  <a:cubicBezTo>
                    <a:pt x="44" y="226"/>
                    <a:pt x="44" y="226"/>
                    <a:pt x="44" y="226"/>
                  </a:cubicBezTo>
                  <a:cubicBezTo>
                    <a:pt x="46" y="233"/>
                    <a:pt x="45" y="238"/>
                    <a:pt x="45" y="243"/>
                  </a:cubicBezTo>
                  <a:cubicBezTo>
                    <a:pt x="33" y="241"/>
                    <a:pt x="28" y="254"/>
                    <a:pt x="22" y="261"/>
                  </a:cubicBezTo>
                  <a:cubicBezTo>
                    <a:pt x="24" y="249"/>
                    <a:pt x="36" y="236"/>
                    <a:pt x="44" y="226"/>
                  </a:cubicBezTo>
                  <a:close/>
                  <a:moveTo>
                    <a:pt x="40" y="254"/>
                  </a:moveTo>
                  <a:cubicBezTo>
                    <a:pt x="40" y="254"/>
                    <a:pt x="40" y="254"/>
                    <a:pt x="40" y="254"/>
                  </a:cubicBezTo>
                  <a:cubicBezTo>
                    <a:pt x="37" y="253"/>
                    <a:pt x="44" y="250"/>
                    <a:pt x="44" y="248"/>
                  </a:cubicBezTo>
                  <a:cubicBezTo>
                    <a:pt x="48" y="251"/>
                    <a:pt x="41" y="252"/>
                    <a:pt x="40" y="254"/>
                  </a:cubicBezTo>
                  <a:close/>
                  <a:moveTo>
                    <a:pt x="27" y="294"/>
                  </a:moveTo>
                  <a:cubicBezTo>
                    <a:pt x="27" y="294"/>
                    <a:pt x="27" y="294"/>
                    <a:pt x="27" y="294"/>
                  </a:cubicBezTo>
                  <a:cubicBezTo>
                    <a:pt x="27" y="293"/>
                    <a:pt x="29" y="293"/>
                    <a:pt x="29" y="292"/>
                  </a:cubicBezTo>
                  <a:cubicBezTo>
                    <a:pt x="32" y="293"/>
                    <a:pt x="28" y="297"/>
                    <a:pt x="27" y="294"/>
                  </a:cubicBezTo>
                  <a:close/>
                  <a:moveTo>
                    <a:pt x="25" y="285"/>
                  </a:moveTo>
                  <a:cubicBezTo>
                    <a:pt x="25" y="285"/>
                    <a:pt x="25" y="285"/>
                    <a:pt x="25" y="285"/>
                  </a:cubicBezTo>
                  <a:cubicBezTo>
                    <a:pt x="31" y="278"/>
                    <a:pt x="34" y="269"/>
                    <a:pt x="43" y="266"/>
                  </a:cubicBezTo>
                  <a:cubicBezTo>
                    <a:pt x="42" y="264"/>
                    <a:pt x="43" y="264"/>
                    <a:pt x="43" y="262"/>
                  </a:cubicBezTo>
                  <a:cubicBezTo>
                    <a:pt x="48" y="261"/>
                    <a:pt x="41" y="265"/>
                    <a:pt x="47" y="264"/>
                  </a:cubicBezTo>
                  <a:cubicBezTo>
                    <a:pt x="40" y="272"/>
                    <a:pt x="34" y="279"/>
                    <a:pt x="25" y="285"/>
                  </a:cubicBezTo>
                  <a:close/>
                  <a:moveTo>
                    <a:pt x="42" y="287"/>
                  </a:moveTo>
                  <a:cubicBezTo>
                    <a:pt x="42" y="287"/>
                    <a:pt x="42" y="287"/>
                    <a:pt x="42" y="287"/>
                  </a:cubicBezTo>
                  <a:cubicBezTo>
                    <a:pt x="43" y="281"/>
                    <a:pt x="50" y="270"/>
                    <a:pt x="59" y="267"/>
                  </a:cubicBezTo>
                  <a:cubicBezTo>
                    <a:pt x="52" y="273"/>
                    <a:pt x="50" y="282"/>
                    <a:pt x="42" y="287"/>
                  </a:cubicBezTo>
                  <a:close/>
                  <a:moveTo>
                    <a:pt x="59" y="295"/>
                  </a:moveTo>
                  <a:cubicBezTo>
                    <a:pt x="59" y="295"/>
                    <a:pt x="59" y="295"/>
                    <a:pt x="59" y="295"/>
                  </a:cubicBezTo>
                  <a:cubicBezTo>
                    <a:pt x="60" y="291"/>
                    <a:pt x="62" y="293"/>
                    <a:pt x="67" y="293"/>
                  </a:cubicBezTo>
                  <a:cubicBezTo>
                    <a:pt x="70" y="295"/>
                    <a:pt x="60" y="294"/>
                    <a:pt x="59" y="295"/>
                  </a:cubicBezTo>
                  <a:close/>
                  <a:moveTo>
                    <a:pt x="52" y="290"/>
                  </a:moveTo>
                  <a:cubicBezTo>
                    <a:pt x="52" y="290"/>
                    <a:pt x="52" y="290"/>
                    <a:pt x="52" y="290"/>
                  </a:cubicBezTo>
                  <a:cubicBezTo>
                    <a:pt x="55" y="280"/>
                    <a:pt x="65" y="276"/>
                    <a:pt x="70" y="268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66" y="275"/>
                    <a:pt x="62" y="285"/>
                    <a:pt x="52" y="290"/>
                  </a:cubicBezTo>
                  <a:close/>
                  <a:moveTo>
                    <a:pt x="56" y="257"/>
                  </a:moveTo>
                  <a:cubicBezTo>
                    <a:pt x="56" y="257"/>
                    <a:pt x="56" y="257"/>
                    <a:pt x="56" y="257"/>
                  </a:cubicBezTo>
                  <a:cubicBezTo>
                    <a:pt x="53" y="230"/>
                    <a:pt x="56" y="204"/>
                    <a:pt x="56" y="173"/>
                  </a:cubicBezTo>
                  <a:cubicBezTo>
                    <a:pt x="65" y="172"/>
                    <a:pt x="70" y="175"/>
                    <a:pt x="76" y="176"/>
                  </a:cubicBezTo>
                  <a:cubicBezTo>
                    <a:pt x="84" y="182"/>
                    <a:pt x="86" y="189"/>
                    <a:pt x="91" y="199"/>
                  </a:cubicBezTo>
                  <a:cubicBezTo>
                    <a:pt x="89" y="226"/>
                    <a:pt x="91" y="263"/>
                    <a:pt x="56" y="257"/>
                  </a:cubicBezTo>
                  <a:close/>
                  <a:moveTo>
                    <a:pt x="81" y="286"/>
                  </a:moveTo>
                  <a:cubicBezTo>
                    <a:pt x="81" y="286"/>
                    <a:pt x="81" y="286"/>
                    <a:pt x="81" y="286"/>
                  </a:cubicBezTo>
                  <a:cubicBezTo>
                    <a:pt x="79" y="284"/>
                    <a:pt x="85" y="280"/>
                    <a:pt x="86" y="277"/>
                  </a:cubicBezTo>
                  <a:cubicBezTo>
                    <a:pt x="89" y="280"/>
                    <a:pt x="83" y="284"/>
                    <a:pt x="81" y="286"/>
                  </a:cubicBezTo>
                  <a:close/>
                  <a:moveTo>
                    <a:pt x="84" y="260"/>
                  </a:moveTo>
                  <a:cubicBezTo>
                    <a:pt x="84" y="260"/>
                    <a:pt x="84" y="260"/>
                    <a:pt x="84" y="260"/>
                  </a:cubicBezTo>
                  <a:cubicBezTo>
                    <a:pt x="87" y="255"/>
                    <a:pt x="92" y="253"/>
                    <a:pt x="93" y="247"/>
                  </a:cubicBezTo>
                  <a:cubicBezTo>
                    <a:pt x="102" y="243"/>
                    <a:pt x="105" y="234"/>
                    <a:pt x="110" y="226"/>
                  </a:cubicBezTo>
                  <a:cubicBezTo>
                    <a:pt x="114" y="228"/>
                    <a:pt x="110" y="233"/>
                    <a:pt x="109" y="235"/>
                  </a:cubicBezTo>
                  <a:cubicBezTo>
                    <a:pt x="107" y="238"/>
                    <a:pt x="101" y="244"/>
                    <a:pt x="98" y="249"/>
                  </a:cubicBezTo>
                  <a:cubicBezTo>
                    <a:pt x="94" y="254"/>
                    <a:pt x="90" y="262"/>
                    <a:pt x="84" y="260"/>
                  </a:cubicBezTo>
                  <a:close/>
                  <a:moveTo>
                    <a:pt x="105" y="255"/>
                  </a:moveTo>
                  <a:cubicBezTo>
                    <a:pt x="105" y="255"/>
                    <a:pt x="105" y="255"/>
                    <a:pt x="105" y="255"/>
                  </a:cubicBezTo>
                  <a:cubicBezTo>
                    <a:pt x="106" y="251"/>
                    <a:pt x="109" y="243"/>
                    <a:pt x="113" y="238"/>
                  </a:cubicBezTo>
                  <a:cubicBezTo>
                    <a:pt x="116" y="235"/>
                    <a:pt x="121" y="231"/>
                    <a:pt x="124" y="233"/>
                  </a:cubicBezTo>
                  <a:cubicBezTo>
                    <a:pt x="118" y="240"/>
                    <a:pt x="109" y="245"/>
                    <a:pt x="105" y="255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02907" y="3437171"/>
              <a:ext cx="2934728" cy="1239212"/>
              <a:chOff x="962893" y="3437171"/>
              <a:chExt cx="2934728" cy="123921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62893" y="4018574"/>
                <a:ext cx="2934728" cy="6578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画面流畅不卡顿</a:t>
                </a:r>
                <a:r>
                  <a:rPr lang="zh-CN" altLang="en-US" sz="1600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；</a:t>
                </a:r>
                <a:endParaRPr lang="en-US" altLang="zh-CN" sz="1600" dirty="0" smtClean="0">
                  <a:solidFill>
                    <a:srgbClr val="3C3C3B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600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占用</a:t>
                </a: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磁盘空间小。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55647" y="3437171"/>
                <a:ext cx="2241974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3C3C3B"/>
                    </a:solidFill>
                    <a:cs typeface="+mn-ea"/>
                    <a:sym typeface="+mn-lt"/>
                  </a:rPr>
                  <a:t>性能需求</a:t>
                </a:r>
                <a:endParaRPr lang="zh-CN" altLang="en-US" sz="2400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8224575" y="2600325"/>
            <a:ext cx="2934728" cy="1780592"/>
            <a:chOff x="7492207" y="2600325"/>
            <a:chExt cx="2934728" cy="1780592"/>
          </a:xfrm>
        </p:grpSpPr>
        <p:sp>
          <p:nvSpPr>
            <p:cNvPr id="4" name="Freeform 14"/>
            <p:cNvSpPr>
              <a:spLocks noEditPoints="1"/>
            </p:cNvSpPr>
            <p:nvPr/>
          </p:nvSpPr>
          <p:spPr bwMode="auto">
            <a:xfrm>
              <a:off x="7634289" y="2600325"/>
              <a:ext cx="593725" cy="1328738"/>
            </a:xfrm>
            <a:custGeom>
              <a:avLst/>
              <a:gdLst>
                <a:gd name="T0" fmla="*/ 65 w 140"/>
                <a:gd name="T1" fmla="*/ 235 h 313"/>
                <a:gd name="T2" fmla="*/ 55 w 140"/>
                <a:gd name="T3" fmla="*/ 99 h 313"/>
                <a:gd name="T4" fmla="*/ 91 w 140"/>
                <a:gd name="T5" fmla="*/ 104 h 313"/>
                <a:gd name="T6" fmla="*/ 134 w 140"/>
                <a:gd name="T7" fmla="*/ 52 h 313"/>
                <a:gd name="T8" fmla="*/ 120 w 140"/>
                <a:gd name="T9" fmla="*/ 26 h 313"/>
                <a:gd name="T10" fmla="*/ 2 w 140"/>
                <a:gd name="T11" fmla="*/ 129 h 313"/>
                <a:gd name="T12" fmla="*/ 28 w 140"/>
                <a:gd name="T13" fmla="*/ 292 h 313"/>
                <a:gd name="T14" fmla="*/ 93 w 140"/>
                <a:gd name="T15" fmla="*/ 309 h 313"/>
                <a:gd name="T16" fmla="*/ 95 w 140"/>
                <a:gd name="T17" fmla="*/ 197 h 313"/>
                <a:gd name="T18" fmla="*/ 94 w 140"/>
                <a:gd name="T19" fmla="*/ 62 h 313"/>
                <a:gd name="T20" fmla="*/ 100 w 140"/>
                <a:gd name="T21" fmla="*/ 69 h 313"/>
                <a:gd name="T22" fmla="*/ 97 w 140"/>
                <a:gd name="T23" fmla="*/ 35 h 313"/>
                <a:gd name="T24" fmla="*/ 97 w 140"/>
                <a:gd name="T25" fmla="*/ 35 h 313"/>
                <a:gd name="T26" fmla="*/ 88 w 140"/>
                <a:gd name="T27" fmla="*/ 25 h 313"/>
                <a:gd name="T28" fmla="*/ 84 w 140"/>
                <a:gd name="T29" fmla="*/ 45 h 313"/>
                <a:gd name="T30" fmla="*/ 90 w 140"/>
                <a:gd name="T31" fmla="*/ 56 h 313"/>
                <a:gd name="T32" fmla="*/ 4 w 140"/>
                <a:gd name="T33" fmla="*/ 150 h 313"/>
                <a:gd name="T34" fmla="*/ 6 w 140"/>
                <a:gd name="T35" fmla="*/ 148 h 313"/>
                <a:gd name="T36" fmla="*/ 56 w 140"/>
                <a:gd name="T37" fmla="*/ 251 h 313"/>
                <a:gd name="T38" fmla="*/ 56 w 140"/>
                <a:gd name="T39" fmla="*/ 251 h 313"/>
                <a:gd name="T40" fmla="*/ 60 w 140"/>
                <a:gd name="T41" fmla="*/ 19 h 313"/>
                <a:gd name="T42" fmla="*/ 41 w 140"/>
                <a:gd name="T43" fmla="*/ 66 h 313"/>
                <a:gd name="T44" fmla="*/ 70 w 140"/>
                <a:gd name="T45" fmla="*/ 47 h 313"/>
                <a:gd name="T46" fmla="*/ 22 w 140"/>
                <a:gd name="T47" fmla="*/ 95 h 313"/>
                <a:gd name="T48" fmla="*/ 47 w 140"/>
                <a:gd name="T49" fmla="*/ 183 h 313"/>
                <a:gd name="T50" fmla="*/ 47 w 140"/>
                <a:gd name="T51" fmla="*/ 183 h 313"/>
                <a:gd name="T52" fmla="*/ 21 w 140"/>
                <a:gd name="T53" fmla="*/ 135 h 313"/>
                <a:gd name="T54" fmla="*/ 24 w 140"/>
                <a:gd name="T55" fmla="*/ 110 h 313"/>
                <a:gd name="T56" fmla="*/ 42 w 140"/>
                <a:gd name="T57" fmla="*/ 118 h 313"/>
                <a:gd name="T58" fmla="*/ 46 w 140"/>
                <a:gd name="T59" fmla="*/ 128 h 313"/>
                <a:gd name="T60" fmla="*/ 44 w 140"/>
                <a:gd name="T61" fmla="*/ 154 h 313"/>
                <a:gd name="T62" fmla="*/ 44 w 140"/>
                <a:gd name="T63" fmla="*/ 154 h 313"/>
                <a:gd name="T64" fmla="*/ 44 w 140"/>
                <a:gd name="T65" fmla="*/ 140 h 313"/>
                <a:gd name="T66" fmla="*/ 35 w 140"/>
                <a:gd name="T67" fmla="*/ 113 h 313"/>
                <a:gd name="T68" fmla="*/ 29 w 140"/>
                <a:gd name="T69" fmla="*/ 174 h 313"/>
                <a:gd name="T70" fmla="*/ 33 w 140"/>
                <a:gd name="T71" fmla="*/ 175 h 313"/>
                <a:gd name="T72" fmla="*/ 40 w 140"/>
                <a:gd name="T73" fmla="*/ 87 h 313"/>
                <a:gd name="T74" fmla="*/ 48 w 140"/>
                <a:gd name="T75" fmla="*/ 85 h 313"/>
                <a:gd name="T76" fmla="*/ 34 w 140"/>
                <a:gd name="T77" fmla="*/ 53 h 313"/>
                <a:gd name="T78" fmla="*/ 34 w 140"/>
                <a:gd name="T79" fmla="*/ 53 h 313"/>
                <a:gd name="T80" fmla="*/ 19 w 140"/>
                <a:gd name="T81" fmla="*/ 236 h 313"/>
                <a:gd name="T82" fmla="*/ 20 w 140"/>
                <a:gd name="T83" fmla="*/ 255 h 313"/>
                <a:gd name="T84" fmla="*/ 22 w 140"/>
                <a:gd name="T85" fmla="*/ 268 h 313"/>
                <a:gd name="T86" fmla="*/ 26 w 140"/>
                <a:gd name="T87" fmla="*/ 262 h 313"/>
                <a:gd name="T88" fmla="*/ 23 w 140"/>
                <a:gd name="T89" fmla="*/ 223 h 313"/>
                <a:gd name="T90" fmla="*/ 48 w 140"/>
                <a:gd name="T91" fmla="*/ 194 h 313"/>
                <a:gd name="T92" fmla="*/ 32 w 140"/>
                <a:gd name="T93" fmla="*/ 282 h 313"/>
                <a:gd name="T94" fmla="*/ 31 w 140"/>
                <a:gd name="T95" fmla="*/ 250 h 313"/>
                <a:gd name="T96" fmla="*/ 45 w 140"/>
                <a:gd name="T97" fmla="*/ 217 h 313"/>
                <a:gd name="T98" fmla="*/ 52 w 140"/>
                <a:gd name="T99" fmla="*/ 231 h 313"/>
                <a:gd name="T100" fmla="*/ 37 w 140"/>
                <a:gd name="T101" fmla="*/ 262 h 313"/>
                <a:gd name="T102" fmla="*/ 37 w 140"/>
                <a:gd name="T103" fmla="*/ 262 h 313"/>
                <a:gd name="T104" fmla="*/ 54 w 140"/>
                <a:gd name="T105" fmla="*/ 268 h 313"/>
                <a:gd name="T106" fmla="*/ 53 w 140"/>
                <a:gd name="T107" fmla="*/ 288 h 313"/>
                <a:gd name="T108" fmla="*/ 86 w 140"/>
                <a:gd name="T109" fmla="*/ 272 h 313"/>
                <a:gd name="T110" fmla="*/ 89 w 140"/>
                <a:gd name="T111" fmla="*/ 261 h 313"/>
                <a:gd name="T112" fmla="*/ 96 w 140"/>
                <a:gd name="T113" fmla="*/ 223 h 313"/>
                <a:gd name="T114" fmla="*/ 100 w 140"/>
                <a:gd name="T115" fmla="*/ 219 h 313"/>
                <a:gd name="T116" fmla="*/ 108 w 140"/>
                <a:gd name="T117" fmla="*/ 211 h 313"/>
                <a:gd name="T118" fmla="*/ 112 w 140"/>
                <a:gd name="T119" fmla="*/ 225 h 313"/>
                <a:gd name="T120" fmla="*/ 112 w 140"/>
                <a:gd name="T121" fmla="*/ 225 h 313"/>
                <a:gd name="T122" fmla="*/ 106 w 140"/>
                <a:gd name="T123" fmla="*/ 263 h 313"/>
                <a:gd name="T124" fmla="*/ 113 w 140"/>
                <a:gd name="T125" fmla="*/ 2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" h="313">
                  <a:moveTo>
                    <a:pt x="95" y="197"/>
                  </a:moveTo>
                  <a:cubicBezTo>
                    <a:pt x="80" y="208"/>
                    <a:pt x="97" y="261"/>
                    <a:pt x="70" y="261"/>
                  </a:cubicBezTo>
                  <a:cubicBezTo>
                    <a:pt x="65" y="256"/>
                    <a:pt x="66" y="243"/>
                    <a:pt x="65" y="235"/>
                  </a:cubicBezTo>
                  <a:cubicBezTo>
                    <a:pt x="61" y="217"/>
                    <a:pt x="56" y="200"/>
                    <a:pt x="56" y="181"/>
                  </a:cubicBezTo>
                  <a:cubicBezTo>
                    <a:pt x="56" y="174"/>
                    <a:pt x="57" y="166"/>
                    <a:pt x="57" y="159"/>
                  </a:cubicBezTo>
                  <a:cubicBezTo>
                    <a:pt x="56" y="138"/>
                    <a:pt x="54" y="124"/>
                    <a:pt x="55" y="99"/>
                  </a:cubicBezTo>
                  <a:cubicBezTo>
                    <a:pt x="56" y="85"/>
                    <a:pt x="59" y="56"/>
                    <a:pt x="77" y="58"/>
                  </a:cubicBezTo>
                  <a:cubicBezTo>
                    <a:pt x="82" y="59"/>
                    <a:pt x="85" y="65"/>
                    <a:pt x="87" y="71"/>
                  </a:cubicBezTo>
                  <a:cubicBezTo>
                    <a:pt x="90" y="82"/>
                    <a:pt x="87" y="92"/>
                    <a:pt x="91" y="104"/>
                  </a:cubicBezTo>
                  <a:cubicBezTo>
                    <a:pt x="103" y="110"/>
                    <a:pt x="118" y="115"/>
                    <a:pt x="132" y="107"/>
                  </a:cubicBezTo>
                  <a:cubicBezTo>
                    <a:pt x="137" y="100"/>
                    <a:pt x="135" y="94"/>
                    <a:pt x="140" y="87"/>
                  </a:cubicBezTo>
                  <a:cubicBezTo>
                    <a:pt x="138" y="77"/>
                    <a:pt x="135" y="62"/>
                    <a:pt x="134" y="52"/>
                  </a:cubicBezTo>
                  <a:cubicBezTo>
                    <a:pt x="134" y="51"/>
                    <a:pt x="134" y="51"/>
                    <a:pt x="134" y="50"/>
                  </a:cubicBezTo>
                  <a:cubicBezTo>
                    <a:pt x="131" y="49"/>
                    <a:pt x="130" y="43"/>
                    <a:pt x="128" y="39"/>
                  </a:cubicBezTo>
                  <a:cubicBezTo>
                    <a:pt x="124" y="36"/>
                    <a:pt x="122" y="31"/>
                    <a:pt x="120" y="26"/>
                  </a:cubicBezTo>
                  <a:cubicBezTo>
                    <a:pt x="104" y="11"/>
                    <a:pt x="67" y="0"/>
                    <a:pt x="44" y="12"/>
                  </a:cubicBezTo>
                  <a:cubicBezTo>
                    <a:pt x="26" y="22"/>
                    <a:pt x="17" y="45"/>
                    <a:pt x="12" y="67"/>
                  </a:cubicBezTo>
                  <a:cubicBezTo>
                    <a:pt x="6" y="88"/>
                    <a:pt x="3" y="110"/>
                    <a:pt x="2" y="129"/>
                  </a:cubicBezTo>
                  <a:cubicBezTo>
                    <a:pt x="0" y="161"/>
                    <a:pt x="7" y="200"/>
                    <a:pt x="9" y="233"/>
                  </a:cubicBezTo>
                  <a:cubicBezTo>
                    <a:pt x="10" y="246"/>
                    <a:pt x="10" y="258"/>
                    <a:pt x="12" y="267"/>
                  </a:cubicBezTo>
                  <a:cubicBezTo>
                    <a:pt x="15" y="277"/>
                    <a:pt x="22" y="285"/>
                    <a:pt x="28" y="292"/>
                  </a:cubicBezTo>
                  <a:cubicBezTo>
                    <a:pt x="31" y="294"/>
                    <a:pt x="34" y="296"/>
                    <a:pt x="37" y="298"/>
                  </a:cubicBezTo>
                  <a:cubicBezTo>
                    <a:pt x="38" y="298"/>
                    <a:pt x="40" y="299"/>
                    <a:pt x="41" y="300"/>
                  </a:cubicBezTo>
                  <a:cubicBezTo>
                    <a:pt x="59" y="305"/>
                    <a:pt x="73" y="313"/>
                    <a:pt x="93" y="309"/>
                  </a:cubicBezTo>
                  <a:cubicBezTo>
                    <a:pt x="101" y="307"/>
                    <a:pt x="122" y="294"/>
                    <a:pt x="127" y="286"/>
                  </a:cubicBezTo>
                  <a:cubicBezTo>
                    <a:pt x="138" y="269"/>
                    <a:pt x="138" y="237"/>
                    <a:pt x="137" y="216"/>
                  </a:cubicBezTo>
                  <a:cubicBezTo>
                    <a:pt x="135" y="197"/>
                    <a:pt x="115" y="186"/>
                    <a:pt x="95" y="197"/>
                  </a:cubicBezTo>
                  <a:close/>
                  <a:moveTo>
                    <a:pt x="98" y="76"/>
                  </a:moveTo>
                  <a:cubicBezTo>
                    <a:pt x="98" y="76"/>
                    <a:pt x="98" y="76"/>
                    <a:pt x="98" y="76"/>
                  </a:cubicBezTo>
                  <a:cubicBezTo>
                    <a:pt x="95" y="72"/>
                    <a:pt x="95" y="66"/>
                    <a:pt x="94" y="62"/>
                  </a:cubicBezTo>
                  <a:cubicBezTo>
                    <a:pt x="97" y="62"/>
                    <a:pt x="98" y="60"/>
                    <a:pt x="99" y="58"/>
                  </a:cubicBezTo>
                  <a:cubicBezTo>
                    <a:pt x="102" y="59"/>
                    <a:pt x="97" y="63"/>
                    <a:pt x="97" y="64"/>
                  </a:cubicBezTo>
                  <a:cubicBezTo>
                    <a:pt x="99" y="65"/>
                    <a:pt x="96" y="70"/>
                    <a:pt x="100" y="69"/>
                  </a:cubicBezTo>
                  <a:cubicBezTo>
                    <a:pt x="101" y="72"/>
                    <a:pt x="99" y="73"/>
                    <a:pt x="98" y="76"/>
                  </a:cubicBezTo>
                  <a:close/>
                  <a:moveTo>
                    <a:pt x="97" y="35"/>
                  </a:moveTo>
                  <a:cubicBezTo>
                    <a:pt x="97" y="35"/>
                    <a:pt x="97" y="35"/>
                    <a:pt x="97" y="35"/>
                  </a:cubicBezTo>
                  <a:cubicBezTo>
                    <a:pt x="95" y="35"/>
                    <a:pt x="95" y="35"/>
                    <a:pt x="93" y="36"/>
                  </a:cubicBezTo>
                  <a:cubicBezTo>
                    <a:pt x="83" y="42"/>
                    <a:pt x="94" y="33"/>
                    <a:pt x="99" y="29"/>
                  </a:cubicBezTo>
                  <a:cubicBezTo>
                    <a:pt x="100" y="32"/>
                    <a:pt x="96" y="31"/>
                    <a:pt x="97" y="35"/>
                  </a:cubicBezTo>
                  <a:close/>
                  <a:moveTo>
                    <a:pt x="92" y="23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1" y="24"/>
                    <a:pt x="90" y="25"/>
                    <a:pt x="88" y="25"/>
                  </a:cubicBezTo>
                  <a:cubicBezTo>
                    <a:pt x="89" y="24"/>
                    <a:pt x="90" y="23"/>
                    <a:pt x="92" y="23"/>
                  </a:cubicBezTo>
                  <a:close/>
                  <a:moveTo>
                    <a:pt x="84" y="45"/>
                  </a:moveTo>
                  <a:cubicBezTo>
                    <a:pt x="84" y="45"/>
                    <a:pt x="84" y="45"/>
                    <a:pt x="84" y="45"/>
                  </a:cubicBezTo>
                  <a:cubicBezTo>
                    <a:pt x="83" y="48"/>
                    <a:pt x="86" y="48"/>
                    <a:pt x="85" y="51"/>
                  </a:cubicBezTo>
                  <a:cubicBezTo>
                    <a:pt x="96" y="50"/>
                    <a:pt x="98" y="39"/>
                    <a:pt x="107" y="36"/>
                  </a:cubicBezTo>
                  <a:cubicBezTo>
                    <a:pt x="106" y="42"/>
                    <a:pt x="92" y="46"/>
                    <a:pt x="90" y="56"/>
                  </a:cubicBezTo>
                  <a:cubicBezTo>
                    <a:pt x="85" y="55"/>
                    <a:pt x="84" y="50"/>
                    <a:pt x="78" y="50"/>
                  </a:cubicBezTo>
                  <a:cubicBezTo>
                    <a:pt x="79" y="48"/>
                    <a:pt x="80" y="46"/>
                    <a:pt x="84" y="45"/>
                  </a:cubicBezTo>
                  <a:close/>
                  <a:moveTo>
                    <a:pt x="4" y="150"/>
                  </a:move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49"/>
                    <a:pt x="4" y="148"/>
                  </a:cubicBezTo>
                  <a:cubicBezTo>
                    <a:pt x="4" y="148"/>
                    <a:pt x="5" y="148"/>
                    <a:pt x="6" y="148"/>
                  </a:cubicBezTo>
                  <a:cubicBezTo>
                    <a:pt x="6" y="149"/>
                    <a:pt x="6" y="150"/>
                    <a:pt x="6" y="150"/>
                  </a:cubicBezTo>
                  <a:cubicBezTo>
                    <a:pt x="5" y="150"/>
                    <a:pt x="5" y="150"/>
                    <a:pt x="4" y="150"/>
                  </a:cubicBezTo>
                  <a:close/>
                  <a:moveTo>
                    <a:pt x="56" y="251"/>
                  </a:moveTo>
                  <a:cubicBezTo>
                    <a:pt x="56" y="251"/>
                    <a:pt x="56" y="251"/>
                    <a:pt x="56" y="251"/>
                  </a:cubicBezTo>
                  <a:cubicBezTo>
                    <a:pt x="57" y="253"/>
                    <a:pt x="54" y="252"/>
                    <a:pt x="54" y="254"/>
                  </a:cubicBezTo>
                  <a:cubicBezTo>
                    <a:pt x="51" y="254"/>
                    <a:pt x="54" y="250"/>
                    <a:pt x="56" y="251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66" y="21"/>
                    <a:pt x="63" y="19"/>
                    <a:pt x="60" y="19"/>
                  </a:cubicBezTo>
                  <a:cubicBezTo>
                    <a:pt x="61" y="17"/>
                    <a:pt x="63" y="16"/>
                    <a:pt x="66" y="16"/>
                  </a:cubicBezTo>
                  <a:close/>
                  <a:moveTo>
                    <a:pt x="41" y="66"/>
                  </a:moveTo>
                  <a:cubicBezTo>
                    <a:pt x="41" y="66"/>
                    <a:pt x="41" y="66"/>
                    <a:pt x="41" y="66"/>
                  </a:cubicBezTo>
                  <a:cubicBezTo>
                    <a:pt x="39" y="62"/>
                    <a:pt x="48" y="60"/>
                    <a:pt x="48" y="54"/>
                  </a:cubicBezTo>
                  <a:cubicBezTo>
                    <a:pt x="56" y="55"/>
                    <a:pt x="57" y="50"/>
                    <a:pt x="60" y="47"/>
                  </a:cubicBezTo>
                  <a:cubicBezTo>
                    <a:pt x="65" y="48"/>
                    <a:pt x="65" y="48"/>
                    <a:pt x="70" y="47"/>
                  </a:cubicBezTo>
                  <a:cubicBezTo>
                    <a:pt x="62" y="54"/>
                    <a:pt x="52" y="58"/>
                    <a:pt x="50" y="71"/>
                  </a:cubicBezTo>
                  <a:cubicBezTo>
                    <a:pt x="48" y="70"/>
                    <a:pt x="47" y="67"/>
                    <a:pt x="45" y="66"/>
                  </a:cubicBezTo>
                  <a:cubicBezTo>
                    <a:pt x="36" y="75"/>
                    <a:pt x="28" y="83"/>
                    <a:pt x="22" y="95"/>
                  </a:cubicBezTo>
                  <a:cubicBezTo>
                    <a:pt x="23" y="85"/>
                    <a:pt x="33" y="73"/>
                    <a:pt x="41" y="66"/>
                  </a:cubicBezTo>
                  <a:close/>
                  <a:moveTo>
                    <a:pt x="47" y="183"/>
                  </a:moveTo>
                  <a:cubicBezTo>
                    <a:pt x="47" y="183"/>
                    <a:pt x="47" y="183"/>
                    <a:pt x="47" y="183"/>
                  </a:cubicBezTo>
                  <a:cubicBezTo>
                    <a:pt x="37" y="181"/>
                    <a:pt x="33" y="195"/>
                    <a:pt x="27" y="201"/>
                  </a:cubicBezTo>
                  <a:cubicBezTo>
                    <a:pt x="27" y="190"/>
                    <a:pt x="40" y="181"/>
                    <a:pt x="46" y="172"/>
                  </a:cubicBezTo>
                  <a:cubicBezTo>
                    <a:pt x="49" y="173"/>
                    <a:pt x="47" y="179"/>
                    <a:pt x="47" y="183"/>
                  </a:cubicBezTo>
                  <a:close/>
                  <a:moveTo>
                    <a:pt x="26" y="123"/>
                  </a:moveTo>
                  <a:cubicBezTo>
                    <a:pt x="26" y="123"/>
                    <a:pt x="26" y="123"/>
                    <a:pt x="26" y="123"/>
                  </a:cubicBezTo>
                  <a:cubicBezTo>
                    <a:pt x="29" y="127"/>
                    <a:pt x="21" y="130"/>
                    <a:pt x="21" y="135"/>
                  </a:cubicBezTo>
                  <a:cubicBezTo>
                    <a:pt x="18" y="131"/>
                    <a:pt x="25" y="127"/>
                    <a:pt x="26" y="123"/>
                  </a:cubicBezTo>
                  <a:close/>
                  <a:moveTo>
                    <a:pt x="24" y="110"/>
                  </a:moveTo>
                  <a:cubicBezTo>
                    <a:pt x="24" y="110"/>
                    <a:pt x="24" y="110"/>
                    <a:pt x="24" y="110"/>
                  </a:cubicBezTo>
                  <a:cubicBezTo>
                    <a:pt x="23" y="112"/>
                    <a:pt x="22" y="113"/>
                    <a:pt x="21" y="115"/>
                  </a:cubicBezTo>
                  <a:cubicBezTo>
                    <a:pt x="19" y="115"/>
                    <a:pt x="21" y="109"/>
                    <a:pt x="24" y="110"/>
                  </a:cubicBezTo>
                  <a:close/>
                  <a:moveTo>
                    <a:pt x="42" y="118"/>
                  </a:moveTo>
                  <a:cubicBezTo>
                    <a:pt x="42" y="118"/>
                    <a:pt x="42" y="118"/>
                    <a:pt x="42" y="118"/>
                  </a:cubicBezTo>
                  <a:cubicBezTo>
                    <a:pt x="44" y="118"/>
                    <a:pt x="45" y="118"/>
                    <a:pt x="46" y="118"/>
                  </a:cubicBezTo>
                  <a:cubicBezTo>
                    <a:pt x="46" y="121"/>
                    <a:pt x="46" y="125"/>
                    <a:pt x="46" y="128"/>
                  </a:cubicBezTo>
                  <a:cubicBezTo>
                    <a:pt x="36" y="138"/>
                    <a:pt x="25" y="147"/>
                    <a:pt x="19" y="161"/>
                  </a:cubicBezTo>
                  <a:cubicBezTo>
                    <a:pt x="19" y="142"/>
                    <a:pt x="36" y="133"/>
                    <a:pt x="42" y="118"/>
                  </a:cubicBezTo>
                  <a:close/>
                  <a:moveTo>
                    <a:pt x="44" y="154"/>
                  </a:moveTo>
                  <a:cubicBezTo>
                    <a:pt x="44" y="154"/>
                    <a:pt x="44" y="154"/>
                    <a:pt x="44" y="154"/>
                  </a:cubicBezTo>
                  <a:cubicBezTo>
                    <a:pt x="52" y="163"/>
                    <a:pt x="36" y="167"/>
                    <a:pt x="34" y="173"/>
                  </a:cubicBezTo>
                  <a:cubicBezTo>
                    <a:pt x="29" y="168"/>
                    <a:pt x="43" y="161"/>
                    <a:pt x="44" y="154"/>
                  </a:cubicBezTo>
                  <a:close/>
                  <a:moveTo>
                    <a:pt x="38" y="149"/>
                  </a:moveTo>
                  <a:cubicBezTo>
                    <a:pt x="38" y="149"/>
                    <a:pt x="38" y="149"/>
                    <a:pt x="38" y="149"/>
                  </a:cubicBezTo>
                  <a:cubicBezTo>
                    <a:pt x="40" y="146"/>
                    <a:pt x="44" y="144"/>
                    <a:pt x="44" y="140"/>
                  </a:cubicBezTo>
                  <a:cubicBezTo>
                    <a:pt x="50" y="143"/>
                    <a:pt x="42" y="148"/>
                    <a:pt x="38" y="149"/>
                  </a:cubicBezTo>
                  <a:close/>
                  <a:moveTo>
                    <a:pt x="35" y="113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9" y="108"/>
                    <a:pt x="41" y="100"/>
                    <a:pt x="47" y="96"/>
                  </a:cubicBezTo>
                  <a:cubicBezTo>
                    <a:pt x="45" y="103"/>
                    <a:pt x="41" y="109"/>
                    <a:pt x="35" y="113"/>
                  </a:cubicBezTo>
                  <a:close/>
                  <a:moveTo>
                    <a:pt x="29" y="174"/>
                  </a:moveTo>
                  <a:cubicBezTo>
                    <a:pt x="29" y="174"/>
                    <a:pt x="29" y="174"/>
                    <a:pt x="29" y="174"/>
                  </a:cubicBezTo>
                  <a:cubicBezTo>
                    <a:pt x="30" y="174"/>
                    <a:pt x="30" y="173"/>
                    <a:pt x="31" y="173"/>
                  </a:cubicBezTo>
                  <a:cubicBezTo>
                    <a:pt x="31" y="174"/>
                    <a:pt x="32" y="175"/>
                    <a:pt x="33" y="175"/>
                  </a:cubicBezTo>
                  <a:cubicBezTo>
                    <a:pt x="30" y="178"/>
                    <a:pt x="27" y="180"/>
                    <a:pt x="25" y="184"/>
                  </a:cubicBezTo>
                  <a:cubicBezTo>
                    <a:pt x="22" y="181"/>
                    <a:pt x="30" y="178"/>
                    <a:pt x="29" y="174"/>
                  </a:cubicBezTo>
                  <a:close/>
                  <a:moveTo>
                    <a:pt x="4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89"/>
                    <a:pt x="45" y="75"/>
                    <a:pt x="50" y="73"/>
                  </a:cubicBezTo>
                  <a:cubicBezTo>
                    <a:pt x="49" y="77"/>
                    <a:pt x="48" y="80"/>
                    <a:pt x="48" y="85"/>
                  </a:cubicBezTo>
                  <a:cubicBezTo>
                    <a:pt x="43" y="84"/>
                    <a:pt x="43" y="86"/>
                    <a:pt x="40" y="87"/>
                  </a:cubicBezTo>
                  <a:close/>
                  <a:moveTo>
                    <a:pt x="34" y="53"/>
                  </a:moveTo>
                  <a:cubicBezTo>
                    <a:pt x="34" y="53"/>
                    <a:pt x="34" y="53"/>
                    <a:pt x="34" y="53"/>
                  </a:cubicBezTo>
                  <a:cubicBezTo>
                    <a:pt x="36" y="53"/>
                    <a:pt x="36" y="55"/>
                    <a:pt x="37" y="55"/>
                  </a:cubicBezTo>
                  <a:cubicBezTo>
                    <a:pt x="30" y="62"/>
                    <a:pt x="29" y="73"/>
                    <a:pt x="18" y="77"/>
                  </a:cubicBezTo>
                  <a:cubicBezTo>
                    <a:pt x="21" y="67"/>
                    <a:pt x="28" y="61"/>
                    <a:pt x="34" y="53"/>
                  </a:cubicBezTo>
                  <a:close/>
                  <a:moveTo>
                    <a:pt x="18" y="231"/>
                  </a:moveTo>
                  <a:cubicBezTo>
                    <a:pt x="18" y="231"/>
                    <a:pt x="18" y="231"/>
                    <a:pt x="18" y="231"/>
                  </a:cubicBezTo>
                  <a:cubicBezTo>
                    <a:pt x="22" y="230"/>
                    <a:pt x="20" y="235"/>
                    <a:pt x="19" y="236"/>
                  </a:cubicBezTo>
                  <a:cubicBezTo>
                    <a:pt x="17" y="236"/>
                    <a:pt x="18" y="233"/>
                    <a:pt x="18" y="231"/>
                  </a:cubicBezTo>
                  <a:close/>
                  <a:moveTo>
                    <a:pt x="20" y="255"/>
                  </a:moveTo>
                  <a:cubicBezTo>
                    <a:pt x="20" y="255"/>
                    <a:pt x="20" y="255"/>
                    <a:pt x="20" y="255"/>
                  </a:cubicBezTo>
                  <a:cubicBezTo>
                    <a:pt x="19" y="252"/>
                    <a:pt x="19" y="249"/>
                    <a:pt x="19" y="247"/>
                  </a:cubicBezTo>
                  <a:cubicBezTo>
                    <a:pt x="24" y="247"/>
                    <a:pt x="24" y="254"/>
                    <a:pt x="20" y="255"/>
                  </a:cubicBezTo>
                  <a:close/>
                  <a:moveTo>
                    <a:pt x="22" y="268"/>
                  </a:moveTo>
                  <a:cubicBezTo>
                    <a:pt x="22" y="268"/>
                    <a:pt x="22" y="268"/>
                    <a:pt x="22" y="268"/>
                  </a:cubicBezTo>
                  <a:cubicBezTo>
                    <a:pt x="22" y="265"/>
                    <a:pt x="22" y="263"/>
                    <a:pt x="22" y="261"/>
                  </a:cubicBezTo>
                  <a:cubicBezTo>
                    <a:pt x="23" y="261"/>
                    <a:pt x="24" y="262"/>
                    <a:pt x="26" y="262"/>
                  </a:cubicBezTo>
                  <a:cubicBezTo>
                    <a:pt x="26" y="265"/>
                    <a:pt x="26" y="268"/>
                    <a:pt x="22" y="268"/>
                  </a:cubicBezTo>
                  <a:close/>
                  <a:moveTo>
                    <a:pt x="23" y="223"/>
                  </a:moveTo>
                  <a:cubicBezTo>
                    <a:pt x="23" y="223"/>
                    <a:pt x="23" y="223"/>
                    <a:pt x="23" y="223"/>
                  </a:cubicBezTo>
                  <a:cubicBezTo>
                    <a:pt x="27" y="209"/>
                    <a:pt x="38" y="201"/>
                    <a:pt x="45" y="190"/>
                  </a:cubicBezTo>
                  <a:cubicBezTo>
                    <a:pt x="47" y="189"/>
                    <a:pt x="47" y="191"/>
                    <a:pt x="49" y="191"/>
                  </a:cubicBezTo>
                  <a:cubicBezTo>
                    <a:pt x="49" y="193"/>
                    <a:pt x="48" y="193"/>
                    <a:pt x="48" y="194"/>
                  </a:cubicBezTo>
                  <a:cubicBezTo>
                    <a:pt x="38" y="203"/>
                    <a:pt x="33" y="215"/>
                    <a:pt x="23" y="223"/>
                  </a:cubicBezTo>
                  <a:close/>
                  <a:moveTo>
                    <a:pt x="32" y="282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34" y="282"/>
                    <a:pt x="35" y="283"/>
                    <a:pt x="35" y="285"/>
                  </a:cubicBezTo>
                  <a:cubicBezTo>
                    <a:pt x="33" y="285"/>
                    <a:pt x="32" y="284"/>
                    <a:pt x="32" y="282"/>
                  </a:cubicBezTo>
                  <a:close/>
                  <a:moveTo>
                    <a:pt x="31" y="250"/>
                  </a:moveTo>
                  <a:cubicBezTo>
                    <a:pt x="31" y="250"/>
                    <a:pt x="31" y="250"/>
                    <a:pt x="31" y="250"/>
                  </a:cubicBezTo>
                  <a:cubicBezTo>
                    <a:pt x="35" y="238"/>
                    <a:pt x="44" y="231"/>
                    <a:pt x="48" y="220"/>
                  </a:cubicBezTo>
                  <a:cubicBezTo>
                    <a:pt x="49" y="217"/>
                    <a:pt x="45" y="219"/>
                    <a:pt x="45" y="217"/>
                  </a:cubicBezTo>
                  <a:cubicBezTo>
                    <a:pt x="38" y="222"/>
                    <a:pt x="33" y="229"/>
                    <a:pt x="29" y="237"/>
                  </a:cubicBezTo>
                  <a:cubicBezTo>
                    <a:pt x="28" y="225"/>
                    <a:pt x="44" y="219"/>
                    <a:pt x="47" y="207"/>
                  </a:cubicBezTo>
                  <a:cubicBezTo>
                    <a:pt x="52" y="211"/>
                    <a:pt x="50" y="223"/>
                    <a:pt x="52" y="231"/>
                  </a:cubicBezTo>
                  <a:cubicBezTo>
                    <a:pt x="39" y="231"/>
                    <a:pt x="41" y="247"/>
                    <a:pt x="31" y="250"/>
                  </a:cubicBezTo>
                  <a:close/>
                  <a:moveTo>
                    <a:pt x="37" y="262"/>
                  </a:moveTo>
                  <a:cubicBezTo>
                    <a:pt x="37" y="262"/>
                    <a:pt x="37" y="262"/>
                    <a:pt x="37" y="262"/>
                  </a:cubicBezTo>
                  <a:cubicBezTo>
                    <a:pt x="38" y="255"/>
                    <a:pt x="46" y="243"/>
                    <a:pt x="54" y="239"/>
                  </a:cubicBezTo>
                  <a:cubicBezTo>
                    <a:pt x="55" y="240"/>
                    <a:pt x="55" y="242"/>
                    <a:pt x="55" y="245"/>
                  </a:cubicBezTo>
                  <a:cubicBezTo>
                    <a:pt x="45" y="243"/>
                    <a:pt x="43" y="256"/>
                    <a:pt x="37" y="262"/>
                  </a:cubicBezTo>
                  <a:close/>
                  <a:moveTo>
                    <a:pt x="47" y="275"/>
                  </a:moveTo>
                  <a:cubicBezTo>
                    <a:pt x="47" y="275"/>
                    <a:pt x="47" y="275"/>
                    <a:pt x="47" y="275"/>
                  </a:cubicBezTo>
                  <a:cubicBezTo>
                    <a:pt x="50" y="273"/>
                    <a:pt x="49" y="268"/>
                    <a:pt x="54" y="268"/>
                  </a:cubicBezTo>
                  <a:cubicBezTo>
                    <a:pt x="52" y="271"/>
                    <a:pt x="52" y="275"/>
                    <a:pt x="47" y="275"/>
                  </a:cubicBezTo>
                  <a:close/>
                  <a:moveTo>
                    <a:pt x="53" y="288"/>
                  </a:moveTo>
                  <a:cubicBezTo>
                    <a:pt x="53" y="288"/>
                    <a:pt x="53" y="288"/>
                    <a:pt x="53" y="288"/>
                  </a:cubicBezTo>
                  <a:cubicBezTo>
                    <a:pt x="53" y="283"/>
                    <a:pt x="58" y="272"/>
                    <a:pt x="65" y="270"/>
                  </a:cubicBezTo>
                  <a:cubicBezTo>
                    <a:pt x="62" y="277"/>
                    <a:pt x="59" y="283"/>
                    <a:pt x="53" y="288"/>
                  </a:cubicBezTo>
                  <a:close/>
                  <a:moveTo>
                    <a:pt x="86" y="272"/>
                  </a:moveTo>
                  <a:cubicBezTo>
                    <a:pt x="86" y="272"/>
                    <a:pt x="86" y="272"/>
                    <a:pt x="86" y="272"/>
                  </a:cubicBezTo>
                  <a:cubicBezTo>
                    <a:pt x="81" y="281"/>
                    <a:pt x="80" y="292"/>
                    <a:pt x="68" y="295"/>
                  </a:cubicBezTo>
                  <a:cubicBezTo>
                    <a:pt x="74" y="283"/>
                    <a:pt x="87" y="274"/>
                    <a:pt x="89" y="261"/>
                  </a:cubicBezTo>
                  <a:cubicBezTo>
                    <a:pt x="91" y="260"/>
                    <a:pt x="92" y="261"/>
                    <a:pt x="94" y="262"/>
                  </a:cubicBezTo>
                  <a:cubicBezTo>
                    <a:pt x="95" y="267"/>
                    <a:pt x="89" y="268"/>
                    <a:pt x="86" y="272"/>
                  </a:cubicBezTo>
                  <a:close/>
                  <a:moveTo>
                    <a:pt x="96" y="223"/>
                  </a:moveTo>
                  <a:cubicBezTo>
                    <a:pt x="96" y="223"/>
                    <a:pt x="96" y="223"/>
                    <a:pt x="96" y="223"/>
                  </a:cubicBezTo>
                  <a:cubicBezTo>
                    <a:pt x="96" y="222"/>
                    <a:pt x="96" y="220"/>
                    <a:pt x="96" y="219"/>
                  </a:cubicBezTo>
                  <a:cubicBezTo>
                    <a:pt x="97" y="219"/>
                    <a:pt x="99" y="219"/>
                    <a:pt x="100" y="219"/>
                  </a:cubicBezTo>
                  <a:cubicBezTo>
                    <a:pt x="99" y="220"/>
                    <a:pt x="100" y="223"/>
                    <a:pt x="96" y="223"/>
                  </a:cubicBezTo>
                  <a:close/>
                  <a:moveTo>
                    <a:pt x="108" y="211"/>
                  </a:moveTo>
                  <a:cubicBezTo>
                    <a:pt x="108" y="211"/>
                    <a:pt x="108" y="211"/>
                    <a:pt x="108" y="211"/>
                  </a:cubicBezTo>
                  <a:cubicBezTo>
                    <a:pt x="107" y="214"/>
                    <a:pt x="103" y="214"/>
                    <a:pt x="102" y="218"/>
                  </a:cubicBezTo>
                  <a:cubicBezTo>
                    <a:pt x="100" y="216"/>
                    <a:pt x="104" y="210"/>
                    <a:pt x="108" y="211"/>
                  </a:cubicBezTo>
                  <a:close/>
                  <a:moveTo>
                    <a:pt x="112" y="225"/>
                  </a:moveTo>
                  <a:cubicBezTo>
                    <a:pt x="112" y="225"/>
                    <a:pt x="112" y="225"/>
                    <a:pt x="112" y="225"/>
                  </a:cubicBezTo>
                  <a:cubicBezTo>
                    <a:pt x="114" y="232"/>
                    <a:pt x="106" y="239"/>
                    <a:pt x="103" y="245"/>
                  </a:cubicBezTo>
                  <a:cubicBezTo>
                    <a:pt x="102" y="239"/>
                    <a:pt x="110" y="232"/>
                    <a:pt x="112" y="225"/>
                  </a:cubicBezTo>
                  <a:close/>
                  <a:moveTo>
                    <a:pt x="113" y="258"/>
                  </a:moveTo>
                  <a:cubicBezTo>
                    <a:pt x="113" y="258"/>
                    <a:pt x="113" y="258"/>
                    <a:pt x="113" y="258"/>
                  </a:cubicBezTo>
                  <a:cubicBezTo>
                    <a:pt x="112" y="259"/>
                    <a:pt x="112" y="267"/>
                    <a:pt x="106" y="263"/>
                  </a:cubicBezTo>
                  <a:cubicBezTo>
                    <a:pt x="112" y="253"/>
                    <a:pt x="117" y="242"/>
                    <a:pt x="124" y="233"/>
                  </a:cubicBezTo>
                  <a:cubicBezTo>
                    <a:pt x="126" y="232"/>
                    <a:pt x="126" y="234"/>
                    <a:pt x="126" y="235"/>
                  </a:cubicBezTo>
                  <a:cubicBezTo>
                    <a:pt x="125" y="245"/>
                    <a:pt x="119" y="252"/>
                    <a:pt x="113" y="258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92207" y="3437171"/>
              <a:ext cx="2934728" cy="943746"/>
              <a:chOff x="962893" y="3437171"/>
              <a:chExt cx="2934728" cy="94374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62893" y="4018574"/>
                <a:ext cx="2934728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操作系统：</a:t>
                </a:r>
                <a:r>
                  <a:rPr lang="en-US" altLang="zh-CN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windows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5647" y="3437171"/>
                <a:ext cx="2241974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400" b="1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运行环境需求</a:t>
                </a:r>
                <a:endParaRPr lang="zh-CN" altLang="en-US" sz="2400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非功能需求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450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1714535" y="2705101"/>
            <a:ext cx="3833908" cy="2457448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06661" y="2210689"/>
            <a:ext cx="4332310" cy="640483"/>
            <a:chOff x="6321175" y="2384859"/>
            <a:chExt cx="4332310" cy="640483"/>
          </a:xfrm>
        </p:grpSpPr>
        <p:sp>
          <p:nvSpPr>
            <p:cNvPr id="9" name="矩形 8"/>
            <p:cNvSpPr/>
            <p:nvPr/>
          </p:nvSpPr>
          <p:spPr>
            <a:xfrm>
              <a:off x="7180216" y="2400401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游戏简介</a:t>
              </a:r>
              <a:endParaRPr lang="zh-CN" altLang="en-US" sz="28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321175" y="2384859"/>
              <a:ext cx="660559" cy="640483"/>
              <a:chOff x="6321175" y="2384859"/>
              <a:chExt cx="660559" cy="640483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306661" y="3162164"/>
            <a:ext cx="4332310" cy="640483"/>
            <a:chOff x="6321175" y="3308885"/>
            <a:chExt cx="4332310" cy="640483"/>
          </a:xfrm>
        </p:grpSpPr>
        <p:sp>
          <p:nvSpPr>
            <p:cNvPr id="16" name="矩形 15"/>
            <p:cNvSpPr/>
            <p:nvPr/>
          </p:nvSpPr>
          <p:spPr>
            <a:xfrm>
              <a:off x="7180216" y="3324427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开发流程</a:t>
              </a:r>
              <a:endParaRPr lang="zh-CN" altLang="en-US" sz="28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321175" y="3308885"/>
              <a:ext cx="660559" cy="640483"/>
              <a:chOff x="6321175" y="2384859"/>
              <a:chExt cx="660559" cy="640483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06661" y="4113639"/>
            <a:ext cx="4332310" cy="640483"/>
            <a:chOff x="6321175" y="2384859"/>
            <a:chExt cx="4332310" cy="640483"/>
          </a:xfrm>
        </p:grpSpPr>
        <p:sp>
          <p:nvSpPr>
            <p:cNvPr id="23" name="矩形 22"/>
            <p:cNvSpPr/>
            <p:nvPr/>
          </p:nvSpPr>
          <p:spPr>
            <a:xfrm>
              <a:off x="7180216" y="2400401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功能需求</a:t>
              </a:r>
              <a:endParaRPr lang="zh-CN" altLang="en-US" sz="28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321175" y="2384859"/>
              <a:ext cx="660559" cy="640483"/>
              <a:chOff x="6321175" y="2384859"/>
              <a:chExt cx="660559" cy="640483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306661" y="5065115"/>
            <a:ext cx="4332310" cy="640483"/>
            <a:chOff x="6321175" y="3308885"/>
            <a:chExt cx="4332310" cy="640483"/>
          </a:xfrm>
        </p:grpSpPr>
        <p:sp>
          <p:nvSpPr>
            <p:cNvPr id="28" name="矩形 27"/>
            <p:cNvSpPr/>
            <p:nvPr/>
          </p:nvSpPr>
          <p:spPr>
            <a:xfrm>
              <a:off x="7180216" y="3324427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非功能需求</a:t>
              </a:r>
              <a:endParaRPr lang="zh-CN" altLang="en-US" sz="28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321175" y="3308885"/>
              <a:ext cx="660559" cy="640483"/>
              <a:chOff x="6321175" y="2384859"/>
              <a:chExt cx="660559" cy="640483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内容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09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051793" y="2600325"/>
            <a:ext cx="2934728" cy="2076058"/>
            <a:chOff x="962893" y="2600325"/>
            <a:chExt cx="2934728" cy="2076058"/>
          </a:xfrm>
        </p:grpSpPr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192214" y="2600325"/>
              <a:ext cx="622300" cy="1333500"/>
            </a:xfrm>
            <a:custGeom>
              <a:avLst/>
              <a:gdLst>
                <a:gd name="T0" fmla="*/ 116 w 147"/>
                <a:gd name="T1" fmla="*/ 88 h 314"/>
                <a:gd name="T2" fmla="*/ 100 w 147"/>
                <a:gd name="T3" fmla="*/ 26 h 314"/>
                <a:gd name="T4" fmla="*/ 33 w 147"/>
                <a:gd name="T5" fmla="*/ 66 h 314"/>
                <a:gd name="T6" fmla="*/ 10 w 147"/>
                <a:gd name="T7" fmla="*/ 221 h 314"/>
                <a:gd name="T8" fmla="*/ 92 w 147"/>
                <a:gd name="T9" fmla="*/ 274 h 314"/>
                <a:gd name="T10" fmla="*/ 119 w 147"/>
                <a:gd name="T11" fmla="*/ 145 h 314"/>
                <a:gd name="T12" fmla="*/ 118 w 147"/>
                <a:gd name="T13" fmla="*/ 195 h 314"/>
                <a:gd name="T14" fmla="*/ 111 w 147"/>
                <a:gd name="T15" fmla="*/ 114 h 314"/>
                <a:gd name="T16" fmla="*/ 111 w 147"/>
                <a:gd name="T17" fmla="*/ 114 h 314"/>
                <a:gd name="T18" fmla="*/ 107 w 147"/>
                <a:gd name="T19" fmla="*/ 98 h 314"/>
                <a:gd name="T20" fmla="*/ 106 w 147"/>
                <a:gd name="T21" fmla="*/ 106 h 314"/>
                <a:gd name="T22" fmla="*/ 84 w 147"/>
                <a:gd name="T23" fmla="*/ 160 h 314"/>
                <a:gd name="T24" fmla="*/ 45 w 147"/>
                <a:gd name="T25" fmla="*/ 173 h 314"/>
                <a:gd name="T26" fmla="*/ 97 w 147"/>
                <a:gd name="T27" fmla="*/ 111 h 314"/>
                <a:gd name="T28" fmla="*/ 103 w 147"/>
                <a:gd name="T29" fmla="*/ 150 h 314"/>
                <a:gd name="T30" fmla="*/ 53 w 147"/>
                <a:gd name="T31" fmla="*/ 213 h 314"/>
                <a:gd name="T32" fmla="*/ 46 w 147"/>
                <a:gd name="T33" fmla="*/ 218 h 314"/>
                <a:gd name="T34" fmla="*/ 44 w 147"/>
                <a:gd name="T35" fmla="*/ 203 h 314"/>
                <a:gd name="T36" fmla="*/ 60 w 147"/>
                <a:gd name="T37" fmla="*/ 170 h 314"/>
                <a:gd name="T38" fmla="*/ 70 w 147"/>
                <a:gd name="T39" fmla="*/ 228 h 314"/>
                <a:gd name="T40" fmla="*/ 62 w 147"/>
                <a:gd name="T41" fmla="*/ 218 h 314"/>
                <a:gd name="T42" fmla="*/ 62 w 147"/>
                <a:gd name="T43" fmla="*/ 218 h 314"/>
                <a:gd name="T44" fmla="*/ 73 w 147"/>
                <a:gd name="T45" fmla="*/ 81 h 314"/>
                <a:gd name="T46" fmla="*/ 70 w 147"/>
                <a:gd name="T47" fmla="*/ 104 h 314"/>
                <a:gd name="T48" fmla="*/ 62 w 147"/>
                <a:gd name="T49" fmla="*/ 73 h 314"/>
                <a:gd name="T50" fmla="*/ 66 w 147"/>
                <a:gd name="T51" fmla="*/ 110 h 314"/>
                <a:gd name="T52" fmla="*/ 64 w 147"/>
                <a:gd name="T53" fmla="*/ 148 h 314"/>
                <a:gd name="T54" fmla="*/ 64 w 147"/>
                <a:gd name="T55" fmla="*/ 148 h 314"/>
                <a:gd name="T56" fmla="*/ 93 w 147"/>
                <a:gd name="T57" fmla="*/ 66 h 314"/>
                <a:gd name="T58" fmla="*/ 90 w 147"/>
                <a:gd name="T59" fmla="*/ 81 h 314"/>
                <a:gd name="T60" fmla="*/ 85 w 147"/>
                <a:gd name="T61" fmla="*/ 31 h 314"/>
                <a:gd name="T62" fmla="*/ 68 w 147"/>
                <a:gd name="T63" fmla="*/ 132 h 314"/>
                <a:gd name="T64" fmla="*/ 78 w 147"/>
                <a:gd name="T65" fmla="*/ 15 h 314"/>
                <a:gd name="T66" fmla="*/ 43 w 147"/>
                <a:gd name="T67" fmla="*/ 71 h 314"/>
                <a:gd name="T68" fmla="*/ 39 w 147"/>
                <a:gd name="T69" fmla="*/ 87 h 314"/>
                <a:gd name="T70" fmla="*/ 37 w 147"/>
                <a:gd name="T71" fmla="*/ 113 h 314"/>
                <a:gd name="T72" fmla="*/ 37 w 147"/>
                <a:gd name="T73" fmla="*/ 121 h 314"/>
                <a:gd name="T74" fmla="*/ 46 w 147"/>
                <a:gd name="T75" fmla="*/ 229 h 314"/>
                <a:gd name="T76" fmla="*/ 30 w 147"/>
                <a:gd name="T77" fmla="*/ 158 h 314"/>
                <a:gd name="T78" fmla="*/ 29 w 147"/>
                <a:gd name="T79" fmla="*/ 180 h 314"/>
                <a:gd name="T80" fmla="*/ 12 w 147"/>
                <a:gd name="T81" fmla="*/ 280 h 314"/>
                <a:gd name="T82" fmla="*/ 12 w 147"/>
                <a:gd name="T83" fmla="*/ 280 h 314"/>
                <a:gd name="T84" fmla="*/ 20 w 147"/>
                <a:gd name="T85" fmla="*/ 225 h 314"/>
                <a:gd name="T86" fmla="*/ 43 w 147"/>
                <a:gd name="T87" fmla="*/ 270 h 314"/>
                <a:gd name="T88" fmla="*/ 40 w 147"/>
                <a:gd name="T89" fmla="*/ 262 h 314"/>
                <a:gd name="T90" fmla="*/ 62 w 147"/>
                <a:gd name="T91" fmla="*/ 254 h 314"/>
                <a:gd name="T92" fmla="*/ 84 w 147"/>
                <a:gd name="T93" fmla="*/ 253 h 314"/>
                <a:gd name="T94" fmla="*/ 80 w 147"/>
                <a:gd name="T95" fmla="*/ 234 h 314"/>
                <a:gd name="T96" fmla="*/ 89 w 147"/>
                <a:gd name="T97" fmla="*/ 199 h 314"/>
                <a:gd name="T98" fmla="*/ 95 w 147"/>
                <a:gd name="T99" fmla="*/ 218 h 314"/>
                <a:gd name="T100" fmla="*/ 110 w 147"/>
                <a:gd name="T101" fmla="*/ 206 h 314"/>
                <a:gd name="T102" fmla="*/ 100 w 147"/>
                <a:gd name="T103" fmla="*/ 254 h 314"/>
                <a:gd name="T104" fmla="*/ 126 w 147"/>
                <a:gd name="T105" fmla="*/ 243 h 314"/>
                <a:gd name="T106" fmla="*/ 100 w 147"/>
                <a:gd name="T107" fmla="*/ 254 h 314"/>
                <a:gd name="T108" fmla="*/ 103 w 147"/>
                <a:gd name="T109" fmla="*/ 275 h 314"/>
                <a:gd name="T110" fmla="*/ 116 w 147"/>
                <a:gd name="T111" fmla="*/ 273 h 314"/>
                <a:gd name="T112" fmla="*/ 124 w 147"/>
                <a:gd name="T113" fmla="*/ 298 h 314"/>
                <a:gd name="T114" fmla="*/ 132 w 147"/>
                <a:gd name="T115" fmla="*/ 289 h 314"/>
                <a:gd name="T116" fmla="*/ 133 w 147"/>
                <a:gd name="T117" fmla="*/ 26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" h="314">
                  <a:moveTo>
                    <a:pt x="144" y="262"/>
                  </a:moveTo>
                  <a:cubicBezTo>
                    <a:pt x="143" y="251"/>
                    <a:pt x="140" y="238"/>
                    <a:pt x="138" y="224"/>
                  </a:cubicBezTo>
                  <a:cubicBezTo>
                    <a:pt x="134" y="194"/>
                    <a:pt x="131" y="165"/>
                    <a:pt x="125" y="135"/>
                  </a:cubicBezTo>
                  <a:cubicBezTo>
                    <a:pt x="122" y="118"/>
                    <a:pt x="120" y="101"/>
                    <a:pt x="116" y="88"/>
                  </a:cubicBezTo>
                  <a:cubicBezTo>
                    <a:pt x="115" y="83"/>
                    <a:pt x="112" y="79"/>
                    <a:pt x="111" y="75"/>
                  </a:cubicBezTo>
                  <a:cubicBezTo>
                    <a:pt x="110" y="72"/>
                    <a:pt x="111" y="66"/>
                    <a:pt x="110" y="62"/>
                  </a:cubicBezTo>
                  <a:cubicBezTo>
                    <a:pt x="109" y="57"/>
                    <a:pt x="105" y="51"/>
                    <a:pt x="104" y="45"/>
                  </a:cubicBezTo>
                  <a:cubicBezTo>
                    <a:pt x="102" y="38"/>
                    <a:pt x="102" y="31"/>
                    <a:pt x="100" y="26"/>
                  </a:cubicBezTo>
                  <a:cubicBezTo>
                    <a:pt x="93" y="8"/>
                    <a:pt x="76" y="0"/>
                    <a:pt x="56" y="1"/>
                  </a:cubicBezTo>
                  <a:cubicBezTo>
                    <a:pt x="49" y="2"/>
                    <a:pt x="47" y="8"/>
                    <a:pt x="45" y="13"/>
                  </a:cubicBezTo>
                  <a:cubicBezTo>
                    <a:pt x="43" y="19"/>
                    <a:pt x="41" y="24"/>
                    <a:pt x="39" y="29"/>
                  </a:cubicBezTo>
                  <a:cubicBezTo>
                    <a:pt x="39" y="41"/>
                    <a:pt x="35" y="53"/>
                    <a:pt x="33" y="66"/>
                  </a:cubicBezTo>
                  <a:cubicBezTo>
                    <a:pt x="31" y="81"/>
                    <a:pt x="31" y="97"/>
                    <a:pt x="29" y="114"/>
                  </a:cubicBezTo>
                  <a:cubicBezTo>
                    <a:pt x="28" y="123"/>
                    <a:pt x="24" y="133"/>
                    <a:pt x="23" y="143"/>
                  </a:cubicBezTo>
                  <a:cubicBezTo>
                    <a:pt x="21" y="164"/>
                    <a:pt x="18" y="181"/>
                    <a:pt x="15" y="197"/>
                  </a:cubicBezTo>
                  <a:cubicBezTo>
                    <a:pt x="13" y="205"/>
                    <a:pt x="11" y="213"/>
                    <a:pt x="10" y="221"/>
                  </a:cubicBezTo>
                  <a:cubicBezTo>
                    <a:pt x="6" y="245"/>
                    <a:pt x="0" y="268"/>
                    <a:pt x="7" y="293"/>
                  </a:cubicBezTo>
                  <a:cubicBezTo>
                    <a:pt x="15" y="299"/>
                    <a:pt x="20" y="307"/>
                    <a:pt x="30" y="306"/>
                  </a:cubicBezTo>
                  <a:cubicBezTo>
                    <a:pt x="47" y="305"/>
                    <a:pt x="49" y="285"/>
                    <a:pt x="56" y="272"/>
                  </a:cubicBezTo>
                  <a:cubicBezTo>
                    <a:pt x="70" y="267"/>
                    <a:pt x="85" y="264"/>
                    <a:pt x="92" y="274"/>
                  </a:cubicBezTo>
                  <a:cubicBezTo>
                    <a:pt x="97" y="281"/>
                    <a:pt x="93" y="287"/>
                    <a:pt x="97" y="294"/>
                  </a:cubicBezTo>
                  <a:cubicBezTo>
                    <a:pt x="102" y="303"/>
                    <a:pt x="120" y="314"/>
                    <a:pt x="134" y="308"/>
                  </a:cubicBezTo>
                  <a:cubicBezTo>
                    <a:pt x="147" y="303"/>
                    <a:pt x="145" y="278"/>
                    <a:pt x="144" y="262"/>
                  </a:cubicBezTo>
                  <a:close/>
                  <a:moveTo>
                    <a:pt x="119" y="145"/>
                  </a:moveTo>
                  <a:cubicBezTo>
                    <a:pt x="119" y="145"/>
                    <a:pt x="119" y="145"/>
                    <a:pt x="119" y="145"/>
                  </a:cubicBezTo>
                  <a:cubicBezTo>
                    <a:pt x="115" y="145"/>
                    <a:pt x="115" y="139"/>
                    <a:pt x="116" y="138"/>
                  </a:cubicBezTo>
                  <a:cubicBezTo>
                    <a:pt x="118" y="139"/>
                    <a:pt x="117" y="143"/>
                    <a:pt x="119" y="145"/>
                  </a:cubicBezTo>
                  <a:close/>
                  <a:moveTo>
                    <a:pt x="118" y="195"/>
                  </a:moveTo>
                  <a:cubicBezTo>
                    <a:pt x="118" y="195"/>
                    <a:pt x="118" y="195"/>
                    <a:pt x="118" y="195"/>
                  </a:cubicBezTo>
                  <a:cubicBezTo>
                    <a:pt x="116" y="197"/>
                    <a:pt x="117" y="201"/>
                    <a:pt x="112" y="201"/>
                  </a:cubicBezTo>
                  <a:cubicBezTo>
                    <a:pt x="114" y="199"/>
                    <a:pt x="115" y="196"/>
                    <a:pt x="118" y="195"/>
                  </a:cubicBezTo>
                  <a:close/>
                  <a:moveTo>
                    <a:pt x="111" y="114"/>
                  </a:moveTo>
                  <a:cubicBezTo>
                    <a:pt x="111" y="114"/>
                    <a:pt x="111" y="114"/>
                    <a:pt x="111" y="114"/>
                  </a:cubicBezTo>
                  <a:cubicBezTo>
                    <a:pt x="116" y="117"/>
                    <a:pt x="115" y="126"/>
                    <a:pt x="115" y="133"/>
                  </a:cubicBezTo>
                  <a:cubicBezTo>
                    <a:pt x="112" y="130"/>
                    <a:pt x="115" y="125"/>
                    <a:pt x="109" y="121"/>
                  </a:cubicBezTo>
                  <a:cubicBezTo>
                    <a:pt x="108" y="117"/>
                    <a:pt x="111" y="117"/>
                    <a:pt x="111" y="114"/>
                  </a:cubicBezTo>
                  <a:close/>
                  <a:moveTo>
                    <a:pt x="100" y="68"/>
                  </a:moveTo>
                  <a:cubicBezTo>
                    <a:pt x="100" y="68"/>
                    <a:pt x="100" y="68"/>
                    <a:pt x="100" y="68"/>
                  </a:cubicBezTo>
                  <a:cubicBezTo>
                    <a:pt x="104" y="69"/>
                    <a:pt x="104" y="77"/>
                    <a:pt x="102" y="79"/>
                  </a:cubicBezTo>
                  <a:cubicBezTo>
                    <a:pt x="105" y="83"/>
                    <a:pt x="111" y="94"/>
                    <a:pt x="107" y="98"/>
                  </a:cubicBezTo>
                  <a:cubicBezTo>
                    <a:pt x="101" y="94"/>
                    <a:pt x="99" y="78"/>
                    <a:pt x="100" y="68"/>
                  </a:cubicBezTo>
                  <a:close/>
                  <a:moveTo>
                    <a:pt x="97" y="111"/>
                  </a:moveTo>
                  <a:cubicBezTo>
                    <a:pt x="97" y="111"/>
                    <a:pt x="97" y="111"/>
                    <a:pt x="97" y="111"/>
                  </a:cubicBezTo>
                  <a:cubicBezTo>
                    <a:pt x="100" y="110"/>
                    <a:pt x="101" y="106"/>
                    <a:pt x="106" y="106"/>
                  </a:cubicBezTo>
                  <a:cubicBezTo>
                    <a:pt x="101" y="124"/>
                    <a:pt x="85" y="133"/>
                    <a:pt x="77" y="149"/>
                  </a:cubicBezTo>
                  <a:cubicBezTo>
                    <a:pt x="79" y="151"/>
                    <a:pt x="79" y="154"/>
                    <a:pt x="81" y="154"/>
                  </a:cubicBezTo>
                  <a:cubicBezTo>
                    <a:pt x="94" y="150"/>
                    <a:pt x="93" y="134"/>
                    <a:pt x="106" y="130"/>
                  </a:cubicBezTo>
                  <a:cubicBezTo>
                    <a:pt x="101" y="142"/>
                    <a:pt x="88" y="147"/>
                    <a:pt x="84" y="160"/>
                  </a:cubicBezTo>
                  <a:cubicBezTo>
                    <a:pt x="78" y="153"/>
                    <a:pt x="59" y="150"/>
                    <a:pt x="63" y="167"/>
                  </a:cubicBezTo>
                  <a:cubicBezTo>
                    <a:pt x="59" y="167"/>
                    <a:pt x="61" y="162"/>
                    <a:pt x="58" y="163"/>
                  </a:cubicBezTo>
                  <a:cubicBezTo>
                    <a:pt x="49" y="171"/>
                    <a:pt x="43" y="180"/>
                    <a:pt x="36" y="189"/>
                  </a:cubicBezTo>
                  <a:cubicBezTo>
                    <a:pt x="34" y="183"/>
                    <a:pt x="41" y="178"/>
                    <a:pt x="45" y="173"/>
                  </a:cubicBezTo>
                  <a:cubicBezTo>
                    <a:pt x="51" y="165"/>
                    <a:pt x="57" y="159"/>
                    <a:pt x="62" y="149"/>
                  </a:cubicBezTo>
                  <a:cubicBezTo>
                    <a:pt x="65" y="149"/>
                    <a:pt x="65" y="151"/>
                    <a:pt x="67" y="152"/>
                  </a:cubicBezTo>
                  <a:cubicBezTo>
                    <a:pt x="82" y="146"/>
                    <a:pt x="84" y="129"/>
                    <a:pt x="95" y="119"/>
                  </a:cubicBezTo>
                  <a:cubicBezTo>
                    <a:pt x="94" y="115"/>
                    <a:pt x="97" y="115"/>
                    <a:pt x="97" y="111"/>
                  </a:cubicBezTo>
                  <a:close/>
                  <a:moveTo>
                    <a:pt x="103" y="150"/>
                  </a:moveTo>
                  <a:cubicBezTo>
                    <a:pt x="103" y="150"/>
                    <a:pt x="103" y="150"/>
                    <a:pt x="103" y="150"/>
                  </a:cubicBezTo>
                  <a:cubicBezTo>
                    <a:pt x="104" y="158"/>
                    <a:pt x="92" y="170"/>
                    <a:pt x="86" y="175"/>
                  </a:cubicBezTo>
                  <a:cubicBezTo>
                    <a:pt x="91" y="166"/>
                    <a:pt x="99" y="160"/>
                    <a:pt x="103" y="150"/>
                  </a:cubicBezTo>
                  <a:close/>
                  <a:moveTo>
                    <a:pt x="46" y="218"/>
                  </a:moveTo>
                  <a:cubicBezTo>
                    <a:pt x="46" y="218"/>
                    <a:pt x="46" y="218"/>
                    <a:pt x="46" y="218"/>
                  </a:cubicBezTo>
                  <a:cubicBezTo>
                    <a:pt x="45" y="214"/>
                    <a:pt x="49" y="214"/>
                    <a:pt x="50" y="212"/>
                  </a:cubicBezTo>
                  <a:cubicBezTo>
                    <a:pt x="51" y="212"/>
                    <a:pt x="52" y="213"/>
                    <a:pt x="53" y="213"/>
                  </a:cubicBezTo>
                  <a:cubicBezTo>
                    <a:pt x="53" y="219"/>
                    <a:pt x="54" y="224"/>
                    <a:pt x="57" y="228"/>
                  </a:cubicBezTo>
                  <a:cubicBezTo>
                    <a:pt x="53" y="230"/>
                    <a:pt x="49" y="228"/>
                    <a:pt x="47" y="228"/>
                  </a:cubicBezTo>
                  <a:cubicBezTo>
                    <a:pt x="48" y="226"/>
                    <a:pt x="50" y="225"/>
                    <a:pt x="51" y="223"/>
                  </a:cubicBezTo>
                  <a:cubicBezTo>
                    <a:pt x="52" y="219"/>
                    <a:pt x="49" y="219"/>
                    <a:pt x="46" y="218"/>
                  </a:cubicBezTo>
                  <a:close/>
                  <a:moveTo>
                    <a:pt x="55" y="189"/>
                  </a:moveTo>
                  <a:cubicBezTo>
                    <a:pt x="55" y="189"/>
                    <a:pt x="55" y="189"/>
                    <a:pt x="55" y="189"/>
                  </a:cubicBezTo>
                  <a:cubicBezTo>
                    <a:pt x="59" y="190"/>
                    <a:pt x="52" y="200"/>
                    <a:pt x="53" y="206"/>
                  </a:cubicBezTo>
                  <a:cubicBezTo>
                    <a:pt x="49" y="205"/>
                    <a:pt x="49" y="202"/>
                    <a:pt x="44" y="203"/>
                  </a:cubicBezTo>
                  <a:cubicBezTo>
                    <a:pt x="47" y="198"/>
                    <a:pt x="52" y="194"/>
                    <a:pt x="55" y="189"/>
                  </a:cubicBezTo>
                  <a:close/>
                  <a:moveTo>
                    <a:pt x="51" y="182"/>
                  </a:moveTo>
                  <a:cubicBezTo>
                    <a:pt x="51" y="182"/>
                    <a:pt x="51" y="182"/>
                    <a:pt x="51" y="182"/>
                  </a:cubicBezTo>
                  <a:cubicBezTo>
                    <a:pt x="55" y="179"/>
                    <a:pt x="57" y="174"/>
                    <a:pt x="60" y="170"/>
                  </a:cubicBezTo>
                  <a:cubicBezTo>
                    <a:pt x="63" y="174"/>
                    <a:pt x="58" y="182"/>
                    <a:pt x="58" y="188"/>
                  </a:cubicBezTo>
                  <a:cubicBezTo>
                    <a:pt x="55" y="186"/>
                    <a:pt x="56" y="182"/>
                    <a:pt x="51" y="182"/>
                  </a:cubicBezTo>
                  <a:close/>
                  <a:moveTo>
                    <a:pt x="70" y="228"/>
                  </a:moveTo>
                  <a:cubicBezTo>
                    <a:pt x="70" y="228"/>
                    <a:pt x="70" y="228"/>
                    <a:pt x="70" y="228"/>
                  </a:cubicBezTo>
                  <a:cubicBezTo>
                    <a:pt x="70" y="235"/>
                    <a:pt x="62" y="245"/>
                    <a:pt x="53" y="249"/>
                  </a:cubicBezTo>
                  <a:cubicBezTo>
                    <a:pt x="57" y="241"/>
                    <a:pt x="60" y="232"/>
                    <a:pt x="70" y="228"/>
                  </a:cubicBezTo>
                  <a:close/>
                  <a:moveTo>
                    <a:pt x="62" y="218"/>
                  </a:moveTo>
                  <a:cubicBezTo>
                    <a:pt x="62" y="218"/>
                    <a:pt x="62" y="218"/>
                    <a:pt x="62" y="218"/>
                  </a:cubicBezTo>
                  <a:cubicBezTo>
                    <a:pt x="62" y="197"/>
                    <a:pt x="70" y="185"/>
                    <a:pt x="71" y="167"/>
                  </a:cubicBezTo>
                  <a:cubicBezTo>
                    <a:pt x="72" y="167"/>
                    <a:pt x="74" y="167"/>
                    <a:pt x="75" y="167"/>
                  </a:cubicBezTo>
                  <a:cubicBezTo>
                    <a:pt x="77" y="184"/>
                    <a:pt x="80" y="202"/>
                    <a:pt x="78" y="218"/>
                  </a:cubicBezTo>
                  <a:cubicBezTo>
                    <a:pt x="73" y="222"/>
                    <a:pt x="67" y="218"/>
                    <a:pt x="62" y="218"/>
                  </a:cubicBezTo>
                  <a:close/>
                  <a:moveTo>
                    <a:pt x="61" y="89"/>
                  </a:moveTo>
                  <a:cubicBezTo>
                    <a:pt x="61" y="89"/>
                    <a:pt x="61" y="89"/>
                    <a:pt x="61" y="89"/>
                  </a:cubicBezTo>
                  <a:cubicBezTo>
                    <a:pt x="64" y="83"/>
                    <a:pt x="69" y="80"/>
                    <a:pt x="72" y="75"/>
                  </a:cubicBezTo>
                  <a:cubicBezTo>
                    <a:pt x="74" y="75"/>
                    <a:pt x="72" y="79"/>
                    <a:pt x="73" y="81"/>
                  </a:cubicBezTo>
                  <a:cubicBezTo>
                    <a:pt x="67" y="82"/>
                    <a:pt x="67" y="87"/>
                    <a:pt x="61" y="89"/>
                  </a:cubicBezTo>
                  <a:close/>
                  <a:moveTo>
                    <a:pt x="73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98"/>
                    <a:pt x="70" y="100"/>
                    <a:pt x="70" y="104"/>
                  </a:cubicBezTo>
                  <a:cubicBezTo>
                    <a:pt x="66" y="103"/>
                    <a:pt x="65" y="101"/>
                    <a:pt x="61" y="104"/>
                  </a:cubicBezTo>
                  <a:cubicBezTo>
                    <a:pt x="65" y="100"/>
                    <a:pt x="67" y="95"/>
                    <a:pt x="73" y="93"/>
                  </a:cubicBezTo>
                  <a:close/>
                  <a:moveTo>
                    <a:pt x="62" y="73"/>
                  </a:moveTo>
                  <a:cubicBezTo>
                    <a:pt x="62" y="73"/>
                    <a:pt x="62" y="73"/>
                    <a:pt x="62" y="73"/>
                  </a:cubicBezTo>
                  <a:cubicBezTo>
                    <a:pt x="54" y="82"/>
                    <a:pt x="53" y="88"/>
                    <a:pt x="46" y="93"/>
                  </a:cubicBezTo>
                  <a:cubicBezTo>
                    <a:pt x="49" y="79"/>
                    <a:pt x="63" y="64"/>
                    <a:pt x="74" y="53"/>
                  </a:cubicBezTo>
                  <a:cubicBezTo>
                    <a:pt x="79" y="63"/>
                    <a:pt x="69" y="65"/>
                    <a:pt x="62" y="73"/>
                  </a:cubicBezTo>
                  <a:close/>
                  <a:moveTo>
                    <a:pt x="66" y="110"/>
                  </a:moveTo>
                  <a:cubicBezTo>
                    <a:pt x="66" y="110"/>
                    <a:pt x="66" y="110"/>
                    <a:pt x="66" y="110"/>
                  </a:cubicBezTo>
                  <a:cubicBezTo>
                    <a:pt x="66" y="124"/>
                    <a:pt x="50" y="135"/>
                    <a:pt x="41" y="146"/>
                  </a:cubicBezTo>
                  <a:cubicBezTo>
                    <a:pt x="46" y="131"/>
                    <a:pt x="59" y="123"/>
                    <a:pt x="66" y="110"/>
                  </a:cubicBezTo>
                  <a:close/>
                  <a:moveTo>
                    <a:pt x="64" y="148"/>
                  </a:moveTo>
                  <a:cubicBezTo>
                    <a:pt x="64" y="148"/>
                    <a:pt x="64" y="148"/>
                    <a:pt x="64" y="148"/>
                  </a:cubicBezTo>
                  <a:cubicBezTo>
                    <a:pt x="53" y="143"/>
                    <a:pt x="49" y="155"/>
                    <a:pt x="44" y="161"/>
                  </a:cubicBezTo>
                  <a:cubicBezTo>
                    <a:pt x="45" y="154"/>
                    <a:pt x="54" y="144"/>
                    <a:pt x="60" y="138"/>
                  </a:cubicBezTo>
                  <a:cubicBezTo>
                    <a:pt x="62" y="140"/>
                    <a:pt x="67" y="143"/>
                    <a:pt x="64" y="148"/>
                  </a:cubicBezTo>
                  <a:close/>
                  <a:moveTo>
                    <a:pt x="93" y="66"/>
                  </a:moveTo>
                  <a:cubicBezTo>
                    <a:pt x="93" y="66"/>
                    <a:pt x="93" y="66"/>
                    <a:pt x="93" y="66"/>
                  </a:cubicBezTo>
                  <a:cubicBezTo>
                    <a:pt x="99" y="64"/>
                    <a:pt x="88" y="74"/>
                    <a:pt x="93" y="67"/>
                  </a:cubicBezTo>
                  <a:cubicBezTo>
                    <a:pt x="93" y="67"/>
                    <a:pt x="93" y="66"/>
                    <a:pt x="93" y="66"/>
                  </a:cubicBezTo>
                  <a:close/>
                  <a:moveTo>
                    <a:pt x="90" y="81"/>
                  </a:moveTo>
                  <a:cubicBezTo>
                    <a:pt x="90" y="81"/>
                    <a:pt x="90" y="81"/>
                    <a:pt x="90" y="81"/>
                  </a:cubicBezTo>
                  <a:cubicBezTo>
                    <a:pt x="90" y="84"/>
                    <a:pt x="87" y="85"/>
                    <a:pt x="85" y="86"/>
                  </a:cubicBezTo>
                  <a:cubicBezTo>
                    <a:pt x="86" y="84"/>
                    <a:pt x="87" y="81"/>
                    <a:pt x="90" y="81"/>
                  </a:cubicBezTo>
                  <a:close/>
                  <a:moveTo>
                    <a:pt x="85" y="31"/>
                  </a:moveTo>
                  <a:cubicBezTo>
                    <a:pt x="85" y="31"/>
                    <a:pt x="85" y="31"/>
                    <a:pt x="85" y="31"/>
                  </a:cubicBezTo>
                  <a:cubicBezTo>
                    <a:pt x="88" y="31"/>
                    <a:pt x="85" y="35"/>
                    <a:pt x="85" y="36"/>
                  </a:cubicBezTo>
                  <a:cubicBezTo>
                    <a:pt x="81" y="35"/>
                    <a:pt x="86" y="33"/>
                    <a:pt x="85" y="31"/>
                  </a:cubicBezTo>
                  <a:close/>
                  <a:moveTo>
                    <a:pt x="68" y="132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6" y="122"/>
                    <a:pt x="77" y="121"/>
                    <a:pt x="80" y="114"/>
                  </a:cubicBezTo>
                  <a:cubicBezTo>
                    <a:pt x="80" y="120"/>
                    <a:pt x="73" y="128"/>
                    <a:pt x="68" y="132"/>
                  </a:cubicBezTo>
                  <a:close/>
                  <a:moveTo>
                    <a:pt x="78" y="15"/>
                  </a:moveTo>
                  <a:cubicBezTo>
                    <a:pt x="78" y="15"/>
                    <a:pt x="78" y="15"/>
                    <a:pt x="78" y="15"/>
                  </a:cubicBezTo>
                  <a:cubicBezTo>
                    <a:pt x="70" y="28"/>
                    <a:pt x="55" y="35"/>
                    <a:pt x="47" y="50"/>
                  </a:cubicBezTo>
                  <a:cubicBezTo>
                    <a:pt x="52" y="39"/>
                    <a:pt x="64" y="19"/>
                    <a:pt x="78" y="15"/>
                  </a:cubicBezTo>
                  <a:close/>
                  <a:moveTo>
                    <a:pt x="66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8" y="39"/>
                    <a:pt x="68" y="42"/>
                    <a:pt x="70" y="44"/>
                  </a:cubicBezTo>
                  <a:cubicBezTo>
                    <a:pt x="62" y="54"/>
                    <a:pt x="54" y="63"/>
                    <a:pt x="43" y="71"/>
                  </a:cubicBezTo>
                  <a:cubicBezTo>
                    <a:pt x="47" y="57"/>
                    <a:pt x="58" y="50"/>
                    <a:pt x="66" y="39"/>
                  </a:cubicBezTo>
                  <a:close/>
                  <a:moveTo>
                    <a:pt x="43" y="81"/>
                  </a:moveTo>
                  <a:cubicBezTo>
                    <a:pt x="43" y="81"/>
                    <a:pt x="43" y="81"/>
                    <a:pt x="43" y="81"/>
                  </a:cubicBezTo>
                  <a:cubicBezTo>
                    <a:pt x="42" y="84"/>
                    <a:pt x="40" y="85"/>
                    <a:pt x="39" y="87"/>
                  </a:cubicBezTo>
                  <a:cubicBezTo>
                    <a:pt x="36" y="86"/>
                    <a:pt x="40" y="81"/>
                    <a:pt x="43" y="81"/>
                  </a:cubicBezTo>
                  <a:close/>
                  <a:moveTo>
                    <a:pt x="41" y="105"/>
                  </a:moveTo>
                  <a:cubicBezTo>
                    <a:pt x="41" y="105"/>
                    <a:pt x="41" y="105"/>
                    <a:pt x="41" y="105"/>
                  </a:cubicBezTo>
                  <a:cubicBezTo>
                    <a:pt x="40" y="108"/>
                    <a:pt x="37" y="110"/>
                    <a:pt x="37" y="113"/>
                  </a:cubicBezTo>
                  <a:cubicBezTo>
                    <a:pt x="36" y="113"/>
                    <a:pt x="35" y="103"/>
                    <a:pt x="41" y="105"/>
                  </a:cubicBezTo>
                  <a:close/>
                  <a:moveTo>
                    <a:pt x="38" y="120"/>
                  </a:moveTo>
                  <a:cubicBezTo>
                    <a:pt x="38" y="120"/>
                    <a:pt x="38" y="120"/>
                    <a:pt x="38" y="120"/>
                  </a:cubicBezTo>
                  <a:cubicBezTo>
                    <a:pt x="37" y="120"/>
                    <a:pt x="37" y="121"/>
                    <a:pt x="37" y="121"/>
                  </a:cubicBezTo>
                  <a:cubicBezTo>
                    <a:pt x="35" y="121"/>
                    <a:pt x="36" y="119"/>
                    <a:pt x="35" y="118"/>
                  </a:cubicBezTo>
                  <a:cubicBezTo>
                    <a:pt x="37" y="117"/>
                    <a:pt x="38" y="119"/>
                    <a:pt x="38" y="120"/>
                  </a:cubicBezTo>
                  <a:close/>
                  <a:moveTo>
                    <a:pt x="46" y="229"/>
                  </a:moveTo>
                  <a:cubicBezTo>
                    <a:pt x="46" y="229"/>
                    <a:pt x="46" y="229"/>
                    <a:pt x="46" y="229"/>
                  </a:cubicBezTo>
                  <a:cubicBezTo>
                    <a:pt x="47" y="229"/>
                    <a:pt x="47" y="231"/>
                    <a:pt x="47" y="233"/>
                  </a:cubicBezTo>
                  <a:cubicBezTo>
                    <a:pt x="40" y="235"/>
                    <a:pt x="42" y="248"/>
                    <a:pt x="35" y="246"/>
                  </a:cubicBezTo>
                  <a:cubicBezTo>
                    <a:pt x="37" y="240"/>
                    <a:pt x="42" y="235"/>
                    <a:pt x="46" y="229"/>
                  </a:cubicBezTo>
                  <a:close/>
                  <a:moveTo>
                    <a:pt x="30" y="158"/>
                  </a:moveTo>
                  <a:cubicBezTo>
                    <a:pt x="30" y="158"/>
                    <a:pt x="30" y="158"/>
                    <a:pt x="30" y="158"/>
                  </a:cubicBezTo>
                  <a:cubicBezTo>
                    <a:pt x="38" y="158"/>
                    <a:pt x="30" y="163"/>
                    <a:pt x="31" y="167"/>
                  </a:cubicBezTo>
                  <a:cubicBezTo>
                    <a:pt x="27" y="165"/>
                    <a:pt x="31" y="161"/>
                    <a:pt x="30" y="158"/>
                  </a:cubicBezTo>
                  <a:close/>
                  <a:moveTo>
                    <a:pt x="29" y="180"/>
                  </a:moveTo>
                  <a:cubicBezTo>
                    <a:pt x="29" y="180"/>
                    <a:pt x="29" y="180"/>
                    <a:pt x="29" y="180"/>
                  </a:cubicBezTo>
                  <a:cubicBezTo>
                    <a:pt x="29" y="183"/>
                    <a:pt x="25" y="184"/>
                    <a:pt x="26" y="188"/>
                  </a:cubicBezTo>
                  <a:cubicBezTo>
                    <a:pt x="24" y="187"/>
                    <a:pt x="25" y="180"/>
                    <a:pt x="29" y="180"/>
                  </a:cubicBezTo>
                  <a:close/>
                  <a:moveTo>
                    <a:pt x="12" y="280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78"/>
                    <a:pt x="12" y="276"/>
                    <a:pt x="12" y="273"/>
                  </a:cubicBezTo>
                  <a:cubicBezTo>
                    <a:pt x="13" y="274"/>
                    <a:pt x="14" y="274"/>
                    <a:pt x="16" y="274"/>
                  </a:cubicBezTo>
                  <a:cubicBezTo>
                    <a:pt x="16" y="277"/>
                    <a:pt x="16" y="280"/>
                    <a:pt x="12" y="280"/>
                  </a:cubicBezTo>
                  <a:close/>
                  <a:moveTo>
                    <a:pt x="23" y="194"/>
                  </a:moveTo>
                  <a:cubicBezTo>
                    <a:pt x="23" y="194"/>
                    <a:pt x="23" y="194"/>
                    <a:pt x="23" y="194"/>
                  </a:cubicBezTo>
                  <a:cubicBezTo>
                    <a:pt x="25" y="197"/>
                    <a:pt x="27" y="199"/>
                    <a:pt x="28" y="202"/>
                  </a:cubicBezTo>
                  <a:cubicBezTo>
                    <a:pt x="23" y="208"/>
                    <a:pt x="23" y="218"/>
                    <a:pt x="20" y="225"/>
                  </a:cubicBezTo>
                  <a:cubicBezTo>
                    <a:pt x="18" y="215"/>
                    <a:pt x="23" y="204"/>
                    <a:pt x="23" y="194"/>
                  </a:cubicBezTo>
                  <a:close/>
                  <a:moveTo>
                    <a:pt x="56" y="264"/>
                  </a:moveTo>
                  <a:cubicBezTo>
                    <a:pt x="56" y="264"/>
                    <a:pt x="56" y="264"/>
                    <a:pt x="56" y="264"/>
                  </a:cubicBezTo>
                  <a:cubicBezTo>
                    <a:pt x="50" y="261"/>
                    <a:pt x="47" y="267"/>
                    <a:pt x="43" y="270"/>
                  </a:cubicBezTo>
                  <a:cubicBezTo>
                    <a:pt x="47" y="285"/>
                    <a:pt x="32" y="305"/>
                    <a:pt x="22" y="291"/>
                  </a:cubicBezTo>
                  <a:cubicBezTo>
                    <a:pt x="27" y="288"/>
                    <a:pt x="27" y="291"/>
                    <a:pt x="34" y="291"/>
                  </a:cubicBezTo>
                  <a:cubicBezTo>
                    <a:pt x="33" y="281"/>
                    <a:pt x="40" y="274"/>
                    <a:pt x="44" y="266"/>
                  </a:cubicBezTo>
                  <a:cubicBezTo>
                    <a:pt x="44" y="264"/>
                    <a:pt x="42" y="263"/>
                    <a:pt x="40" y="262"/>
                  </a:cubicBezTo>
                  <a:cubicBezTo>
                    <a:pt x="31" y="265"/>
                    <a:pt x="31" y="277"/>
                    <a:pt x="22" y="281"/>
                  </a:cubicBezTo>
                  <a:cubicBezTo>
                    <a:pt x="26" y="270"/>
                    <a:pt x="32" y="261"/>
                    <a:pt x="39" y="252"/>
                  </a:cubicBezTo>
                  <a:cubicBezTo>
                    <a:pt x="44" y="253"/>
                    <a:pt x="48" y="254"/>
                    <a:pt x="51" y="257"/>
                  </a:cubicBezTo>
                  <a:cubicBezTo>
                    <a:pt x="56" y="257"/>
                    <a:pt x="58" y="255"/>
                    <a:pt x="62" y="254"/>
                  </a:cubicBezTo>
                  <a:cubicBezTo>
                    <a:pt x="62" y="261"/>
                    <a:pt x="74" y="255"/>
                    <a:pt x="75" y="257"/>
                  </a:cubicBezTo>
                  <a:cubicBezTo>
                    <a:pt x="73" y="262"/>
                    <a:pt x="59" y="258"/>
                    <a:pt x="56" y="264"/>
                  </a:cubicBezTo>
                  <a:close/>
                  <a:moveTo>
                    <a:pt x="84" y="253"/>
                  </a:moveTo>
                  <a:cubicBezTo>
                    <a:pt x="84" y="253"/>
                    <a:pt x="84" y="253"/>
                    <a:pt x="84" y="253"/>
                  </a:cubicBezTo>
                  <a:cubicBezTo>
                    <a:pt x="88" y="240"/>
                    <a:pt x="101" y="234"/>
                    <a:pt x="105" y="221"/>
                  </a:cubicBezTo>
                  <a:cubicBezTo>
                    <a:pt x="105" y="220"/>
                    <a:pt x="103" y="221"/>
                    <a:pt x="102" y="219"/>
                  </a:cubicBezTo>
                  <a:cubicBezTo>
                    <a:pt x="85" y="223"/>
                    <a:pt x="84" y="241"/>
                    <a:pt x="71" y="249"/>
                  </a:cubicBezTo>
                  <a:cubicBezTo>
                    <a:pt x="70" y="244"/>
                    <a:pt x="77" y="239"/>
                    <a:pt x="80" y="234"/>
                  </a:cubicBezTo>
                  <a:cubicBezTo>
                    <a:pt x="84" y="230"/>
                    <a:pt x="89" y="225"/>
                    <a:pt x="92" y="221"/>
                  </a:cubicBezTo>
                  <a:cubicBezTo>
                    <a:pt x="85" y="213"/>
                    <a:pt x="89" y="201"/>
                    <a:pt x="87" y="186"/>
                  </a:cubicBezTo>
                  <a:cubicBezTo>
                    <a:pt x="98" y="183"/>
                    <a:pt x="99" y="172"/>
                    <a:pt x="107" y="166"/>
                  </a:cubicBezTo>
                  <a:cubicBezTo>
                    <a:pt x="107" y="178"/>
                    <a:pt x="95" y="189"/>
                    <a:pt x="89" y="199"/>
                  </a:cubicBezTo>
                  <a:cubicBezTo>
                    <a:pt x="90" y="200"/>
                    <a:pt x="91" y="202"/>
                    <a:pt x="93" y="203"/>
                  </a:cubicBezTo>
                  <a:cubicBezTo>
                    <a:pt x="104" y="199"/>
                    <a:pt x="103" y="185"/>
                    <a:pt x="115" y="182"/>
                  </a:cubicBezTo>
                  <a:cubicBezTo>
                    <a:pt x="109" y="194"/>
                    <a:pt x="98" y="202"/>
                    <a:pt x="91" y="213"/>
                  </a:cubicBezTo>
                  <a:cubicBezTo>
                    <a:pt x="91" y="216"/>
                    <a:pt x="93" y="217"/>
                    <a:pt x="95" y="218"/>
                  </a:cubicBezTo>
                  <a:cubicBezTo>
                    <a:pt x="101" y="218"/>
                    <a:pt x="102" y="213"/>
                    <a:pt x="104" y="210"/>
                  </a:cubicBezTo>
                  <a:cubicBezTo>
                    <a:pt x="106" y="213"/>
                    <a:pt x="101" y="220"/>
                    <a:pt x="109" y="221"/>
                  </a:cubicBezTo>
                  <a:cubicBezTo>
                    <a:pt x="102" y="233"/>
                    <a:pt x="97" y="246"/>
                    <a:pt x="84" y="253"/>
                  </a:cubicBezTo>
                  <a:close/>
                  <a:moveTo>
                    <a:pt x="110" y="206"/>
                  </a:moveTo>
                  <a:cubicBezTo>
                    <a:pt x="110" y="206"/>
                    <a:pt x="110" y="206"/>
                    <a:pt x="110" y="206"/>
                  </a:cubicBezTo>
                  <a:cubicBezTo>
                    <a:pt x="110" y="207"/>
                    <a:pt x="108" y="208"/>
                    <a:pt x="108" y="209"/>
                  </a:cubicBezTo>
                  <a:cubicBezTo>
                    <a:pt x="105" y="209"/>
                    <a:pt x="108" y="205"/>
                    <a:pt x="110" y="206"/>
                  </a:cubicBezTo>
                  <a:close/>
                  <a:moveTo>
                    <a:pt x="100" y="254"/>
                  </a:moveTo>
                  <a:cubicBezTo>
                    <a:pt x="100" y="254"/>
                    <a:pt x="100" y="254"/>
                    <a:pt x="100" y="254"/>
                  </a:cubicBezTo>
                  <a:cubicBezTo>
                    <a:pt x="105" y="239"/>
                    <a:pt x="119" y="231"/>
                    <a:pt x="127" y="218"/>
                  </a:cubicBezTo>
                  <a:cubicBezTo>
                    <a:pt x="130" y="225"/>
                    <a:pt x="131" y="234"/>
                    <a:pt x="132" y="245"/>
                  </a:cubicBezTo>
                  <a:cubicBezTo>
                    <a:pt x="132" y="251"/>
                    <a:pt x="128" y="243"/>
                    <a:pt x="126" y="243"/>
                  </a:cubicBezTo>
                  <a:cubicBezTo>
                    <a:pt x="120" y="249"/>
                    <a:pt x="113" y="255"/>
                    <a:pt x="109" y="263"/>
                  </a:cubicBezTo>
                  <a:cubicBezTo>
                    <a:pt x="109" y="254"/>
                    <a:pt x="119" y="243"/>
                    <a:pt x="127" y="236"/>
                  </a:cubicBezTo>
                  <a:cubicBezTo>
                    <a:pt x="126" y="234"/>
                    <a:pt x="126" y="231"/>
                    <a:pt x="121" y="230"/>
                  </a:cubicBezTo>
                  <a:cubicBezTo>
                    <a:pt x="111" y="235"/>
                    <a:pt x="109" y="248"/>
                    <a:pt x="100" y="254"/>
                  </a:cubicBezTo>
                  <a:close/>
                  <a:moveTo>
                    <a:pt x="103" y="275"/>
                  </a:moveTo>
                  <a:cubicBezTo>
                    <a:pt x="103" y="275"/>
                    <a:pt x="103" y="275"/>
                    <a:pt x="103" y="275"/>
                  </a:cubicBezTo>
                  <a:cubicBezTo>
                    <a:pt x="108" y="280"/>
                    <a:pt x="110" y="287"/>
                    <a:pt x="112" y="294"/>
                  </a:cubicBezTo>
                  <a:cubicBezTo>
                    <a:pt x="103" y="292"/>
                    <a:pt x="106" y="283"/>
                    <a:pt x="103" y="275"/>
                  </a:cubicBezTo>
                  <a:close/>
                  <a:moveTo>
                    <a:pt x="131" y="249"/>
                  </a:moveTo>
                  <a:cubicBezTo>
                    <a:pt x="131" y="249"/>
                    <a:pt x="131" y="249"/>
                    <a:pt x="131" y="249"/>
                  </a:cubicBezTo>
                  <a:cubicBezTo>
                    <a:pt x="133" y="251"/>
                    <a:pt x="134" y="255"/>
                    <a:pt x="134" y="259"/>
                  </a:cubicBezTo>
                  <a:cubicBezTo>
                    <a:pt x="123" y="257"/>
                    <a:pt x="120" y="267"/>
                    <a:pt x="116" y="273"/>
                  </a:cubicBezTo>
                  <a:cubicBezTo>
                    <a:pt x="113" y="263"/>
                    <a:pt x="127" y="257"/>
                    <a:pt x="131" y="249"/>
                  </a:cubicBezTo>
                  <a:close/>
                  <a:moveTo>
                    <a:pt x="118" y="299"/>
                  </a:moveTo>
                  <a:cubicBezTo>
                    <a:pt x="118" y="299"/>
                    <a:pt x="118" y="299"/>
                    <a:pt x="118" y="299"/>
                  </a:cubicBezTo>
                  <a:cubicBezTo>
                    <a:pt x="118" y="296"/>
                    <a:pt x="124" y="298"/>
                    <a:pt x="124" y="298"/>
                  </a:cubicBezTo>
                  <a:cubicBezTo>
                    <a:pt x="124" y="302"/>
                    <a:pt x="120" y="298"/>
                    <a:pt x="118" y="299"/>
                  </a:cubicBezTo>
                  <a:close/>
                  <a:moveTo>
                    <a:pt x="133" y="296"/>
                  </a:moveTo>
                  <a:cubicBezTo>
                    <a:pt x="133" y="296"/>
                    <a:pt x="133" y="296"/>
                    <a:pt x="133" y="296"/>
                  </a:cubicBezTo>
                  <a:cubicBezTo>
                    <a:pt x="129" y="295"/>
                    <a:pt x="134" y="292"/>
                    <a:pt x="132" y="289"/>
                  </a:cubicBezTo>
                  <a:cubicBezTo>
                    <a:pt x="138" y="288"/>
                    <a:pt x="133" y="294"/>
                    <a:pt x="133" y="296"/>
                  </a:cubicBezTo>
                  <a:close/>
                  <a:moveTo>
                    <a:pt x="130" y="270"/>
                  </a:moveTo>
                  <a:cubicBezTo>
                    <a:pt x="130" y="270"/>
                    <a:pt x="130" y="270"/>
                    <a:pt x="130" y="270"/>
                  </a:cubicBezTo>
                  <a:cubicBezTo>
                    <a:pt x="129" y="266"/>
                    <a:pt x="133" y="267"/>
                    <a:pt x="133" y="264"/>
                  </a:cubicBezTo>
                  <a:cubicBezTo>
                    <a:pt x="136" y="264"/>
                    <a:pt x="134" y="270"/>
                    <a:pt x="135" y="272"/>
                  </a:cubicBezTo>
                  <a:cubicBezTo>
                    <a:pt x="132" y="273"/>
                    <a:pt x="132" y="270"/>
                    <a:pt x="130" y="270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62893" y="3437171"/>
              <a:ext cx="2934728" cy="1239212"/>
              <a:chOff x="962893" y="3437171"/>
              <a:chExt cx="2934728" cy="123921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62893" y="4018574"/>
                <a:ext cx="2934728" cy="6578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游戏本身不联网，不会泄露用户信息。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55647" y="3437171"/>
                <a:ext cx="2241974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400" b="1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安全性需求</a:t>
                </a:r>
                <a:endParaRPr lang="zh-CN" altLang="en-US" sz="2400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638184" y="2625725"/>
            <a:ext cx="2934728" cy="2346123"/>
            <a:chOff x="4202907" y="2625725"/>
            <a:chExt cx="2934728" cy="2346123"/>
          </a:xfrm>
        </p:grpSpPr>
        <p:sp>
          <p:nvSpPr>
            <p:cNvPr id="2" name="Freeform 11"/>
            <p:cNvSpPr>
              <a:spLocks noEditPoints="1"/>
            </p:cNvSpPr>
            <p:nvPr/>
          </p:nvSpPr>
          <p:spPr bwMode="auto">
            <a:xfrm>
              <a:off x="4431508" y="2625725"/>
              <a:ext cx="585788" cy="1300163"/>
            </a:xfrm>
            <a:custGeom>
              <a:avLst/>
              <a:gdLst>
                <a:gd name="T0" fmla="*/ 113 w 138"/>
                <a:gd name="T1" fmla="*/ 24 h 306"/>
                <a:gd name="T2" fmla="*/ 5 w 138"/>
                <a:gd name="T3" fmla="*/ 13 h 306"/>
                <a:gd name="T4" fmla="*/ 2 w 138"/>
                <a:gd name="T5" fmla="*/ 191 h 306"/>
                <a:gd name="T6" fmla="*/ 55 w 138"/>
                <a:gd name="T7" fmla="*/ 305 h 306"/>
                <a:gd name="T8" fmla="*/ 12 w 138"/>
                <a:gd name="T9" fmla="*/ 211 h 306"/>
                <a:gd name="T10" fmla="*/ 12 w 138"/>
                <a:gd name="T11" fmla="*/ 262 h 306"/>
                <a:gd name="T12" fmla="*/ 117 w 138"/>
                <a:gd name="T13" fmla="*/ 171 h 306"/>
                <a:gd name="T14" fmla="*/ 115 w 138"/>
                <a:gd name="T15" fmla="*/ 171 h 306"/>
                <a:gd name="T16" fmla="*/ 118 w 138"/>
                <a:gd name="T17" fmla="*/ 178 h 306"/>
                <a:gd name="T18" fmla="*/ 112 w 138"/>
                <a:gd name="T19" fmla="*/ 186 h 306"/>
                <a:gd name="T20" fmla="*/ 46 w 138"/>
                <a:gd name="T21" fmla="*/ 223 h 306"/>
                <a:gd name="T22" fmla="*/ 46 w 138"/>
                <a:gd name="T23" fmla="*/ 223 h 306"/>
                <a:gd name="T24" fmla="*/ 45 w 138"/>
                <a:gd name="T25" fmla="*/ 197 h 306"/>
                <a:gd name="T26" fmla="*/ 44 w 138"/>
                <a:gd name="T27" fmla="*/ 181 h 306"/>
                <a:gd name="T28" fmla="*/ 46 w 138"/>
                <a:gd name="T29" fmla="*/ 165 h 306"/>
                <a:gd name="T30" fmla="*/ 62 w 138"/>
                <a:gd name="T31" fmla="*/ 147 h 306"/>
                <a:gd name="T32" fmla="*/ 80 w 138"/>
                <a:gd name="T33" fmla="*/ 149 h 306"/>
                <a:gd name="T34" fmla="*/ 32 w 138"/>
                <a:gd name="T35" fmla="*/ 160 h 306"/>
                <a:gd name="T36" fmla="*/ 18 w 138"/>
                <a:gd name="T37" fmla="*/ 158 h 306"/>
                <a:gd name="T38" fmla="*/ 88 w 138"/>
                <a:gd name="T39" fmla="*/ 89 h 306"/>
                <a:gd name="T40" fmla="*/ 88 w 138"/>
                <a:gd name="T41" fmla="*/ 89 h 306"/>
                <a:gd name="T42" fmla="*/ 93 w 138"/>
                <a:gd name="T43" fmla="*/ 51 h 306"/>
                <a:gd name="T44" fmla="*/ 71 w 138"/>
                <a:gd name="T45" fmla="*/ 143 h 306"/>
                <a:gd name="T46" fmla="*/ 76 w 138"/>
                <a:gd name="T47" fmla="*/ 168 h 306"/>
                <a:gd name="T48" fmla="*/ 87 w 138"/>
                <a:gd name="T49" fmla="*/ 176 h 306"/>
                <a:gd name="T50" fmla="*/ 95 w 138"/>
                <a:gd name="T51" fmla="*/ 185 h 306"/>
                <a:gd name="T52" fmla="*/ 103 w 138"/>
                <a:gd name="T53" fmla="*/ 139 h 306"/>
                <a:gd name="T54" fmla="*/ 121 w 138"/>
                <a:gd name="T55" fmla="*/ 79 h 306"/>
                <a:gd name="T56" fmla="*/ 96 w 138"/>
                <a:gd name="T57" fmla="*/ 114 h 306"/>
                <a:gd name="T58" fmla="*/ 102 w 138"/>
                <a:gd name="T59" fmla="*/ 106 h 306"/>
                <a:gd name="T60" fmla="*/ 107 w 138"/>
                <a:gd name="T61" fmla="*/ 34 h 306"/>
                <a:gd name="T62" fmla="*/ 90 w 138"/>
                <a:gd name="T63" fmla="*/ 34 h 306"/>
                <a:gd name="T64" fmla="*/ 79 w 138"/>
                <a:gd name="T65" fmla="*/ 30 h 306"/>
                <a:gd name="T66" fmla="*/ 51 w 138"/>
                <a:gd name="T67" fmla="*/ 36 h 306"/>
                <a:gd name="T68" fmla="*/ 49 w 138"/>
                <a:gd name="T69" fmla="*/ 12 h 306"/>
                <a:gd name="T70" fmla="*/ 60 w 138"/>
                <a:gd name="T71" fmla="*/ 133 h 306"/>
                <a:gd name="T72" fmla="*/ 60 w 138"/>
                <a:gd name="T73" fmla="*/ 133 h 306"/>
                <a:gd name="T74" fmla="*/ 40 w 138"/>
                <a:gd name="T75" fmla="*/ 123 h 306"/>
                <a:gd name="T76" fmla="*/ 26 w 138"/>
                <a:gd name="T77" fmla="*/ 149 h 306"/>
                <a:gd name="T78" fmla="*/ 34 w 138"/>
                <a:gd name="T79" fmla="*/ 57 h 306"/>
                <a:gd name="T80" fmla="*/ 43 w 138"/>
                <a:gd name="T81" fmla="*/ 80 h 306"/>
                <a:gd name="T82" fmla="*/ 20 w 138"/>
                <a:gd name="T83" fmla="*/ 108 h 306"/>
                <a:gd name="T84" fmla="*/ 18 w 138"/>
                <a:gd name="T85" fmla="*/ 126 h 306"/>
                <a:gd name="T86" fmla="*/ 43 w 138"/>
                <a:gd name="T87" fmla="*/ 81 h 306"/>
                <a:gd name="T88" fmla="*/ 18 w 138"/>
                <a:gd name="T89" fmla="*/ 126 h 306"/>
                <a:gd name="T90" fmla="*/ 31 w 138"/>
                <a:gd name="T91" fmla="*/ 183 h 306"/>
                <a:gd name="T92" fmla="*/ 17 w 138"/>
                <a:gd name="T93" fmla="*/ 245 h 306"/>
                <a:gd name="T94" fmla="*/ 22 w 138"/>
                <a:gd name="T95" fmla="*/ 261 h 306"/>
                <a:gd name="T96" fmla="*/ 44 w 138"/>
                <a:gd name="T97" fmla="*/ 248 h 306"/>
                <a:gd name="T98" fmla="*/ 29 w 138"/>
                <a:gd name="T99" fmla="*/ 292 h 306"/>
                <a:gd name="T100" fmla="*/ 43 w 138"/>
                <a:gd name="T101" fmla="*/ 266 h 306"/>
                <a:gd name="T102" fmla="*/ 42 w 138"/>
                <a:gd name="T103" fmla="*/ 287 h 306"/>
                <a:gd name="T104" fmla="*/ 59 w 138"/>
                <a:gd name="T105" fmla="*/ 295 h 306"/>
                <a:gd name="T106" fmla="*/ 52 w 138"/>
                <a:gd name="T107" fmla="*/ 290 h 306"/>
                <a:gd name="T108" fmla="*/ 52 w 138"/>
                <a:gd name="T109" fmla="*/ 290 h 306"/>
                <a:gd name="T110" fmla="*/ 76 w 138"/>
                <a:gd name="T111" fmla="*/ 176 h 306"/>
                <a:gd name="T112" fmla="*/ 81 w 138"/>
                <a:gd name="T113" fmla="*/ 286 h 306"/>
                <a:gd name="T114" fmla="*/ 84 w 138"/>
                <a:gd name="T115" fmla="*/ 260 h 306"/>
                <a:gd name="T116" fmla="*/ 98 w 138"/>
                <a:gd name="T117" fmla="*/ 249 h 306"/>
                <a:gd name="T118" fmla="*/ 113 w 138"/>
                <a:gd name="T119" fmla="*/ 23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06">
                  <a:moveTo>
                    <a:pt x="134" y="214"/>
                  </a:moveTo>
                  <a:cubicBezTo>
                    <a:pt x="134" y="200"/>
                    <a:pt x="131" y="192"/>
                    <a:pt x="127" y="180"/>
                  </a:cubicBezTo>
                  <a:cubicBezTo>
                    <a:pt x="124" y="168"/>
                    <a:pt x="119" y="156"/>
                    <a:pt x="108" y="147"/>
                  </a:cubicBezTo>
                  <a:cubicBezTo>
                    <a:pt x="132" y="120"/>
                    <a:pt x="138" y="56"/>
                    <a:pt x="113" y="24"/>
                  </a:cubicBezTo>
                  <a:cubicBezTo>
                    <a:pt x="95" y="13"/>
                    <a:pt x="61" y="0"/>
                    <a:pt x="32" y="3"/>
                  </a:cubicBezTo>
                  <a:cubicBezTo>
                    <a:pt x="27" y="4"/>
                    <a:pt x="22" y="8"/>
                    <a:pt x="17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10"/>
                    <a:pt x="6" y="9"/>
                    <a:pt x="5" y="13"/>
                  </a:cubicBezTo>
                  <a:cubicBezTo>
                    <a:pt x="5" y="28"/>
                    <a:pt x="2" y="47"/>
                    <a:pt x="2" y="66"/>
                  </a:cubicBezTo>
                  <a:cubicBezTo>
                    <a:pt x="2" y="78"/>
                    <a:pt x="2" y="90"/>
                    <a:pt x="2" y="102"/>
                  </a:cubicBezTo>
                  <a:cubicBezTo>
                    <a:pt x="4" y="115"/>
                    <a:pt x="4" y="128"/>
                    <a:pt x="2" y="141"/>
                  </a:cubicBezTo>
                  <a:cubicBezTo>
                    <a:pt x="3" y="158"/>
                    <a:pt x="2" y="171"/>
                    <a:pt x="2" y="191"/>
                  </a:cubicBezTo>
                  <a:cubicBezTo>
                    <a:pt x="2" y="198"/>
                    <a:pt x="0" y="206"/>
                    <a:pt x="0" y="213"/>
                  </a:cubicBezTo>
                  <a:cubicBezTo>
                    <a:pt x="0" y="224"/>
                    <a:pt x="2" y="234"/>
                    <a:pt x="2" y="244"/>
                  </a:cubicBezTo>
                  <a:cubicBezTo>
                    <a:pt x="2" y="262"/>
                    <a:pt x="1" y="281"/>
                    <a:pt x="7" y="294"/>
                  </a:cubicBezTo>
                  <a:cubicBezTo>
                    <a:pt x="23" y="303"/>
                    <a:pt x="37" y="306"/>
                    <a:pt x="55" y="305"/>
                  </a:cubicBezTo>
                  <a:cubicBezTo>
                    <a:pt x="83" y="303"/>
                    <a:pt x="104" y="291"/>
                    <a:pt x="115" y="275"/>
                  </a:cubicBezTo>
                  <a:cubicBezTo>
                    <a:pt x="122" y="266"/>
                    <a:pt x="125" y="259"/>
                    <a:pt x="129" y="247"/>
                  </a:cubicBezTo>
                  <a:cubicBezTo>
                    <a:pt x="133" y="235"/>
                    <a:pt x="135" y="229"/>
                    <a:pt x="134" y="214"/>
                  </a:cubicBezTo>
                  <a:close/>
                  <a:moveTo>
                    <a:pt x="12" y="211"/>
                  </a:moveTo>
                  <a:cubicBezTo>
                    <a:pt x="12" y="211"/>
                    <a:pt x="12" y="211"/>
                    <a:pt x="12" y="211"/>
                  </a:cubicBezTo>
                  <a:cubicBezTo>
                    <a:pt x="14" y="214"/>
                    <a:pt x="13" y="223"/>
                    <a:pt x="11" y="227"/>
                  </a:cubicBezTo>
                  <a:cubicBezTo>
                    <a:pt x="9" y="223"/>
                    <a:pt x="12" y="215"/>
                    <a:pt x="12" y="211"/>
                  </a:cubicBezTo>
                  <a:close/>
                  <a:moveTo>
                    <a:pt x="12" y="262"/>
                  </a:move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2" y="258"/>
                    <a:pt x="11" y="256"/>
                  </a:cubicBezTo>
                  <a:cubicBezTo>
                    <a:pt x="16" y="255"/>
                    <a:pt x="12" y="260"/>
                    <a:pt x="12" y="262"/>
                  </a:cubicBezTo>
                  <a:close/>
                  <a:moveTo>
                    <a:pt x="117" y="171"/>
                  </a:moveTo>
                  <a:cubicBezTo>
                    <a:pt x="117" y="171"/>
                    <a:pt x="117" y="171"/>
                    <a:pt x="117" y="171"/>
                  </a:cubicBezTo>
                  <a:cubicBezTo>
                    <a:pt x="117" y="172"/>
                    <a:pt x="117" y="173"/>
                    <a:pt x="117" y="174"/>
                  </a:cubicBezTo>
                  <a:cubicBezTo>
                    <a:pt x="117" y="174"/>
                    <a:pt x="116" y="174"/>
                    <a:pt x="115" y="174"/>
                  </a:cubicBezTo>
                  <a:cubicBezTo>
                    <a:pt x="115" y="173"/>
                    <a:pt x="115" y="172"/>
                    <a:pt x="115" y="171"/>
                  </a:cubicBezTo>
                  <a:cubicBezTo>
                    <a:pt x="116" y="171"/>
                    <a:pt x="117" y="171"/>
                    <a:pt x="117" y="171"/>
                  </a:cubicBezTo>
                  <a:close/>
                  <a:moveTo>
                    <a:pt x="117" y="175"/>
                  </a:moveTo>
                  <a:cubicBezTo>
                    <a:pt x="117" y="175"/>
                    <a:pt x="117" y="175"/>
                    <a:pt x="117" y="175"/>
                  </a:cubicBezTo>
                  <a:cubicBezTo>
                    <a:pt x="117" y="176"/>
                    <a:pt x="118" y="177"/>
                    <a:pt x="118" y="178"/>
                  </a:cubicBezTo>
                  <a:cubicBezTo>
                    <a:pt x="115" y="179"/>
                    <a:pt x="114" y="178"/>
                    <a:pt x="114" y="175"/>
                  </a:cubicBezTo>
                  <a:cubicBezTo>
                    <a:pt x="115" y="175"/>
                    <a:pt x="116" y="175"/>
                    <a:pt x="117" y="175"/>
                  </a:cubicBezTo>
                  <a:close/>
                  <a:moveTo>
                    <a:pt x="112" y="186"/>
                  </a:moveTo>
                  <a:cubicBezTo>
                    <a:pt x="112" y="186"/>
                    <a:pt x="112" y="186"/>
                    <a:pt x="112" y="186"/>
                  </a:cubicBezTo>
                  <a:cubicBezTo>
                    <a:pt x="109" y="190"/>
                    <a:pt x="102" y="191"/>
                    <a:pt x="101" y="197"/>
                  </a:cubicBezTo>
                  <a:cubicBezTo>
                    <a:pt x="96" y="194"/>
                    <a:pt x="106" y="187"/>
                    <a:pt x="112" y="186"/>
                  </a:cubicBezTo>
                  <a:close/>
                  <a:moveTo>
                    <a:pt x="46" y="223"/>
                  </a:moveTo>
                  <a:cubicBezTo>
                    <a:pt x="46" y="223"/>
                    <a:pt x="46" y="223"/>
                    <a:pt x="46" y="223"/>
                  </a:cubicBezTo>
                  <a:cubicBezTo>
                    <a:pt x="43" y="222"/>
                    <a:pt x="42" y="220"/>
                    <a:pt x="38" y="221"/>
                  </a:cubicBezTo>
                  <a:cubicBezTo>
                    <a:pt x="34" y="225"/>
                    <a:pt x="31" y="230"/>
                    <a:pt x="26" y="233"/>
                  </a:cubicBezTo>
                  <a:cubicBezTo>
                    <a:pt x="32" y="225"/>
                    <a:pt x="39" y="217"/>
                    <a:pt x="46" y="211"/>
                  </a:cubicBezTo>
                  <a:cubicBezTo>
                    <a:pt x="47" y="216"/>
                    <a:pt x="44" y="218"/>
                    <a:pt x="46" y="223"/>
                  </a:cubicBezTo>
                  <a:close/>
                  <a:moveTo>
                    <a:pt x="46" y="201"/>
                  </a:moveTo>
                  <a:cubicBezTo>
                    <a:pt x="46" y="201"/>
                    <a:pt x="46" y="201"/>
                    <a:pt x="46" y="201"/>
                  </a:cubicBezTo>
                  <a:cubicBezTo>
                    <a:pt x="46" y="204"/>
                    <a:pt x="42" y="202"/>
                    <a:pt x="40" y="203"/>
                  </a:cubicBezTo>
                  <a:cubicBezTo>
                    <a:pt x="41" y="200"/>
                    <a:pt x="45" y="200"/>
                    <a:pt x="45" y="197"/>
                  </a:cubicBezTo>
                  <a:cubicBezTo>
                    <a:pt x="49" y="197"/>
                    <a:pt x="42" y="201"/>
                    <a:pt x="46" y="201"/>
                  </a:cubicBezTo>
                  <a:close/>
                  <a:moveTo>
                    <a:pt x="34" y="196"/>
                  </a:moveTo>
                  <a:cubicBezTo>
                    <a:pt x="34" y="196"/>
                    <a:pt x="34" y="196"/>
                    <a:pt x="34" y="196"/>
                  </a:cubicBezTo>
                  <a:cubicBezTo>
                    <a:pt x="32" y="191"/>
                    <a:pt x="42" y="187"/>
                    <a:pt x="44" y="181"/>
                  </a:cubicBezTo>
                  <a:cubicBezTo>
                    <a:pt x="51" y="180"/>
                    <a:pt x="42" y="186"/>
                    <a:pt x="47" y="187"/>
                  </a:cubicBezTo>
                  <a:cubicBezTo>
                    <a:pt x="41" y="189"/>
                    <a:pt x="36" y="191"/>
                    <a:pt x="34" y="196"/>
                  </a:cubicBezTo>
                  <a:close/>
                  <a:moveTo>
                    <a:pt x="46" y="165"/>
                  </a:moveTo>
                  <a:cubicBezTo>
                    <a:pt x="46" y="165"/>
                    <a:pt x="46" y="165"/>
                    <a:pt x="46" y="165"/>
                  </a:cubicBezTo>
                  <a:cubicBezTo>
                    <a:pt x="44" y="168"/>
                    <a:pt x="42" y="169"/>
                    <a:pt x="44" y="172"/>
                  </a:cubicBezTo>
                  <a:cubicBezTo>
                    <a:pt x="37" y="173"/>
                    <a:pt x="36" y="180"/>
                    <a:pt x="30" y="182"/>
                  </a:cubicBezTo>
                  <a:cubicBezTo>
                    <a:pt x="34" y="172"/>
                    <a:pt x="46" y="170"/>
                    <a:pt x="47" y="158"/>
                  </a:cubicBezTo>
                  <a:cubicBezTo>
                    <a:pt x="53" y="155"/>
                    <a:pt x="54" y="148"/>
                    <a:pt x="62" y="147"/>
                  </a:cubicBezTo>
                  <a:cubicBezTo>
                    <a:pt x="62" y="148"/>
                    <a:pt x="62" y="149"/>
                    <a:pt x="63" y="149"/>
                  </a:cubicBezTo>
                  <a:cubicBezTo>
                    <a:pt x="64" y="154"/>
                    <a:pt x="57" y="153"/>
                    <a:pt x="57" y="157"/>
                  </a:cubicBezTo>
                  <a:cubicBezTo>
                    <a:pt x="58" y="159"/>
                    <a:pt x="59" y="161"/>
                    <a:pt x="62" y="161"/>
                  </a:cubicBezTo>
                  <a:cubicBezTo>
                    <a:pt x="68" y="157"/>
                    <a:pt x="73" y="152"/>
                    <a:pt x="80" y="149"/>
                  </a:cubicBezTo>
                  <a:cubicBezTo>
                    <a:pt x="78" y="156"/>
                    <a:pt x="71" y="159"/>
                    <a:pt x="67" y="165"/>
                  </a:cubicBezTo>
                  <a:cubicBezTo>
                    <a:pt x="61" y="163"/>
                    <a:pt x="57" y="166"/>
                    <a:pt x="55" y="161"/>
                  </a:cubicBezTo>
                  <a:cubicBezTo>
                    <a:pt x="55" y="163"/>
                    <a:pt x="52" y="165"/>
                    <a:pt x="46" y="165"/>
                  </a:cubicBezTo>
                  <a:close/>
                  <a:moveTo>
                    <a:pt x="32" y="160"/>
                  </a:moveTo>
                  <a:cubicBezTo>
                    <a:pt x="32" y="160"/>
                    <a:pt x="32" y="160"/>
                    <a:pt x="32" y="160"/>
                  </a:cubicBezTo>
                  <a:cubicBezTo>
                    <a:pt x="31" y="167"/>
                    <a:pt x="20" y="174"/>
                    <a:pt x="18" y="182"/>
                  </a:cubicBezTo>
                  <a:cubicBezTo>
                    <a:pt x="18" y="175"/>
                    <a:pt x="24" y="164"/>
                    <a:pt x="32" y="160"/>
                  </a:cubicBezTo>
                  <a:close/>
                  <a:moveTo>
                    <a:pt x="18" y="158"/>
                  </a:moveTo>
                  <a:cubicBezTo>
                    <a:pt x="18" y="158"/>
                    <a:pt x="18" y="158"/>
                    <a:pt x="18" y="158"/>
                  </a:cubicBezTo>
                  <a:cubicBezTo>
                    <a:pt x="20" y="156"/>
                    <a:pt x="20" y="152"/>
                    <a:pt x="24" y="152"/>
                  </a:cubicBezTo>
                  <a:cubicBezTo>
                    <a:pt x="21" y="153"/>
                    <a:pt x="23" y="159"/>
                    <a:pt x="18" y="158"/>
                  </a:cubicBezTo>
                  <a:close/>
                  <a:moveTo>
                    <a:pt x="88" y="89"/>
                  </a:moveTo>
                  <a:cubicBezTo>
                    <a:pt x="88" y="89"/>
                    <a:pt x="88" y="89"/>
                    <a:pt x="88" y="89"/>
                  </a:cubicBezTo>
                  <a:cubicBezTo>
                    <a:pt x="87" y="107"/>
                    <a:pt x="71" y="120"/>
                    <a:pt x="55" y="124"/>
                  </a:cubicBezTo>
                  <a:cubicBezTo>
                    <a:pt x="52" y="106"/>
                    <a:pt x="49" y="69"/>
                    <a:pt x="53" y="48"/>
                  </a:cubicBezTo>
                  <a:cubicBezTo>
                    <a:pt x="74" y="48"/>
                    <a:pt x="89" y="69"/>
                    <a:pt x="88" y="89"/>
                  </a:cubicBez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7" y="53"/>
                    <a:pt x="90" y="56"/>
                    <a:pt x="91" y="60"/>
                  </a:cubicBezTo>
                  <a:cubicBezTo>
                    <a:pt x="82" y="58"/>
                    <a:pt x="93" y="54"/>
                    <a:pt x="93" y="51"/>
                  </a:cubicBezTo>
                  <a:close/>
                  <a:moveTo>
                    <a:pt x="71" y="143"/>
                  </a:moveTo>
                  <a:cubicBezTo>
                    <a:pt x="71" y="143"/>
                    <a:pt x="71" y="143"/>
                    <a:pt x="71" y="143"/>
                  </a:cubicBezTo>
                  <a:cubicBezTo>
                    <a:pt x="67" y="140"/>
                    <a:pt x="74" y="137"/>
                    <a:pt x="76" y="135"/>
                  </a:cubicBezTo>
                  <a:cubicBezTo>
                    <a:pt x="78" y="137"/>
                    <a:pt x="72" y="141"/>
                    <a:pt x="71" y="143"/>
                  </a:cubicBezTo>
                  <a:close/>
                  <a:moveTo>
                    <a:pt x="94" y="150"/>
                  </a:moveTo>
                  <a:cubicBezTo>
                    <a:pt x="94" y="150"/>
                    <a:pt x="94" y="150"/>
                    <a:pt x="94" y="150"/>
                  </a:cubicBezTo>
                  <a:cubicBezTo>
                    <a:pt x="102" y="156"/>
                    <a:pt x="84" y="163"/>
                    <a:pt x="82" y="170"/>
                  </a:cubicBezTo>
                  <a:cubicBezTo>
                    <a:pt x="79" y="170"/>
                    <a:pt x="78" y="168"/>
                    <a:pt x="76" y="168"/>
                  </a:cubicBezTo>
                  <a:cubicBezTo>
                    <a:pt x="82" y="162"/>
                    <a:pt x="88" y="156"/>
                    <a:pt x="94" y="150"/>
                  </a:cubicBezTo>
                  <a:close/>
                  <a:moveTo>
                    <a:pt x="100" y="16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97" y="169"/>
                    <a:pt x="92" y="173"/>
                    <a:pt x="87" y="176"/>
                  </a:cubicBezTo>
                  <a:cubicBezTo>
                    <a:pt x="90" y="171"/>
                    <a:pt x="95" y="167"/>
                    <a:pt x="100" y="165"/>
                  </a:cubicBezTo>
                  <a:close/>
                  <a:moveTo>
                    <a:pt x="106" y="171"/>
                  </a:moveTo>
                  <a:cubicBezTo>
                    <a:pt x="106" y="171"/>
                    <a:pt x="106" y="171"/>
                    <a:pt x="106" y="171"/>
                  </a:cubicBezTo>
                  <a:cubicBezTo>
                    <a:pt x="111" y="171"/>
                    <a:pt x="98" y="187"/>
                    <a:pt x="95" y="185"/>
                  </a:cubicBezTo>
                  <a:cubicBezTo>
                    <a:pt x="95" y="177"/>
                    <a:pt x="105" y="177"/>
                    <a:pt x="106" y="171"/>
                  </a:cubicBezTo>
                  <a:close/>
                  <a:moveTo>
                    <a:pt x="105" y="133"/>
                  </a:moveTo>
                  <a:cubicBezTo>
                    <a:pt x="105" y="133"/>
                    <a:pt x="105" y="133"/>
                    <a:pt x="105" y="133"/>
                  </a:cubicBezTo>
                  <a:cubicBezTo>
                    <a:pt x="109" y="135"/>
                    <a:pt x="103" y="137"/>
                    <a:pt x="103" y="139"/>
                  </a:cubicBezTo>
                  <a:cubicBezTo>
                    <a:pt x="100" y="138"/>
                    <a:pt x="105" y="135"/>
                    <a:pt x="105" y="133"/>
                  </a:cubicBezTo>
                  <a:close/>
                  <a:moveTo>
                    <a:pt x="118" y="69"/>
                  </a:moveTo>
                  <a:cubicBezTo>
                    <a:pt x="118" y="69"/>
                    <a:pt x="118" y="69"/>
                    <a:pt x="118" y="69"/>
                  </a:cubicBezTo>
                  <a:cubicBezTo>
                    <a:pt x="123" y="68"/>
                    <a:pt x="120" y="76"/>
                    <a:pt x="121" y="79"/>
                  </a:cubicBezTo>
                  <a:cubicBezTo>
                    <a:pt x="114" y="79"/>
                    <a:pt x="118" y="72"/>
                    <a:pt x="118" y="69"/>
                  </a:cubicBezTo>
                  <a:close/>
                  <a:moveTo>
                    <a:pt x="119" y="86"/>
                  </a:moveTo>
                  <a:cubicBezTo>
                    <a:pt x="119" y="86"/>
                    <a:pt x="119" y="86"/>
                    <a:pt x="119" y="86"/>
                  </a:cubicBezTo>
                  <a:cubicBezTo>
                    <a:pt x="117" y="101"/>
                    <a:pt x="106" y="106"/>
                    <a:pt x="96" y="114"/>
                  </a:cubicBezTo>
                  <a:cubicBezTo>
                    <a:pt x="93" y="121"/>
                    <a:pt x="90" y="127"/>
                    <a:pt x="84" y="131"/>
                  </a:cubicBezTo>
                  <a:cubicBezTo>
                    <a:pt x="85" y="129"/>
                    <a:pt x="83" y="129"/>
                    <a:pt x="82" y="129"/>
                  </a:cubicBezTo>
                  <a:cubicBezTo>
                    <a:pt x="81" y="124"/>
                    <a:pt x="85" y="123"/>
                    <a:pt x="89" y="122"/>
                  </a:cubicBezTo>
                  <a:cubicBezTo>
                    <a:pt x="93" y="116"/>
                    <a:pt x="97" y="110"/>
                    <a:pt x="102" y="106"/>
                  </a:cubicBezTo>
                  <a:cubicBezTo>
                    <a:pt x="103" y="98"/>
                    <a:pt x="111" y="96"/>
                    <a:pt x="111" y="87"/>
                  </a:cubicBezTo>
                  <a:cubicBezTo>
                    <a:pt x="115" y="88"/>
                    <a:pt x="115" y="85"/>
                    <a:pt x="119" y="86"/>
                  </a:cubicBezTo>
                  <a:close/>
                  <a:moveTo>
                    <a:pt x="107" y="34"/>
                  </a:moveTo>
                  <a:cubicBezTo>
                    <a:pt x="107" y="34"/>
                    <a:pt x="107" y="34"/>
                    <a:pt x="107" y="34"/>
                  </a:cubicBezTo>
                  <a:cubicBezTo>
                    <a:pt x="113" y="40"/>
                    <a:pt x="101" y="39"/>
                    <a:pt x="102" y="45"/>
                  </a:cubicBezTo>
                  <a:cubicBezTo>
                    <a:pt x="99" y="41"/>
                    <a:pt x="106" y="37"/>
                    <a:pt x="107" y="34"/>
                  </a:cubicBezTo>
                  <a:close/>
                  <a:moveTo>
                    <a:pt x="90" y="34"/>
                  </a:moveTo>
                  <a:cubicBezTo>
                    <a:pt x="90" y="34"/>
                    <a:pt x="90" y="34"/>
                    <a:pt x="90" y="34"/>
                  </a:cubicBezTo>
                  <a:cubicBezTo>
                    <a:pt x="93" y="32"/>
                    <a:pt x="95" y="26"/>
                    <a:pt x="99" y="29"/>
                  </a:cubicBezTo>
                  <a:cubicBezTo>
                    <a:pt x="92" y="36"/>
                    <a:pt x="87" y="45"/>
                    <a:pt x="80" y="51"/>
                  </a:cubicBezTo>
                  <a:cubicBezTo>
                    <a:pt x="77" y="45"/>
                    <a:pt x="86" y="38"/>
                    <a:pt x="90" y="34"/>
                  </a:cubicBezTo>
                  <a:close/>
                  <a:moveTo>
                    <a:pt x="79" y="30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84" y="31"/>
                    <a:pt x="73" y="43"/>
                    <a:pt x="67" y="43"/>
                  </a:cubicBezTo>
                  <a:cubicBezTo>
                    <a:pt x="70" y="38"/>
                    <a:pt x="77" y="36"/>
                    <a:pt x="79" y="30"/>
                  </a:cubicBezTo>
                  <a:close/>
                  <a:moveTo>
                    <a:pt x="51" y="36"/>
                  </a:moveTo>
                  <a:cubicBezTo>
                    <a:pt x="51" y="36"/>
                    <a:pt x="51" y="36"/>
                    <a:pt x="51" y="36"/>
                  </a:cubicBezTo>
                  <a:cubicBezTo>
                    <a:pt x="55" y="36"/>
                    <a:pt x="54" y="39"/>
                    <a:pt x="56" y="39"/>
                  </a:cubicBezTo>
                  <a:cubicBezTo>
                    <a:pt x="56" y="41"/>
                    <a:pt x="50" y="39"/>
                    <a:pt x="51" y="36"/>
                  </a:cubicBezTo>
                  <a:close/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53" y="11"/>
                    <a:pt x="53" y="14"/>
                    <a:pt x="56" y="13"/>
                  </a:cubicBezTo>
                  <a:cubicBezTo>
                    <a:pt x="56" y="15"/>
                    <a:pt x="48" y="16"/>
                    <a:pt x="49" y="12"/>
                  </a:cubicBezTo>
                  <a:close/>
                  <a:moveTo>
                    <a:pt x="60" y="133"/>
                  </a:moveTo>
                  <a:cubicBezTo>
                    <a:pt x="60" y="133"/>
                    <a:pt x="60" y="133"/>
                    <a:pt x="60" y="133"/>
                  </a:cubicBezTo>
                  <a:cubicBezTo>
                    <a:pt x="64" y="134"/>
                    <a:pt x="58" y="139"/>
                    <a:pt x="57" y="140"/>
                  </a:cubicBezTo>
                  <a:cubicBezTo>
                    <a:pt x="52" y="145"/>
                    <a:pt x="43" y="151"/>
                    <a:pt x="37" y="154"/>
                  </a:cubicBezTo>
                  <a:cubicBezTo>
                    <a:pt x="44" y="146"/>
                    <a:pt x="50" y="138"/>
                    <a:pt x="60" y="133"/>
                  </a:cubicBezTo>
                  <a:close/>
                  <a:moveTo>
                    <a:pt x="26" y="149"/>
                  </a:moveTo>
                  <a:cubicBezTo>
                    <a:pt x="26" y="149"/>
                    <a:pt x="26" y="149"/>
                    <a:pt x="26" y="149"/>
                  </a:cubicBezTo>
                  <a:cubicBezTo>
                    <a:pt x="27" y="143"/>
                    <a:pt x="39" y="136"/>
                    <a:pt x="42" y="128"/>
                  </a:cubicBezTo>
                  <a:cubicBezTo>
                    <a:pt x="42" y="126"/>
                    <a:pt x="40" y="125"/>
                    <a:pt x="40" y="123"/>
                  </a:cubicBezTo>
                  <a:cubicBezTo>
                    <a:pt x="37" y="122"/>
                    <a:pt x="36" y="124"/>
                    <a:pt x="33" y="125"/>
                  </a:cubicBezTo>
                  <a:cubicBezTo>
                    <a:pt x="35" y="119"/>
                    <a:pt x="42" y="117"/>
                    <a:pt x="42" y="110"/>
                  </a:cubicBezTo>
                  <a:cubicBezTo>
                    <a:pt x="45" y="121"/>
                    <a:pt x="45" y="126"/>
                    <a:pt x="47" y="135"/>
                  </a:cubicBezTo>
                  <a:cubicBezTo>
                    <a:pt x="36" y="136"/>
                    <a:pt x="32" y="143"/>
                    <a:pt x="26" y="149"/>
                  </a:cubicBez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3" y="50"/>
                    <a:pt x="41" y="57"/>
                    <a:pt x="43" y="58"/>
                  </a:cubicBezTo>
                  <a:cubicBezTo>
                    <a:pt x="41" y="61"/>
                    <a:pt x="37" y="50"/>
                    <a:pt x="34" y="57"/>
                  </a:cubicBezTo>
                  <a:cubicBezTo>
                    <a:pt x="33" y="55"/>
                    <a:pt x="37" y="48"/>
                    <a:pt x="42" y="47"/>
                  </a:cubicBezTo>
                  <a:close/>
                  <a:moveTo>
                    <a:pt x="41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43" y="65"/>
                    <a:pt x="42" y="71"/>
                    <a:pt x="43" y="80"/>
                  </a:cubicBezTo>
                  <a:cubicBezTo>
                    <a:pt x="40" y="80"/>
                    <a:pt x="40" y="76"/>
                    <a:pt x="38" y="75"/>
                  </a:cubicBezTo>
                  <a:cubicBezTo>
                    <a:pt x="28" y="81"/>
                    <a:pt x="23" y="91"/>
                    <a:pt x="15" y="98"/>
                  </a:cubicBezTo>
                  <a:cubicBezTo>
                    <a:pt x="17" y="84"/>
                    <a:pt x="32" y="72"/>
                    <a:pt x="41" y="60"/>
                  </a:cubicBezTo>
                  <a:close/>
                  <a:moveTo>
                    <a:pt x="20" y="108"/>
                  </a:moveTo>
                  <a:cubicBezTo>
                    <a:pt x="20" y="108"/>
                    <a:pt x="20" y="108"/>
                    <a:pt x="20" y="108"/>
                  </a:cubicBezTo>
                  <a:cubicBezTo>
                    <a:pt x="21" y="113"/>
                    <a:pt x="16" y="112"/>
                    <a:pt x="16" y="116"/>
                  </a:cubicBezTo>
                  <a:cubicBezTo>
                    <a:pt x="13" y="114"/>
                    <a:pt x="17" y="108"/>
                    <a:pt x="20" y="108"/>
                  </a:cubicBezTo>
                  <a:close/>
                  <a:moveTo>
                    <a:pt x="18" y="126"/>
                  </a:moveTo>
                  <a:cubicBezTo>
                    <a:pt x="18" y="126"/>
                    <a:pt x="18" y="126"/>
                    <a:pt x="18" y="126"/>
                  </a:cubicBezTo>
                  <a:cubicBezTo>
                    <a:pt x="23" y="119"/>
                    <a:pt x="32" y="109"/>
                    <a:pt x="37" y="102"/>
                  </a:cubicBezTo>
                  <a:cubicBezTo>
                    <a:pt x="32" y="89"/>
                    <a:pt x="28" y="107"/>
                    <a:pt x="19" y="107"/>
                  </a:cubicBezTo>
                  <a:cubicBezTo>
                    <a:pt x="26" y="98"/>
                    <a:pt x="33" y="88"/>
                    <a:pt x="43" y="81"/>
                  </a:cubicBezTo>
                  <a:cubicBezTo>
                    <a:pt x="43" y="90"/>
                    <a:pt x="43" y="100"/>
                    <a:pt x="44" y="109"/>
                  </a:cubicBezTo>
                  <a:cubicBezTo>
                    <a:pt x="41" y="109"/>
                    <a:pt x="40" y="107"/>
                    <a:pt x="37" y="107"/>
                  </a:cubicBezTo>
                  <a:cubicBezTo>
                    <a:pt x="28" y="114"/>
                    <a:pt x="23" y="124"/>
                    <a:pt x="16" y="133"/>
                  </a:cubicBezTo>
                  <a:cubicBezTo>
                    <a:pt x="12" y="132"/>
                    <a:pt x="17" y="128"/>
                    <a:pt x="18" y="126"/>
                  </a:cubicBezTo>
                  <a:close/>
                  <a:moveTo>
                    <a:pt x="31" y="183"/>
                  </a:moveTo>
                  <a:cubicBezTo>
                    <a:pt x="31" y="183"/>
                    <a:pt x="31" y="183"/>
                    <a:pt x="31" y="183"/>
                  </a:cubicBezTo>
                  <a:cubicBezTo>
                    <a:pt x="26" y="189"/>
                    <a:pt x="22" y="197"/>
                    <a:pt x="16" y="202"/>
                  </a:cubicBezTo>
                  <a:cubicBezTo>
                    <a:pt x="16" y="196"/>
                    <a:pt x="22" y="185"/>
                    <a:pt x="31" y="183"/>
                  </a:cubicBezTo>
                  <a:close/>
                  <a:moveTo>
                    <a:pt x="17" y="245"/>
                  </a:moveTo>
                  <a:cubicBezTo>
                    <a:pt x="17" y="245"/>
                    <a:pt x="17" y="245"/>
                    <a:pt x="17" y="245"/>
                  </a:cubicBezTo>
                  <a:cubicBezTo>
                    <a:pt x="18" y="240"/>
                    <a:pt x="22" y="237"/>
                    <a:pt x="25" y="234"/>
                  </a:cubicBezTo>
                  <a:cubicBezTo>
                    <a:pt x="27" y="237"/>
                    <a:pt x="21" y="244"/>
                    <a:pt x="17" y="245"/>
                  </a:cubicBezTo>
                  <a:close/>
                  <a:moveTo>
                    <a:pt x="44" y="226"/>
                  </a:moveTo>
                  <a:cubicBezTo>
                    <a:pt x="44" y="226"/>
                    <a:pt x="44" y="226"/>
                    <a:pt x="44" y="226"/>
                  </a:cubicBezTo>
                  <a:cubicBezTo>
                    <a:pt x="46" y="233"/>
                    <a:pt x="45" y="238"/>
                    <a:pt x="45" y="243"/>
                  </a:cubicBezTo>
                  <a:cubicBezTo>
                    <a:pt x="33" y="241"/>
                    <a:pt x="28" y="254"/>
                    <a:pt x="22" y="261"/>
                  </a:cubicBezTo>
                  <a:cubicBezTo>
                    <a:pt x="24" y="249"/>
                    <a:pt x="36" y="236"/>
                    <a:pt x="44" y="226"/>
                  </a:cubicBezTo>
                  <a:close/>
                  <a:moveTo>
                    <a:pt x="40" y="254"/>
                  </a:moveTo>
                  <a:cubicBezTo>
                    <a:pt x="40" y="254"/>
                    <a:pt x="40" y="254"/>
                    <a:pt x="40" y="254"/>
                  </a:cubicBezTo>
                  <a:cubicBezTo>
                    <a:pt x="37" y="253"/>
                    <a:pt x="44" y="250"/>
                    <a:pt x="44" y="248"/>
                  </a:cubicBezTo>
                  <a:cubicBezTo>
                    <a:pt x="48" y="251"/>
                    <a:pt x="41" y="252"/>
                    <a:pt x="40" y="254"/>
                  </a:cubicBezTo>
                  <a:close/>
                  <a:moveTo>
                    <a:pt x="27" y="294"/>
                  </a:moveTo>
                  <a:cubicBezTo>
                    <a:pt x="27" y="294"/>
                    <a:pt x="27" y="294"/>
                    <a:pt x="27" y="294"/>
                  </a:cubicBezTo>
                  <a:cubicBezTo>
                    <a:pt x="27" y="293"/>
                    <a:pt x="29" y="293"/>
                    <a:pt x="29" y="292"/>
                  </a:cubicBezTo>
                  <a:cubicBezTo>
                    <a:pt x="32" y="293"/>
                    <a:pt x="28" y="297"/>
                    <a:pt x="27" y="294"/>
                  </a:cubicBezTo>
                  <a:close/>
                  <a:moveTo>
                    <a:pt x="25" y="285"/>
                  </a:moveTo>
                  <a:cubicBezTo>
                    <a:pt x="25" y="285"/>
                    <a:pt x="25" y="285"/>
                    <a:pt x="25" y="285"/>
                  </a:cubicBezTo>
                  <a:cubicBezTo>
                    <a:pt x="31" y="278"/>
                    <a:pt x="34" y="269"/>
                    <a:pt x="43" y="266"/>
                  </a:cubicBezTo>
                  <a:cubicBezTo>
                    <a:pt x="42" y="264"/>
                    <a:pt x="43" y="264"/>
                    <a:pt x="43" y="262"/>
                  </a:cubicBezTo>
                  <a:cubicBezTo>
                    <a:pt x="48" y="261"/>
                    <a:pt x="41" y="265"/>
                    <a:pt x="47" y="264"/>
                  </a:cubicBezTo>
                  <a:cubicBezTo>
                    <a:pt x="40" y="272"/>
                    <a:pt x="34" y="279"/>
                    <a:pt x="25" y="285"/>
                  </a:cubicBezTo>
                  <a:close/>
                  <a:moveTo>
                    <a:pt x="42" y="287"/>
                  </a:moveTo>
                  <a:cubicBezTo>
                    <a:pt x="42" y="287"/>
                    <a:pt x="42" y="287"/>
                    <a:pt x="42" y="287"/>
                  </a:cubicBezTo>
                  <a:cubicBezTo>
                    <a:pt x="43" y="281"/>
                    <a:pt x="50" y="270"/>
                    <a:pt x="59" y="267"/>
                  </a:cubicBezTo>
                  <a:cubicBezTo>
                    <a:pt x="52" y="273"/>
                    <a:pt x="50" y="282"/>
                    <a:pt x="42" y="287"/>
                  </a:cubicBezTo>
                  <a:close/>
                  <a:moveTo>
                    <a:pt x="59" y="295"/>
                  </a:moveTo>
                  <a:cubicBezTo>
                    <a:pt x="59" y="295"/>
                    <a:pt x="59" y="295"/>
                    <a:pt x="59" y="295"/>
                  </a:cubicBezTo>
                  <a:cubicBezTo>
                    <a:pt x="60" y="291"/>
                    <a:pt x="62" y="293"/>
                    <a:pt x="67" y="293"/>
                  </a:cubicBezTo>
                  <a:cubicBezTo>
                    <a:pt x="70" y="295"/>
                    <a:pt x="60" y="294"/>
                    <a:pt x="59" y="295"/>
                  </a:cubicBezTo>
                  <a:close/>
                  <a:moveTo>
                    <a:pt x="52" y="290"/>
                  </a:moveTo>
                  <a:cubicBezTo>
                    <a:pt x="52" y="290"/>
                    <a:pt x="52" y="290"/>
                    <a:pt x="52" y="290"/>
                  </a:cubicBezTo>
                  <a:cubicBezTo>
                    <a:pt x="55" y="280"/>
                    <a:pt x="65" y="276"/>
                    <a:pt x="70" y="268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66" y="275"/>
                    <a:pt x="62" y="285"/>
                    <a:pt x="52" y="290"/>
                  </a:cubicBezTo>
                  <a:close/>
                  <a:moveTo>
                    <a:pt x="56" y="257"/>
                  </a:moveTo>
                  <a:cubicBezTo>
                    <a:pt x="56" y="257"/>
                    <a:pt x="56" y="257"/>
                    <a:pt x="56" y="257"/>
                  </a:cubicBezTo>
                  <a:cubicBezTo>
                    <a:pt x="53" y="230"/>
                    <a:pt x="56" y="204"/>
                    <a:pt x="56" y="173"/>
                  </a:cubicBezTo>
                  <a:cubicBezTo>
                    <a:pt x="65" y="172"/>
                    <a:pt x="70" y="175"/>
                    <a:pt x="76" y="176"/>
                  </a:cubicBezTo>
                  <a:cubicBezTo>
                    <a:pt x="84" y="182"/>
                    <a:pt x="86" y="189"/>
                    <a:pt x="91" y="199"/>
                  </a:cubicBezTo>
                  <a:cubicBezTo>
                    <a:pt x="89" y="226"/>
                    <a:pt x="91" y="263"/>
                    <a:pt x="56" y="257"/>
                  </a:cubicBezTo>
                  <a:close/>
                  <a:moveTo>
                    <a:pt x="81" y="286"/>
                  </a:moveTo>
                  <a:cubicBezTo>
                    <a:pt x="81" y="286"/>
                    <a:pt x="81" y="286"/>
                    <a:pt x="81" y="286"/>
                  </a:cubicBezTo>
                  <a:cubicBezTo>
                    <a:pt x="79" y="284"/>
                    <a:pt x="85" y="280"/>
                    <a:pt x="86" y="277"/>
                  </a:cubicBezTo>
                  <a:cubicBezTo>
                    <a:pt x="89" y="280"/>
                    <a:pt x="83" y="284"/>
                    <a:pt x="81" y="286"/>
                  </a:cubicBezTo>
                  <a:close/>
                  <a:moveTo>
                    <a:pt x="84" y="260"/>
                  </a:moveTo>
                  <a:cubicBezTo>
                    <a:pt x="84" y="260"/>
                    <a:pt x="84" y="260"/>
                    <a:pt x="84" y="260"/>
                  </a:cubicBezTo>
                  <a:cubicBezTo>
                    <a:pt x="87" y="255"/>
                    <a:pt x="92" y="253"/>
                    <a:pt x="93" y="247"/>
                  </a:cubicBezTo>
                  <a:cubicBezTo>
                    <a:pt x="102" y="243"/>
                    <a:pt x="105" y="234"/>
                    <a:pt x="110" y="226"/>
                  </a:cubicBezTo>
                  <a:cubicBezTo>
                    <a:pt x="114" y="228"/>
                    <a:pt x="110" y="233"/>
                    <a:pt x="109" y="235"/>
                  </a:cubicBezTo>
                  <a:cubicBezTo>
                    <a:pt x="107" y="238"/>
                    <a:pt x="101" y="244"/>
                    <a:pt x="98" y="249"/>
                  </a:cubicBezTo>
                  <a:cubicBezTo>
                    <a:pt x="94" y="254"/>
                    <a:pt x="90" y="262"/>
                    <a:pt x="84" y="260"/>
                  </a:cubicBezTo>
                  <a:close/>
                  <a:moveTo>
                    <a:pt x="105" y="255"/>
                  </a:moveTo>
                  <a:cubicBezTo>
                    <a:pt x="105" y="255"/>
                    <a:pt x="105" y="255"/>
                    <a:pt x="105" y="255"/>
                  </a:cubicBezTo>
                  <a:cubicBezTo>
                    <a:pt x="106" y="251"/>
                    <a:pt x="109" y="243"/>
                    <a:pt x="113" y="238"/>
                  </a:cubicBezTo>
                  <a:cubicBezTo>
                    <a:pt x="116" y="235"/>
                    <a:pt x="121" y="231"/>
                    <a:pt x="124" y="233"/>
                  </a:cubicBezTo>
                  <a:cubicBezTo>
                    <a:pt x="118" y="240"/>
                    <a:pt x="109" y="245"/>
                    <a:pt x="105" y="255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02907" y="3437171"/>
              <a:ext cx="2934728" cy="1534677"/>
              <a:chOff x="962893" y="3437171"/>
              <a:chExt cx="2934728" cy="153467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62893" y="4018574"/>
                <a:ext cx="2934728" cy="95327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用户在下载游戏之后，不会出现任何运行异常。游戏需要在</a:t>
                </a:r>
                <a:r>
                  <a:rPr lang="en-US" altLang="zh-CN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windows</a:t>
                </a: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环境下稳定运行。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55647" y="3437171"/>
                <a:ext cx="2241974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400" b="1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质量需求</a:t>
                </a:r>
                <a:endParaRPr lang="zh-CN" altLang="en-US" sz="2400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8224575" y="2600325"/>
            <a:ext cx="2934728" cy="2076058"/>
            <a:chOff x="7492207" y="2600325"/>
            <a:chExt cx="2934728" cy="2076058"/>
          </a:xfrm>
        </p:grpSpPr>
        <p:sp>
          <p:nvSpPr>
            <p:cNvPr id="4" name="Freeform 14"/>
            <p:cNvSpPr>
              <a:spLocks noEditPoints="1"/>
            </p:cNvSpPr>
            <p:nvPr/>
          </p:nvSpPr>
          <p:spPr bwMode="auto">
            <a:xfrm>
              <a:off x="7634289" y="2600325"/>
              <a:ext cx="593725" cy="1328738"/>
            </a:xfrm>
            <a:custGeom>
              <a:avLst/>
              <a:gdLst>
                <a:gd name="T0" fmla="*/ 65 w 140"/>
                <a:gd name="T1" fmla="*/ 235 h 313"/>
                <a:gd name="T2" fmla="*/ 55 w 140"/>
                <a:gd name="T3" fmla="*/ 99 h 313"/>
                <a:gd name="T4" fmla="*/ 91 w 140"/>
                <a:gd name="T5" fmla="*/ 104 h 313"/>
                <a:gd name="T6" fmla="*/ 134 w 140"/>
                <a:gd name="T7" fmla="*/ 52 h 313"/>
                <a:gd name="T8" fmla="*/ 120 w 140"/>
                <a:gd name="T9" fmla="*/ 26 h 313"/>
                <a:gd name="T10" fmla="*/ 2 w 140"/>
                <a:gd name="T11" fmla="*/ 129 h 313"/>
                <a:gd name="T12" fmla="*/ 28 w 140"/>
                <a:gd name="T13" fmla="*/ 292 h 313"/>
                <a:gd name="T14" fmla="*/ 93 w 140"/>
                <a:gd name="T15" fmla="*/ 309 h 313"/>
                <a:gd name="T16" fmla="*/ 95 w 140"/>
                <a:gd name="T17" fmla="*/ 197 h 313"/>
                <a:gd name="T18" fmla="*/ 94 w 140"/>
                <a:gd name="T19" fmla="*/ 62 h 313"/>
                <a:gd name="T20" fmla="*/ 100 w 140"/>
                <a:gd name="T21" fmla="*/ 69 h 313"/>
                <a:gd name="T22" fmla="*/ 97 w 140"/>
                <a:gd name="T23" fmla="*/ 35 h 313"/>
                <a:gd name="T24" fmla="*/ 97 w 140"/>
                <a:gd name="T25" fmla="*/ 35 h 313"/>
                <a:gd name="T26" fmla="*/ 88 w 140"/>
                <a:gd name="T27" fmla="*/ 25 h 313"/>
                <a:gd name="T28" fmla="*/ 84 w 140"/>
                <a:gd name="T29" fmla="*/ 45 h 313"/>
                <a:gd name="T30" fmla="*/ 90 w 140"/>
                <a:gd name="T31" fmla="*/ 56 h 313"/>
                <a:gd name="T32" fmla="*/ 4 w 140"/>
                <a:gd name="T33" fmla="*/ 150 h 313"/>
                <a:gd name="T34" fmla="*/ 6 w 140"/>
                <a:gd name="T35" fmla="*/ 148 h 313"/>
                <a:gd name="T36" fmla="*/ 56 w 140"/>
                <a:gd name="T37" fmla="*/ 251 h 313"/>
                <a:gd name="T38" fmla="*/ 56 w 140"/>
                <a:gd name="T39" fmla="*/ 251 h 313"/>
                <a:gd name="T40" fmla="*/ 60 w 140"/>
                <a:gd name="T41" fmla="*/ 19 h 313"/>
                <a:gd name="T42" fmla="*/ 41 w 140"/>
                <a:gd name="T43" fmla="*/ 66 h 313"/>
                <a:gd name="T44" fmla="*/ 70 w 140"/>
                <a:gd name="T45" fmla="*/ 47 h 313"/>
                <a:gd name="T46" fmla="*/ 22 w 140"/>
                <a:gd name="T47" fmla="*/ 95 h 313"/>
                <a:gd name="T48" fmla="*/ 47 w 140"/>
                <a:gd name="T49" fmla="*/ 183 h 313"/>
                <a:gd name="T50" fmla="*/ 47 w 140"/>
                <a:gd name="T51" fmla="*/ 183 h 313"/>
                <a:gd name="T52" fmla="*/ 21 w 140"/>
                <a:gd name="T53" fmla="*/ 135 h 313"/>
                <a:gd name="T54" fmla="*/ 24 w 140"/>
                <a:gd name="T55" fmla="*/ 110 h 313"/>
                <a:gd name="T56" fmla="*/ 42 w 140"/>
                <a:gd name="T57" fmla="*/ 118 h 313"/>
                <a:gd name="T58" fmla="*/ 46 w 140"/>
                <a:gd name="T59" fmla="*/ 128 h 313"/>
                <a:gd name="T60" fmla="*/ 44 w 140"/>
                <a:gd name="T61" fmla="*/ 154 h 313"/>
                <a:gd name="T62" fmla="*/ 44 w 140"/>
                <a:gd name="T63" fmla="*/ 154 h 313"/>
                <a:gd name="T64" fmla="*/ 44 w 140"/>
                <a:gd name="T65" fmla="*/ 140 h 313"/>
                <a:gd name="T66" fmla="*/ 35 w 140"/>
                <a:gd name="T67" fmla="*/ 113 h 313"/>
                <a:gd name="T68" fmla="*/ 29 w 140"/>
                <a:gd name="T69" fmla="*/ 174 h 313"/>
                <a:gd name="T70" fmla="*/ 33 w 140"/>
                <a:gd name="T71" fmla="*/ 175 h 313"/>
                <a:gd name="T72" fmla="*/ 40 w 140"/>
                <a:gd name="T73" fmla="*/ 87 h 313"/>
                <a:gd name="T74" fmla="*/ 48 w 140"/>
                <a:gd name="T75" fmla="*/ 85 h 313"/>
                <a:gd name="T76" fmla="*/ 34 w 140"/>
                <a:gd name="T77" fmla="*/ 53 h 313"/>
                <a:gd name="T78" fmla="*/ 34 w 140"/>
                <a:gd name="T79" fmla="*/ 53 h 313"/>
                <a:gd name="T80" fmla="*/ 19 w 140"/>
                <a:gd name="T81" fmla="*/ 236 h 313"/>
                <a:gd name="T82" fmla="*/ 20 w 140"/>
                <a:gd name="T83" fmla="*/ 255 h 313"/>
                <a:gd name="T84" fmla="*/ 22 w 140"/>
                <a:gd name="T85" fmla="*/ 268 h 313"/>
                <a:gd name="T86" fmla="*/ 26 w 140"/>
                <a:gd name="T87" fmla="*/ 262 h 313"/>
                <a:gd name="T88" fmla="*/ 23 w 140"/>
                <a:gd name="T89" fmla="*/ 223 h 313"/>
                <a:gd name="T90" fmla="*/ 48 w 140"/>
                <a:gd name="T91" fmla="*/ 194 h 313"/>
                <a:gd name="T92" fmla="*/ 32 w 140"/>
                <a:gd name="T93" fmla="*/ 282 h 313"/>
                <a:gd name="T94" fmla="*/ 31 w 140"/>
                <a:gd name="T95" fmla="*/ 250 h 313"/>
                <a:gd name="T96" fmla="*/ 45 w 140"/>
                <a:gd name="T97" fmla="*/ 217 h 313"/>
                <a:gd name="T98" fmla="*/ 52 w 140"/>
                <a:gd name="T99" fmla="*/ 231 h 313"/>
                <a:gd name="T100" fmla="*/ 37 w 140"/>
                <a:gd name="T101" fmla="*/ 262 h 313"/>
                <a:gd name="T102" fmla="*/ 37 w 140"/>
                <a:gd name="T103" fmla="*/ 262 h 313"/>
                <a:gd name="T104" fmla="*/ 54 w 140"/>
                <a:gd name="T105" fmla="*/ 268 h 313"/>
                <a:gd name="T106" fmla="*/ 53 w 140"/>
                <a:gd name="T107" fmla="*/ 288 h 313"/>
                <a:gd name="T108" fmla="*/ 86 w 140"/>
                <a:gd name="T109" fmla="*/ 272 h 313"/>
                <a:gd name="T110" fmla="*/ 89 w 140"/>
                <a:gd name="T111" fmla="*/ 261 h 313"/>
                <a:gd name="T112" fmla="*/ 96 w 140"/>
                <a:gd name="T113" fmla="*/ 223 h 313"/>
                <a:gd name="T114" fmla="*/ 100 w 140"/>
                <a:gd name="T115" fmla="*/ 219 h 313"/>
                <a:gd name="T116" fmla="*/ 108 w 140"/>
                <a:gd name="T117" fmla="*/ 211 h 313"/>
                <a:gd name="T118" fmla="*/ 112 w 140"/>
                <a:gd name="T119" fmla="*/ 225 h 313"/>
                <a:gd name="T120" fmla="*/ 112 w 140"/>
                <a:gd name="T121" fmla="*/ 225 h 313"/>
                <a:gd name="T122" fmla="*/ 106 w 140"/>
                <a:gd name="T123" fmla="*/ 263 h 313"/>
                <a:gd name="T124" fmla="*/ 113 w 140"/>
                <a:gd name="T125" fmla="*/ 2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" h="313">
                  <a:moveTo>
                    <a:pt x="95" y="197"/>
                  </a:moveTo>
                  <a:cubicBezTo>
                    <a:pt x="80" y="208"/>
                    <a:pt x="97" y="261"/>
                    <a:pt x="70" y="261"/>
                  </a:cubicBezTo>
                  <a:cubicBezTo>
                    <a:pt x="65" y="256"/>
                    <a:pt x="66" y="243"/>
                    <a:pt x="65" y="235"/>
                  </a:cubicBezTo>
                  <a:cubicBezTo>
                    <a:pt x="61" y="217"/>
                    <a:pt x="56" y="200"/>
                    <a:pt x="56" y="181"/>
                  </a:cubicBezTo>
                  <a:cubicBezTo>
                    <a:pt x="56" y="174"/>
                    <a:pt x="57" y="166"/>
                    <a:pt x="57" y="159"/>
                  </a:cubicBezTo>
                  <a:cubicBezTo>
                    <a:pt x="56" y="138"/>
                    <a:pt x="54" y="124"/>
                    <a:pt x="55" y="99"/>
                  </a:cubicBezTo>
                  <a:cubicBezTo>
                    <a:pt x="56" y="85"/>
                    <a:pt x="59" y="56"/>
                    <a:pt x="77" y="58"/>
                  </a:cubicBezTo>
                  <a:cubicBezTo>
                    <a:pt x="82" y="59"/>
                    <a:pt x="85" y="65"/>
                    <a:pt x="87" y="71"/>
                  </a:cubicBezTo>
                  <a:cubicBezTo>
                    <a:pt x="90" y="82"/>
                    <a:pt x="87" y="92"/>
                    <a:pt x="91" y="104"/>
                  </a:cubicBezTo>
                  <a:cubicBezTo>
                    <a:pt x="103" y="110"/>
                    <a:pt x="118" y="115"/>
                    <a:pt x="132" y="107"/>
                  </a:cubicBezTo>
                  <a:cubicBezTo>
                    <a:pt x="137" y="100"/>
                    <a:pt x="135" y="94"/>
                    <a:pt x="140" y="87"/>
                  </a:cubicBezTo>
                  <a:cubicBezTo>
                    <a:pt x="138" y="77"/>
                    <a:pt x="135" y="62"/>
                    <a:pt x="134" y="52"/>
                  </a:cubicBezTo>
                  <a:cubicBezTo>
                    <a:pt x="134" y="51"/>
                    <a:pt x="134" y="51"/>
                    <a:pt x="134" y="50"/>
                  </a:cubicBezTo>
                  <a:cubicBezTo>
                    <a:pt x="131" y="49"/>
                    <a:pt x="130" y="43"/>
                    <a:pt x="128" y="39"/>
                  </a:cubicBezTo>
                  <a:cubicBezTo>
                    <a:pt x="124" y="36"/>
                    <a:pt x="122" y="31"/>
                    <a:pt x="120" y="26"/>
                  </a:cubicBezTo>
                  <a:cubicBezTo>
                    <a:pt x="104" y="11"/>
                    <a:pt x="67" y="0"/>
                    <a:pt x="44" y="12"/>
                  </a:cubicBezTo>
                  <a:cubicBezTo>
                    <a:pt x="26" y="22"/>
                    <a:pt x="17" y="45"/>
                    <a:pt x="12" y="67"/>
                  </a:cubicBezTo>
                  <a:cubicBezTo>
                    <a:pt x="6" y="88"/>
                    <a:pt x="3" y="110"/>
                    <a:pt x="2" y="129"/>
                  </a:cubicBezTo>
                  <a:cubicBezTo>
                    <a:pt x="0" y="161"/>
                    <a:pt x="7" y="200"/>
                    <a:pt x="9" y="233"/>
                  </a:cubicBezTo>
                  <a:cubicBezTo>
                    <a:pt x="10" y="246"/>
                    <a:pt x="10" y="258"/>
                    <a:pt x="12" y="267"/>
                  </a:cubicBezTo>
                  <a:cubicBezTo>
                    <a:pt x="15" y="277"/>
                    <a:pt x="22" y="285"/>
                    <a:pt x="28" y="292"/>
                  </a:cubicBezTo>
                  <a:cubicBezTo>
                    <a:pt x="31" y="294"/>
                    <a:pt x="34" y="296"/>
                    <a:pt x="37" y="298"/>
                  </a:cubicBezTo>
                  <a:cubicBezTo>
                    <a:pt x="38" y="298"/>
                    <a:pt x="40" y="299"/>
                    <a:pt x="41" y="300"/>
                  </a:cubicBezTo>
                  <a:cubicBezTo>
                    <a:pt x="59" y="305"/>
                    <a:pt x="73" y="313"/>
                    <a:pt x="93" y="309"/>
                  </a:cubicBezTo>
                  <a:cubicBezTo>
                    <a:pt x="101" y="307"/>
                    <a:pt x="122" y="294"/>
                    <a:pt x="127" y="286"/>
                  </a:cubicBezTo>
                  <a:cubicBezTo>
                    <a:pt x="138" y="269"/>
                    <a:pt x="138" y="237"/>
                    <a:pt x="137" y="216"/>
                  </a:cubicBezTo>
                  <a:cubicBezTo>
                    <a:pt x="135" y="197"/>
                    <a:pt x="115" y="186"/>
                    <a:pt x="95" y="197"/>
                  </a:cubicBezTo>
                  <a:close/>
                  <a:moveTo>
                    <a:pt x="98" y="76"/>
                  </a:moveTo>
                  <a:cubicBezTo>
                    <a:pt x="98" y="76"/>
                    <a:pt x="98" y="76"/>
                    <a:pt x="98" y="76"/>
                  </a:cubicBezTo>
                  <a:cubicBezTo>
                    <a:pt x="95" y="72"/>
                    <a:pt x="95" y="66"/>
                    <a:pt x="94" y="62"/>
                  </a:cubicBezTo>
                  <a:cubicBezTo>
                    <a:pt x="97" y="62"/>
                    <a:pt x="98" y="60"/>
                    <a:pt x="99" y="58"/>
                  </a:cubicBezTo>
                  <a:cubicBezTo>
                    <a:pt x="102" y="59"/>
                    <a:pt x="97" y="63"/>
                    <a:pt x="97" y="64"/>
                  </a:cubicBezTo>
                  <a:cubicBezTo>
                    <a:pt x="99" y="65"/>
                    <a:pt x="96" y="70"/>
                    <a:pt x="100" y="69"/>
                  </a:cubicBezTo>
                  <a:cubicBezTo>
                    <a:pt x="101" y="72"/>
                    <a:pt x="99" y="73"/>
                    <a:pt x="98" y="76"/>
                  </a:cubicBezTo>
                  <a:close/>
                  <a:moveTo>
                    <a:pt x="97" y="35"/>
                  </a:moveTo>
                  <a:cubicBezTo>
                    <a:pt x="97" y="35"/>
                    <a:pt x="97" y="35"/>
                    <a:pt x="97" y="35"/>
                  </a:cubicBezTo>
                  <a:cubicBezTo>
                    <a:pt x="95" y="35"/>
                    <a:pt x="95" y="35"/>
                    <a:pt x="93" y="36"/>
                  </a:cubicBezTo>
                  <a:cubicBezTo>
                    <a:pt x="83" y="42"/>
                    <a:pt x="94" y="33"/>
                    <a:pt x="99" y="29"/>
                  </a:cubicBezTo>
                  <a:cubicBezTo>
                    <a:pt x="100" y="32"/>
                    <a:pt x="96" y="31"/>
                    <a:pt x="97" y="35"/>
                  </a:cubicBezTo>
                  <a:close/>
                  <a:moveTo>
                    <a:pt x="92" y="23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1" y="24"/>
                    <a:pt x="90" y="25"/>
                    <a:pt x="88" y="25"/>
                  </a:cubicBezTo>
                  <a:cubicBezTo>
                    <a:pt x="89" y="24"/>
                    <a:pt x="90" y="23"/>
                    <a:pt x="92" y="23"/>
                  </a:cubicBezTo>
                  <a:close/>
                  <a:moveTo>
                    <a:pt x="84" y="45"/>
                  </a:moveTo>
                  <a:cubicBezTo>
                    <a:pt x="84" y="45"/>
                    <a:pt x="84" y="45"/>
                    <a:pt x="84" y="45"/>
                  </a:cubicBezTo>
                  <a:cubicBezTo>
                    <a:pt x="83" y="48"/>
                    <a:pt x="86" y="48"/>
                    <a:pt x="85" y="51"/>
                  </a:cubicBezTo>
                  <a:cubicBezTo>
                    <a:pt x="96" y="50"/>
                    <a:pt x="98" y="39"/>
                    <a:pt x="107" y="36"/>
                  </a:cubicBezTo>
                  <a:cubicBezTo>
                    <a:pt x="106" y="42"/>
                    <a:pt x="92" y="46"/>
                    <a:pt x="90" y="56"/>
                  </a:cubicBezTo>
                  <a:cubicBezTo>
                    <a:pt x="85" y="55"/>
                    <a:pt x="84" y="50"/>
                    <a:pt x="78" y="50"/>
                  </a:cubicBezTo>
                  <a:cubicBezTo>
                    <a:pt x="79" y="48"/>
                    <a:pt x="80" y="46"/>
                    <a:pt x="84" y="45"/>
                  </a:cubicBezTo>
                  <a:close/>
                  <a:moveTo>
                    <a:pt x="4" y="150"/>
                  </a:move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49"/>
                    <a:pt x="4" y="148"/>
                  </a:cubicBezTo>
                  <a:cubicBezTo>
                    <a:pt x="4" y="148"/>
                    <a:pt x="5" y="148"/>
                    <a:pt x="6" y="148"/>
                  </a:cubicBezTo>
                  <a:cubicBezTo>
                    <a:pt x="6" y="149"/>
                    <a:pt x="6" y="150"/>
                    <a:pt x="6" y="150"/>
                  </a:cubicBezTo>
                  <a:cubicBezTo>
                    <a:pt x="5" y="150"/>
                    <a:pt x="5" y="150"/>
                    <a:pt x="4" y="150"/>
                  </a:cubicBezTo>
                  <a:close/>
                  <a:moveTo>
                    <a:pt x="56" y="251"/>
                  </a:moveTo>
                  <a:cubicBezTo>
                    <a:pt x="56" y="251"/>
                    <a:pt x="56" y="251"/>
                    <a:pt x="56" y="251"/>
                  </a:cubicBezTo>
                  <a:cubicBezTo>
                    <a:pt x="57" y="253"/>
                    <a:pt x="54" y="252"/>
                    <a:pt x="54" y="254"/>
                  </a:cubicBezTo>
                  <a:cubicBezTo>
                    <a:pt x="51" y="254"/>
                    <a:pt x="54" y="250"/>
                    <a:pt x="56" y="251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66" y="21"/>
                    <a:pt x="63" y="19"/>
                    <a:pt x="60" y="19"/>
                  </a:cubicBezTo>
                  <a:cubicBezTo>
                    <a:pt x="61" y="17"/>
                    <a:pt x="63" y="16"/>
                    <a:pt x="66" y="16"/>
                  </a:cubicBezTo>
                  <a:close/>
                  <a:moveTo>
                    <a:pt x="41" y="66"/>
                  </a:moveTo>
                  <a:cubicBezTo>
                    <a:pt x="41" y="66"/>
                    <a:pt x="41" y="66"/>
                    <a:pt x="41" y="66"/>
                  </a:cubicBezTo>
                  <a:cubicBezTo>
                    <a:pt x="39" y="62"/>
                    <a:pt x="48" y="60"/>
                    <a:pt x="48" y="54"/>
                  </a:cubicBezTo>
                  <a:cubicBezTo>
                    <a:pt x="56" y="55"/>
                    <a:pt x="57" y="50"/>
                    <a:pt x="60" y="47"/>
                  </a:cubicBezTo>
                  <a:cubicBezTo>
                    <a:pt x="65" y="48"/>
                    <a:pt x="65" y="48"/>
                    <a:pt x="70" y="47"/>
                  </a:cubicBezTo>
                  <a:cubicBezTo>
                    <a:pt x="62" y="54"/>
                    <a:pt x="52" y="58"/>
                    <a:pt x="50" y="71"/>
                  </a:cubicBezTo>
                  <a:cubicBezTo>
                    <a:pt x="48" y="70"/>
                    <a:pt x="47" y="67"/>
                    <a:pt x="45" y="66"/>
                  </a:cubicBezTo>
                  <a:cubicBezTo>
                    <a:pt x="36" y="75"/>
                    <a:pt x="28" y="83"/>
                    <a:pt x="22" y="95"/>
                  </a:cubicBezTo>
                  <a:cubicBezTo>
                    <a:pt x="23" y="85"/>
                    <a:pt x="33" y="73"/>
                    <a:pt x="41" y="66"/>
                  </a:cubicBezTo>
                  <a:close/>
                  <a:moveTo>
                    <a:pt x="47" y="183"/>
                  </a:moveTo>
                  <a:cubicBezTo>
                    <a:pt x="47" y="183"/>
                    <a:pt x="47" y="183"/>
                    <a:pt x="47" y="183"/>
                  </a:cubicBezTo>
                  <a:cubicBezTo>
                    <a:pt x="37" y="181"/>
                    <a:pt x="33" y="195"/>
                    <a:pt x="27" y="201"/>
                  </a:cubicBezTo>
                  <a:cubicBezTo>
                    <a:pt x="27" y="190"/>
                    <a:pt x="40" y="181"/>
                    <a:pt x="46" y="172"/>
                  </a:cubicBezTo>
                  <a:cubicBezTo>
                    <a:pt x="49" y="173"/>
                    <a:pt x="47" y="179"/>
                    <a:pt x="47" y="183"/>
                  </a:cubicBezTo>
                  <a:close/>
                  <a:moveTo>
                    <a:pt x="26" y="123"/>
                  </a:moveTo>
                  <a:cubicBezTo>
                    <a:pt x="26" y="123"/>
                    <a:pt x="26" y="123"/>
                    <a:pt x="26" y="123"/>
                  </a:cubicBezTo>
                  <a:cubicBezTo>
                    <a:pt x="29" y="127"/>
                    <a:pt x="21" y="130"/>
                    <a:pt x="21" y="135"/>
                  </a:cubicBezTo>
                  <a:cubicBezTo>
                    <a:pt x="18" y="131"/>
                    <a:pt x="25" y="127"/>
                    <a:pt x="26" y="123"/>
                  </a:cubicBezTo>
                  <a:close/>
                  <a:moveTo>
                    <a:pt x="24" y="110"/>
                  </a:moveTo>
                  <a:cubicBezTo>
                    <a:pt x="24" y="110"/>
                    <a:pt x="24" y="110"/>
                    <a:pt x="24" y="110"/>
                  </a:cubicBezTo>
                  <a:cubicBezTo>
                    <a:pt x="23" y="112"/>
                    <a:pt x="22" y="113"/>
                    <a:pt x="21" y="115"/>
                  </a:cubicBezTo>
                  <a:cubicBezTo>
                    <a:pt x="19" y="115"/>
                    <a:pt x="21" y="109"/>
                    <a:pt x="24" y="110"/>
                  </a:cubicBezTo>
                  <a:close/>
                  <a:moveTo>
                    <a:pt x="42" y="118"/>
                  </a:moveTo>
                  <a:cubicBezTo>
                    <a:pt x="42" y="118"/>
                    <a:pt x="42" y="118"/>
                    <a:pt x="42" y="118"/>
                  </a:cubicBezTo>
                  <a:cubicBezTo>
                    <a:pt x="44" y="118"/>
                    <a:pt x="45" y="118"/>
                    <a:pt x="46" y="118"/>
                  </a:cubicBezTo>
                  <a:cubicBezTo>
                    <a:pt x="46" y="121"/>
                    <a:pt x="46" y="125"/>
                    <a:pt x="46" y="128"/>
                  </a:cubicBezTo>
                  <a:cubicBezTo>
                    <a:pt x="36" y="138"/>
                    <a:pt x="25" y="147"/>
                    <a:pt x="19" y="161"/>
                  </a:cubicBezTo>
                  <a:cubicBezTo>
                    <a:pt x="19" y="142"/>
                    <a:pt x="36" y="133"/>
                    <a:pt x="42" y="118"/>
                  </a:cubicBezTo>
                  <a:close/>
                  <a:moveTo>
                    <a:pt x="44" y="154"/>
                  </a:moveTo>
                  <a:cubicBezTo>
                    <a:pt x="44" y="154"/>
                    <a:pt x="44" y="154"/>
                    <a:pt x="44" y="154"/>
                  </a:cubicBezTo>
                  <a:cubicBezTo>
                    <a:pt x="52" y="163"/>
                    <a:pt x="36" y="167"/>
                    <a:pt x="34" y="173"/>
                  </a:cubicBezTo>
                  <a:cubicBezTo>
                    <a:pt x="29" y="168"/>
                    <a:pt x="43" y="161"/>
                    <a:pt x="44" y="154"/>
                  </a:cubicBezTo>
                  <a:close/>
                  <a:moveTo>
                    <a:pt x="38" y="149"/>
                  </a:moveTo>
                  <a:cubicBezTo>
                    <a:pt x="38" y="149"/>
                    <a:pt x="38" y="149"/>
                    <a:pt x="38" y="149"/>
                  </a:cubicBezTo>
                  <a:cubicBezTo>
                    <a:pt x="40" y="146"/>
                    <a:pt x="44" y="144"/>
                    <a:pt x="44" y="140"/>
                  </a:cubicBezTo>
                  <a:cubicBezTo>
                    <a:pt x="50" y="143"/>
                    <a:pt x="42" y="148"/>
                    <a:pt x="38" y="149"/>
                  </a:cubicBezTo>
                  <a:close/>
                  <a:moveTo>
                    <a:pt x="35" y="113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9" y="108"/>
                    <a:pt x="41" y="100"/>
                    <a:pt x="47" y="96"/>
                  </a:cubicBezTo>
                  <a:cubicBezTo>
                    <a:pt x="45" y="103"/>
                    <a:pt x="41" y="109"/>
                    <a:pt x="35" y="113"/>
                  </a:cubicBezTo>
                  <a:close/>
                  <a:moveTo>
                    <a:pt x="29" y="174"/>
                  </a:moveTo>
                  <a:cubicBezTo>
                    <a:pt x="29" y="174"/>
                    <a:pt x="29" y="174"/>
                    <a:pt x="29" y="174"/>
                  </a:cubicBezTo>
                  <a:cubicBezTo>
                    <a:pt x="30" y="174"/>
                    <a:pt x="30" y="173"/>
                    <a:pt x="31" y="173"/>
                  </a:cubicBezTo>
                  <a:cubicBezTo>
                    <a:pt x="31" y="174"/>
                    <a:pt x="32" y="175"/>
                    <a:pt x="33" y="175"/>
                  </a:cubicBezTo>
                  <a:cubicBezTo>
                    <a:pt x="30" y="178"/>
                    <a:pt x="27" y="180"/>
                    <a:pt x="25" y="184"/>
                  </a:cubicBezTo>
                  <a:cubicBezTo>
                    <a:pt x="22" y="181"/>
                    <a:pt x="30" y="178"/>
                    <a:pt x="29" y="174"/>
                  </a:cubicBezTo>
                  <a:close/>
                  <a:moveTo>
                    <a:pt x="4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89"/>
                    <a:pt x="45" y="75"/>
                    <a:pt x="50" y="73"/>
                  </a:cubicBezTo>
                  <a:cubicBezTo>
                    <a:pt x="49" y="77"/>
                    <a:pt x="48" y="80"/>
                    <a:pt x="48" y="85"/>
                  </a:cubicBezTo>
                  <a:cubicBezTo>
                    <a:pt x="43" y="84"/>
                    <a:pt x="43" y="86"/>
                    <a:pt x="40" y="87"/>
                  </a:cubicBezTo>
                  <a:close/>
                  <a:moveTo>
                    <a:pt x="34" y="53"/>
                  </a:moveTo>
                  <a:cubicBezTo>
                    <a:pt x="34" y="53"/>
                    <a:pt x="34" y="53"/>
                    <a:pt x="34" y="53"/>
                  </a:cubicBezTo>
                  <a:cubicBezTo>
                    <a:pt x="36" y="53"/>
                    <a:pt x="36" y="55"/>
                    <a:pt x="37" y="55"/>
                  </a:cubicBezTo>
                  <a:cubicBezTo>
                    <a:pt x="30" y="62"/>
                    <a:pt x="29" y="73"/>
                    <a:pt x="18" y="77"/>
                  </a:cubicBezTo>
                  <a:cubicBezTo>
                    <a:pt x="21" y="67"/>
                    <a:pt x="28" y="61"/>
                    <a:pt x="34" y="53"/>
                  </a:cubicBezTo>
                  <a:close/>
                  <a:moveTo>
                    <a:pt x="18" y="231"/>
                  </a:moveTo>
                  <a:cubicBezTo>
                    <a:pt x="18" y="231"/>
                    <a:pt x="18" y="231"/>
                    <a:pt x="18" y="231"/>
                  </a:cubicBezTo>
                  <a:cubicBezTo>
                    <a:pt x="22" y="230"/>
                    <a:pt x="20" y="235"/>
                    <a:pt x="19" y="236"/>
                  </a:cubicBezTo>
                  <a:cubicBezTo>
                    <a:pt x="17" y="236"/>
                    <a:pt x="18" y="233"/>
                    <a:pt x="18" y="231"/>
                  </a:cubicBezTo>
                  <a:close/>
                  <a:moveTo>
                    <a:pt x="20" y="255"/>
                  </a:moveTo>
                  <a:cubicBezTo>
                    <a:pt x="20" y="255"/>
                    <a:pt x="20" y="255"/>
                    <a:pt x="20" y="255"/>
                  </a:cubicBezTo>
                  <a:cubicBezTo>
                    <a:pt x="19" y="252"/>
                    <a:pt x="19" y="249"/>
                    <a:pt x="19" y="247"/>
                  </a:cubicBezTo>
                  <a:cubicBezTo>
                    <a:pt x="24" y="247"/>
                    <a:pt x="24" y="254"/>
                    <a:pt x="20" y="255"/>
                  </a:cubicBezTo>
                  <a:close/>
                  <a:moveTo>
                    <a:pt x="22" y="268"/>
                  </a:moveTo>
                  <a:cubicBezTo>
                    <a:pt x="22" y="268"/>
                    <a:pt x="22" y="268"/>
                    <a:pt x="22" y="268"/>
                  </a:cubicBezTo>
                  <a:cubicBezTo>
                    <a:pt x="22" y="265"/>
                    <a:pt x="22" y="263"/>
                    <a:pt x="22" y="261"/>
                  </a:cubicBezTo>
                  <a:cubicBezTo>
                    <a:pt x="23" y="261"/>
                    <a:pt x="24" y="262"/>
                    <a:pt x="26" y="262"/>
                  </a:cubicBezTo>
                  <a:cubicBezTo>
                    <a:pt x="26" y="265"/>
                    <a:pt x="26" y="268"/>
                    <a:pt x="22" y="268"/>
                  </a:cubicBezTo>
                  <a:close/>
                  <a:moveTo>
                    <a:pt x="23" y="223"/>
                  </a:moveTo>
                  <a:cubicBezTo>
                    <a:pt x="23" y="223"/>
                    <a:pt x="23" y="223"/>
                    <a:pt x="23" y="223"/>
                  </a:cubicBezTo>
                  <a:cubicBezTo>
                    <a:pt x="27" y="209"/>
                    <a:pt x="38" y="201"/>
                    <a:pt x="45" y="190"/>
                  </a:cubicBezTo>
                  <a:cubicBezTo>
                    <a:pt x="47" y="189"/>
                    <a:pt x="47" y="191"/>
                    <a:pt x="49" y="191"/>
                  </a:cubicBezTo>
                  <a:cubicBezTo>
                    <a:pt x="49" y="193"/>
                    <a:pt x="48" y="193"/>
                    <a:pt x="48" y="194"/>
                  </a:cubicBezTo>
                  <a:cubicBezTo>
                    <a:pt x="38" y="203"/>
                    <a:pt x="33" y="215"/>
                    <a:pt x="23" y="223"/>
                  </a:cubicBezTo>
                  <a:close/>
                  <a:moveTo>
                    <a:pt x="32" y="282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34" y="282"/>
                    <a:pt x="35" y="283"/>
                    <a:pt x="35" y="285"/>
                  </a:cubicBezTo>
                  <a:cubicBezTo>
                    <a:pt x="33" y="285"/>
                    <a:pt x="32" y="284"/>
                    <a:pt x="32" y="282"/>
                  </a:cubicBezTo>
                  <a:close/>
                  <a:moveTo>
                    <a:pt x="31" y="250"/>
                  </a:moveTo>
                  <a:cubicBezTo>
                    <a:pt x="31" y="250"/>
                    <a:pt x="31" y="250"/>
                    <a:pt x="31" y="250"/>
                  </a:cubicBezTo>
                  <a:cubicBezTo>
                    <a:pt x="35" y="238"/>
                    <a:pt x="44" y="231"/>
                    <a:pt x="48" y="220"/>
                  </a:cubicBezTo>
                  <a:cubicBezTo>
                    <a:pt x="49" y="217"/>
                    <a:pt x="45" y="219"/>
                    <a:pt x="45" y="217"/>
                  </a:cubicBezTo>
                  <a:cubicBezTo>
                    <a:pt x="38" y="222"/>
                    <a:pt x="33" y="229"/>
                    <a:pt x="29" y="237"/>
                  </a:cubicBezTo>
                  <a:cubicBezTo>
                    <a:pt x="28" y="225"/>
                    <a:pt x="44" y="219"/>
                    <a:pt x="47" y="207"/>
                  </a:cubicBezTo>
                  <a:cubicBezTo>
                    <a:pt x="52" y="211"/>
                    <a:pt x="50" y="223"/>
                    <a:pt x="52" y="231"/>
                  </a:cubicBezTo>
                  <a:cubicBezTo>
                    <a:pt x="39" y="231"/>
                    <a:pt x="41" y="247"/>
                    <a:pt x="31" y="250"/>
                  </a:cubicBezTo>
                  <a:close/>
                  <a:moveTo>
                    <a:pt x="37" y="262"/>
                  </a:moveTo>
                  <a:cubicBezTo>
                    <a:pt x="37" y="262"/>
                    <a:pt x="37" y="262"/>
                    <a:pt x="37" y="262"/>
                  </a:cubicBezTo>
                  <a:cubicBezTo>
                    <a:pt x="38" y="255"/>
                    <a:pt x="46" y="243"/>
                    <a:pt x="54" y="239"/>
                  </a:cubicBezTo>
                  <a:cubicBezTo>
                    <a:pt x="55" y="240"/>
                    <a:pt x="55" y="242"/>
                    <a:pt x="55" y="245"/>
                  </a:cubicBezTo>
                  <a:cubicBezTo>
                    <a:pt x="45" y="243"/>
                    <a:pt x="43" y="256"/>
                    <a:pt x="37" y="262"/>
                  </a:cubicBezTo>
                  <a:close/>
                  <a:moveTo>
                    <a:pt x="47" y="275"/>
                  </a:moveTo>
                  <a:cubicBezTo>
                    <a:pt x="47" y="275"/>
                    <a:pt x="47" y="275"/>
                    <a:pt x="47" y="275"/>
                  </a:cubicBezTo>
                  <a:cubicBezTo>
                    <a:pt x="50" y="273"/>
                    <a:pt x="49" y="268"/>
                    <a:pt x="54" y="268"/>
                  </a:cubicBezTo>
                  <a:cubicBezTo>
                    <a:pt x="52" y="271"/>
                    <a:pt x="52" y="275"/>
                    <a:pt x="47" y="275"/>
                  </a:cubicBezTo>
                  <a:close/>
                  <a:moveTo>
                    <a:pt x="53" y="288"/>
                  </a:moveTo>
                  <a:cubicBezTo>
                    <a:pt x="53" y="288"/>
                    <a:pt x="53" y="288"/>
                    <a:pt x="53" y="288"/>
                  </a:cubicBezTo>
                  <a:cubicBezTo>
                    <a:pt x="53" y="283"/>
                    <a:pt x="58" y="272"/>
                    <a:pt x="65" y="270"/>
                  </a:cubicBezTo>
                  <a:cubicBezTo>
                    <a:pt x="62" y="277"/>
                    <a:pt x="59" y="283"/>
                    <a:pt x="53" y="288"/>
                  </a:cubicBezTo>
                  <a:close/>
                  <a:moveTo>
                    <a:pt x="86" y="272"/>
                  </a:moveTo>
                  <a:cubicBezTo>
                    <a:pt x="86" y="272"/>
                    <a:pt x="86" y="272"/>
                    <a:pt x="86" y="272"/>
                  </a:cubicBezTo>
                  <a:cubicBezTo>
                    <a:pt x="81" y="281"/>
                    <a:pt x="80" y="292"/>
                    <a:pt x="68" y="295"/>
                  </a:cubicBezTo>
                  <a:cubicBezTo>
                    <a:pt x="74" y="283"/>
                    <a:pt x="87" y="274"/>
                    <a:pt x="89" y="261"/>
                  </a:cubicBezTo>
                  <a:cubicBezTo>
                    <a:pt x="91" y="260"/>
                    <a:pt x="92" y="261"/>
                    <a:pt x="94" y="262"/>
                  </a:cubicBezTo>
                  <a:cubicBezTo>
                    <a:pt x="95" y="267"/>
                    <a:pt x="89" y="268"/>
                    <a:pt x="86" y="272"/>
                  </a:cubicBezTo>
                  <a:close/>
                  <a:moveTo>
                    <a:pt x="96" y="223"/>
                  </a:moveTo>
                  <a:cubicBezTo>
                    <a:pt x="96" y="223"/>
                    <a:pt x="96" y="223"/>
                    <a:pt x="96" y="223"/>
                  </a:cubicBezTo>
                  <a:cubicBezTo>
                    <a:pt x="96" y="222"/>
                    <a:pt x="96" y="220"/>
                    <a:pt x="96" y="219"/>
                  </a:cubicBezTo>
                  <a:cubicBezTo>
                    <a:pt x="97" y="219"/>
                    <a:pt x="99" y="219"/>
                    <a:pt x="100" y="219"/>
                  </a:cubicBezTo>
                  <a:cubicBezTo>
                    <a:pt x="99" y="220"/>
                    <a:pt x="100" y="223"/>
                    <a:pt x="96" y="223"/>
                  </a:cubicBezTo>
                  <a:close/>
                  <a:moveTo>
                    <a:pt x="108" y="211"/>
                  </a:moveTo>
                  <a:cubicBezTo>
                    <a:pt x="108" y="211"/>
                    <a:pt x="108" y="211"/>
                    <a:pt x="108" y="211"/>
                  </a:cubicBezTo>
                  <a:cubicBezTo>
                    <a:pt x="107" y="214"/>
                    <a:pt x="103" y="214"/>
                    <a:pt x="102" y="218"/>
                  </a:cubicBezTo>
                  <a:cubicBezTo>
                    <a:pt x="100" y="216"/>
                    <a:pt x="104" y="210"/>
                    <a:pt x="108" y="211"/>
                  </a:cubicBezTo>
                  <a:close/>
                  <a:moveTo>
                    <a:pt x="112" y="225"/>
                  </a:moveTo>
                  <a:cubicBezTo>
                    <a:pt x="112" y="225"/>
                    <a:pt x="112" y="225"/>
                    <a:pt x="112" y="225"/>
                  </a:cubicBezTo>
                  <a:cubicBezTo>
                    <a:pt x="114" y="232"/>
                    <a:pt x="106" y="239"/>
                    <a:pt x="103" y="245"/>
                  </a:cubicBezTo>
                  <a:cubicBezTo>
                    <a:pt x="102" y="239"/>
                    <a:pt x="110" y="232"/>
                    <a:pt x="112" y="225"/>
                  </a:cubicBezTo>
                  <a:close/>
                  <a:moveTo>
                    <a:pt x="113" y="258"/>
                  </a:moveTo>
                  <a:cubicBezTo>
                    <a:pt x="113" y="258"/>
                    <a:pt x="113" y="258"/>
                    <a:pt x="113" y="258"/>
                  </a:cubicBezTo>
                  <a:cubicBezTo>
                    <a:pt x="112" y="259"/>
                    <a:pt x="112" y="267"/>
                    <a:pt x="106" y="263"/>
                  </a:cubicBezTo>
                  <a:cubicBezTo>
                    <a:pt x="112" y="253"/>
                    <a:pt x="117" y="242"/>
                    <a:pt x="124" y="233"/>
                  </a:cubicBezTo>
                  <a:cubicBezTo>
                    <a:pt x="126" y="232"/>
                    <a:pt x="126" y="234"/>
                    <a:pt x="126" y="235"/>
                  </a:cubicBezTo>
                  <a:cubicBezTo>
                    <a:pt x="125" y="245"/>
                    <a:pt x="119" y="252"/>
                    <a:pt x="113" y="258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92207" y="3437171"/>
              <a:ext cx="2934728" cy="1239212"/>
              <a:chOff x="962893" y="3437171"/>
              <a:chExt cx="2934728" cy="12392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62893" y="4018574"/>
                <a:ext cx="2934728" cy="6578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用户需要为游戏预留</a:t>
                </a:r>
                <a:r>
                  <a:rPr lang="en-US" altLang="zh-CN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2G</a:t>
                </a:r>
                <a:r>
                  <a:rPr lang="zh-CN" altLang="en-US" sz="1600" dirty="0">
                    <a:solidFill>
                      <a:srgbClr val="3C3C3B"/>
                    </a:solidFill>
                    <a:cs typeface="+mn-ea"/>
                    <a:sym typeface="+mn-lt"/>
                  </a:rPr>
                  <a:t>的存储空间。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5647" y="3437171"/>
                <a:ext cx="2241974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400" b="1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其他需求</a:t>
                </a:r>
                <a:endParaRPr lang="zh-CN" altLang="en-US" sz="2400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非功能需求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38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82" t="23277" r="21747" b="12102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88869" y="4051300"/>
            <a:ext cx="4668266" cy="14986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感谢您的观看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296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游戏简介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5675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4749799" y="2425943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Freeform 30"/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31"/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32"/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33"/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34"/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Freeform 37"/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Freeform 38"/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 40"/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Freeform 41"/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Freeform 42"/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Freeform 45"/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 48"/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Freeform 51"/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54"/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60"/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61"/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63"/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65"/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66"/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88972" y="2186135"/>
            <a:ext cx="3112668" cy="2646370"/>
            <a:chOff x="7325360" y="2384859"/>
            <a:chExt cx="2644058" cy="777311"/>
          </a:xfrm>
        </p:grpSpPr>
        <p:sp>
          <p:nvSpPr>
            <p:cNvPr id="42" name="矩形 41"/>
            <p:cNvSpPr/>
            <p:nvPr/>
          </p:nvSpPr>
          <p:spPr>
            <a:xfrm>
              <a:off x="7325360" y="2557510"/>
              <a:ext cx="2644058" cy="604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在市场上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，并没有用以程序员的生活为主题的采用2D视角，3D模型动画的平台跳跃游戏，因此本项目以此题材制作一款单机的平台跳跃端游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--圆梦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。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7325360" y="2384859"/>
              <a:ext cx="2241974" cy="1262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“圆梦”开发意义</a:t>
              </a:r>
              <a:endParaRPr lang="zh-CN" altLang="en-US" sz="20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163721" y="2186137"/>
            <a:ext cx="2670535" cy="3643115"/>
            <a:chOff x="7325360" y="2384859"/>
            <a:chExt cx="2513129" cy="2185556"/>
          </a:xfrm>
        </p:grpSpPr>
        <p:sp>
          <p:nvSpPr>
            <p:cNvPr id="48" name="矩形 47"/>
            <p:cNvSpPr/>
            <p:nvPr/>
          </p:nvSpPr>
          <p:spPr>
            <a:xfrm>
              <a:off x="7325360" y="2737483"/>
              <a:ext cx="2513128" cy="18329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 smtClean="0"/>
                <a:t>        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本游戏的剧情主线为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：冒险其实是一个梦，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主角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（程序员）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在冒险过程中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，获得各种道具，击败一个个敌人，Boss（道具和Boss和程序员相关），逐渐追回记忆，最终回忆起自己是个程序员，然后梦醒了。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325361" y="2384859"/>
              <a:ext cx="2513128" cy="2769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主要玩法</a:t>
              </a:r>
              <a:endParaRPr lang="zh-CN" altLang="en-US" sz="20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游戏简介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52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游戏简介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52256" y="1565772"/>
            <a:ext cx="7007630" cy="1784527"/>
            <a:chOff x="4052256" y="1879209"/>
            <a:chExt cx="7007630" cy="1134801"/>
          </a:xfrm>
        </p:grpSpPr>
        <p:sp>
          <p:nvSpPr>
            <p:cNvPr id="9" name="任意多边形 8"/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421072" y="2011598"/>
              <a:ext cx="6462828" cy="842107"/>
              <a:chOff x="7325360" y="2288188"/>
              <a:chExt cx="6462828" cy="842107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325360" y="2523567"/>
                <a:ext cx="6462828" cy="6067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dirty="0">
                    <a:solidFill>
                      <a:srgbClr val="3C3C3B"/>
                    </a:solidFill>
                    <a:latin typeface="+mn-ea"/>
                    <a:cs typeface="+mn-ea"/>
                  </a:rPr>
                  <a:t>道具分武器和防具，道具会有很多类型，rouglike的道具获取方式，武器和防具随机掉落获取，也可以通过商店购买，拾取道具需要丢弃当前道具并且不可取回，道具信息在拾取后才能获取，商店可以购买一些品质较好的道具，死亡后会情况道具但是不会清空金币。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325360" y="2288188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道具获取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052256" y="3493706"/>
            <a:ext cx="7007630" cy="1134801"/>
            <a:chOff x="4052256" y="3493706"/>
            <a:chExt cx="7007630" cy="1134801"/>
          </a:xfrm>
        </p:grpSpPr>
        <p:sp>
          <p:nvSpPr>
            <p:cNvPr id="10" name="任意多边形 9"/>
            <p:cNvSpPr/>
            <p:nvPr/>
          </p:nvSpPr>
          <p:spPr>
            <a:xfrm>
              <a:off x="4052256" y="3493706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3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9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421072" y="3623169"/>
              <a:ext cx="6462828" cy="928783"/>
              <a:chOff x="7325360" y="2425450"/>
              <a:chExt cx="6462828" cy="92878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325360" y="2767149"/>
                <a:ext cx="6462828" cy="58708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latin typeface="+mn-ea"/>
                    <a:cs typeface="+mn-ea"/>
                    <a:sym typeface="+mn-lt"/>
                  </a:rPr>
                  <a:t>敌人可以根据不同条件，如必须击败和可以躲避，会主动攻击，会被动反击，不会攻击等多种类型，敌人会有不同的寻路机制，属性特征等。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25360" y="2425450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敌人</a:t>
                </a:r>
                <a:r>
                  <a:rPr lang="en-US" altLang="zh-CN" b="1" dirty="0" smtClean="0">
                    <a:solidFill>
                      <a:srgbClr val="3C3C3B"/>
                    </a:solidFill>
                    <a:cs typeface="+mn-ea"/>
                    <a:sym typeface="+mn-lt"/>
                  </a:rPr>
                  <a:t>AI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052257" y="4854637"/>
            <a:ext cx="7007629" cy="1134801"/>
            <a:chOff x="4052257" y="4854637"/>
            <a:chExt cx="7007629" cy="1134801"/>
          </a:xfrm>
        </p:grpSpPr>
        <p:sp>
          <p:nvSpPr>
            <p:cNvPr id="11" name="任意多边形 10"/>
            <p:cNvSpPr/>
            <p:nvPr/>
          </p:nvSpPr>
          <p:spPr>
            <a:xfrm>
              <a:off x="4052257" y="4854637"/>
              <a:ext cx="7007629" cy="1134801"/>
            </a:xfrm>
            <a:custGeom>
              <a:avLst/>
              <a:gdLst>
                <a:gd name="connsiteX0" fmla="*/ 5447133 w 7007629"/>
                <a:gd name="connsiteY0" fmla="*/ 64 h 1136198"/>
                <a:gd name="connsiteX1" fmla="*/ 6087498 w 7007629"/>
                <a:gd name="connsiteY1" fmla="*/ 23777 h 1136198"/>
                <a:gd name="connsiteX2" fmla="*/ 6606713 w 7007629"/>
                <a:gd name="connsiteY2" fmla="*/ 81363 h 1136198"/>
                <a:gd name="connsiteX3" fmla="*/ 6710556 w 7007629"/>
                <a:gd name="connsiteY3" fmla="*/ 152500 h 1136198"/>
                <a:gd name="connsiteX4" fmla="*/ 6797092 w 7007629"/>
                <a:gd name="connsiteY4" fmla="*/ 254124 h 1136198"/>
                <a:gd name="connsiteX5" fmla="*/ 6918242 w 7007629"/>
                <a:gd name="connsiteY5" fmla="*/ 399785 h 1136198"/>
                <a:gd name="connsiteX6" fmla="*/ 7004778 w 7007629"/>
                <a:gd name="connsiteY6" fmla="*/ 619970 h 1136198"/>
                <a:gd name="connsiteX7" fmla="*/ 6952857 w 7007629"/>
                <a:gd name="connsiteY7" fmla="*/ 928230 h 1136198"/>
                <a:gd name="connsiteX8" fmla="*/ 6641327 w 7007629"/>
                <a:gd name="connsiteY8" fmla="*/ 1056953 h 1136198"/>
                <a:gd name="connsiteX9" fmla="*/ 6174034 w 7007629"/>
                <a:gd name="connsiteY9" fmla="*/ 1121315 h 1136198"/>
                <a:gd name="connsiteX10" fmla="*/ 5274061 w 7007629"/>
                <a:gd name="connsiteY10" fmla="*/ 1100990 h 1136198"/>
                <a:gd name="connsiteX11" fmla="*/ 4599081 w 7007629"/>
                <a:gd name="connsiteY11" fmla="*/ 1094215 h 1136198"/>
                <a:gd name="connsiteX12" fmla="*/ 3647188 w 7007629"/>
                <a:gd name="connsiteY12" fmla="*/ 1111153 h 1136198"/>
                <a:gd name="connsiteX13" fmla="*/ 2920287 w 7007629"/>
                <a:gd name="connsiteY13" fmla="*/ 1121315 h 1136198"/>
                <a:gd name="connsiteX14" fmla="*/ 2124157 w 7007629"/>
                <a:gd name="connsiteY14" fmla="*/ 1134865 h 1136198"/>
                <a:gd name="connsiteX15" fmla="*/ 1293413 w 7007629"/>
                <a:gd name="connsiteY15" fmla="*/ 1131477 h 1136198"/>
                <a:gd name="connsiteX16" fmla="*/ 618433 w 7007629"/>
                <a:gd name="connsiteY16" fmla="*/ 1097603 h 1136198"/>
                <a:gd name="connsiteX17" fmla="*/ 254983 w 7007629"/>
                <a:gd name="connsiteY17" fmla="*/ 1036628 h 1136198"/>
                <a:gd name="connsiteX18" fmla="*/ 203061 w 7007629"/>
                <a:gd name="connsiteY18" fmla="*/ 924842 h 1136198"/>
                <a:gd name="connsiteX19" fmla="*/ 181867 w 7007629"/>
                <a:gd name="connsiteY19" fmla="*/ 672678 h 1136198"/>
                <a:gd name="connsiteX20" fmla="*/ 181587 w 7007629"/>
                <a:gd name="connsiteY20" fmla="*/ 668336 h 1136198"/>
                <a:gd name="connsiteX21" fmla="*/ 180510 w 7007629"/>
                <a:gd name="connsiteY21" fmla="*/ 669542 h 1136198"/>
                <a:gd name="connsiteX22" fmla="*/ 145043 w 7007629"/>
                <a:gd name="connsiteY22" fmla="*/ 659131 h 1136198"/>
                <a:gd name="connsiteX23" fmla="*/ 84815 w 7007629"/>
                <a:gd name="connsiteY23" fmla="*/ 625253 h 1136198"/>
                <a:gd name="connsiteX24" fmla="*/ 2001 w 7007629"/>
                <a:gd name="connsiteY24" fmla="*/ 576317 h 1136198"/>
                <a:gd name="connsiteX25" fmla="*/ 32115 w 7007629"/>
                <a:gd name="connsiteY25" fmla="*/ 534910 h 1136198"/>
                <a:gd name="connsiteX26" fmla="*/ 103636 w 7007629"/>
                <a:gd name="connsiteY26" fmla="*/ 504796 h 1136198"/>
                <a:gd name="connsiteX27" fmla="*/ 160100 w 7007629"/>
                <a:gd name="connsiteY27" fmla="*/ 474682 h 1136198"/>
                <a:gd name="connsiteX28" fmla="*/ 170834 w 7007629"/>
                <a:gd name="connsiteY28" fmla="*/ 468796 h 1136198"/>
                <a:gd name="connsiteX29" fmla="*/ 170441 w 7007629"/>
                <a:gd name="connsiteY29" fmla="*/ 459578 h 1136198"/>
                <a:gd name="connsiteX30" fmla="*/ 185754 w 7007629"/>
                <a:gd name="connsiteY30" fmla="*/ 237187 h 1136198"/>
                <a:gd name="connsiteX31" fmla="*/ 324211 w 7007629"/>
                <a:gd name="connsiteY31" fmla="*/ 98301 h 1136198"/>
                <a:gd name="connsiteX32" fmla="*/ 1224184 w 7007629"/>
                <a:gd name="connsiteY32" fmla="*/ 47489 h 1136198"/>
                <a:gd name="connsiteX33" fmla="*/ 1795321 w 7007629"/>
                <a:gd name="connsiteY33" fmla="*/ 30551 h 1136198"/>
                <a:gd name="connsiteX34" fmla="*/ 2487607 w 7007629"/>
                <a:gd name="connsiteY34" fmla="*/ 23777 h 1136198"/>
                <a:gd name="connsiteX35" fmla="*/ 2954901 w 7007629"/>
                <a:gd name="connsiteY35" fmla="*/ 23777 h 1136198"/>
                <a:gd name="connsiteX36" fmla="*/ 4426010 w 7007629"/>
                <a:gd name="connsiteY36" fmla="*/ 17002 h 1136198"/>
                <a:gd name="connsiteX37" fmla="*/ 5447133 w 7007629"/>
                <a:gd name="connsiteY37" fmla="*/ 64 h 1136198"/>
                <a:gd name="connsiteX0" fmla="*/ 5447133 w 7007629"/>
                <a:gd name="connsiteY0" fmla="*/ 0 h 1134801"/>
                <a:gd name="connsiteX1" fmla="*/ 6087498 w 7007629"/>
                <a:gd name="connsiteY1" fmla="*/ 23713 h 1134801"/>
                <a:gd name="connsiteX2" fmla="*/ 6606713 w 7007629"/>
                <a:gd name="connsiteY2" fmla="*/ 81299 h 1134801"/>
                <a:gd name="connsiteX3" fmla="*/ 6710556 w 7007629"/>
                <a:gd name="connsiteY3" fmla="*/ 152436 h 1134801"/>
                <a:gd name="connsiteX4" fmla="*/ 6797092 w 7007629"/>
                <a:gd name="connsiteY4" fmla="*/ 254060 h 1134801"/>
                <a:gd name="connsiteX5" fmla="*/ 6918242 w 7007629"/>
                <a:gd name="connsiteY5" fmla="*/ 399721 h 1134801"/>
                <a:gd name="connsiteX6" fmla="*/ 7004778 w 7007629"/>
                <a:gd name="connsiteY6" fmla="*/ 619906 h 1134801"/>
                <a:gd name="connsiteX7" fmla="*/ 6952857 w 7007629"/>
                <a:gd name="connsiteY7" fmla="*/ 928166 h 1134801"/>
                <a:gd name="connsiteX8" fmla="*/ 6641327 w 7007629"/>
                <a:gd name="connsiteY8" fmla="*/ 1056889 h 1134801"/>
                <a:gd name="connsiteX9" fmla="*/ 6174034 w 7007629"/>
                <a:gd name="connsiteY9" fmla="*/ 1121251 h 1134801"/>
                <a:gd name="connsiteX10" fmla="*/ 5274061 w 7007629"/>
                <a:gd name="connsiteY10" fmla="*/ 1100926 h 1134801"/>
                <a:gd name="connsiteX11" fmla="*/ 4599081 w 7007629"/>
                <a:gd name="connsiteY11" fmla="*/ 1094151 h 1134801"/>
                <a:gd name="connsiteX12" fmla="*/ 3647188 w 7007629"/>
                <a:gd name="connsiteY12" fmla="*/ 1111089 h 1134801"/>
                <a:gd name="connsiteX13" fmla="*/ 2920287 w 7007629"/>
                <a:gd name="connsiteY13" fmla="*/ 1121251 h 1134801"/>
                <a:gd name="connsiteX14" fmla="*/ 2124157 w 7007629"/>
                <a:gd name="connsiteY14" fmla="*/ 1134801 h 1134801"/>
                <a:gd name="connsiteX15" fmla="*/ 1293413 w 7007629"/>
                <a:gd name="connsiteY15" fmla="*/ 1131413 h 1134801"/>
                <a:gd name="connsiteX16" fmla="*/ 618433 w 7007629"/>
                <a:gd name="connsiteY16" fmla="*/ 1097539 h 1134801"/>
                <a:gd name="connsiteX17" fmla="*/ 254983 w 7007629"/>
                <a:gd name="connsiteY17" fmla="*/ 1036564 h 1134801"/>
                <a:gd name="connsiteX18" fmla="*/ 203061 w 7007629"/>
                <a:gd name="connsiteY18" fmla="*/ 924778 h 1134801"/>
                <a:gd name="connsiteX19" fmla="*/ 181867 w 7007629"/>
                <a:gd name="connsiteY19" fmla="*/ 672614 h 1134801"/>
                <a:gd name="connsiteX20" fmla="*/ 181587 w 7007629"/>
                <a:gd name="connsiteY20" fmla="*/ 668272 h 1134801"/>
                <a:gd name="connsiteX21" fmla="*/ 145043 w 7007629"/>
                <a:gd name="connsiteY21" fmla="*/ 659067 h 1134801"/>
                <a:gd name="connsiteX22" fmla="*/ 84815 w 7007629"/>
                <a:gd name="connsiteY22" fmla="*/ 625189 h 1134801"/>
                <a:gd name="connsiteX23" fmla="*/ 2001 w 7007629"/>
                <a:gd name="connsiteY23" fmla="*/ 576253 h 1134801"/>
                <a:gd name="connsiteX24" fmla="*/ 32115 w 7007629"/>
                <a:gd name="connsiteY24" fmla="*/ 534846 h 1134801"/>
                <a:gd name="connsiteX25" fmla="*/ 103636 w 7007629"/>
                <a:gd name="connsiteY25" fmla="*/ 504732 h 1134801"/>
                <a:gd name="connsiteX26" fmla="*/ 160100 w 7007629"/>
                <a:gd name="connsiteY26" fmla="*/ 474618 h 1134801"/>
                <a:gd name="connsiteX27" fmla="*/ 170834 w 7007629"/>
                <a:gd name="connsiteY27" fmla="*/ 468732 h 1134801"/>
                <a:gd name="connsiteX28" fmla="*/ 170441 w 7007629"/>
                <a:gd name="connsiteY28" fmla="*/ 459514 h 1134801"/>
                <a:gd name="connsiteX29" fmla="*/ 185754 w 7007629"/>
                <a:gd name="connsiteY29" fmla="*/ 237123 h 1134801"/>
                <a:gd name="connsiteX30" fmla="*/ 324211 w 7007629"/>
                <a:gd name="connsiteY30" fmla="*/ 98237 h 1134801"/>
                <a:gd name="connsiteX31" fmla="*/ 1224184 w 7007629"/>
                <a:gd name="connsiteY31" fmla="*/ 47425 h 1134801"/>
                <a:gd name="connsiteX32" fmla="*/ 1795321 w 7007629"/>
                <a:gd name="connsiteY32" fmla="*/ 30487 h 1134801"/>
                <a:gd name="connsiteX33" fmla="*/ 2487607 w 7007629"/>
                <a:gd name="connsiteY33" fmla="*/ 23713 h 1134801"/>
                <a:gd name="connsiteX34" fmla="*/ 2954901 w 7007629"/>
                <a:gd name="connsiteY34" fmla="*/ 23713 h 1134801"/>
                <a:gd name="connsiteX35" fmla="*/ 4426010 w 7007629"/>
                <a:gd name="connsiteY35" fmla="*/ 16938 h 1134801"/>
                <a:gd name="connsiteX36" fmla="*/ 5447133 w 7007629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29" h="1134801">
                  <a:moveTo>
                    <a:pt x="5447133" y="0"/>
                  </a:moveTo>
                  <a:cubicBezTo>
                    <a:pt x="5724047" y="1129"/>
                    <a:pt x="5894235" y="10163"/>
                    <a:pt x="6087498" y="23713"/>
                  </a:cubicBezTo>
                  <a:cubicBezTo>
                    <a:pt x="6280761" y="37262"/>
                    <a:pt x="6502870" y="59845"/>
                    <a:pt x="6606713" y="81299"/>
                  </a:cubicBezTo>
                  <a:cubicBezTo>
                    <a:pt x="6710556" y="102753"/>
                    <a:pt x="6678827" y="123643"/>
                    <a:pt x="6710556" y="152436"/>
                  </a:cubicBezTo>
                  <a:cubicBezTo>
                    <a:pt x="6742285" y="181229"/>
                    <a:pt x="6762477" y="212846"/>
                    <a:pt x="6797092" y="254060"/>
                  </a:cubicBezTo>
                  <a:cubicBezTo>
                    <a:pt x="6831707" y="295274"/>
                    <a:pt x="6883628" y="338747"/>
                    <a:pt x="6918242" y="399721"/>
                  </a:cubicBezTo>
                  <a:cubicBezTo>
                    <a:pt x="6952857" y="460695"/>
                    <a:pt x="6999009" y="531832"/>
                    <a:pt x="7004778" y="619906"/>
                  </a:cubicBezTo>
                  <a:cubicBezTo>
                    <a:pt x="7010547" y="707980"/>
                    <a:pt x="7013431" y="855335"/>
                    <a:pt x="6952857" y="928166"/>
                  </a:cubicBezTo>
                  <a:cubicBezTo>
                    <a:pt x="6892283" y="1000996"/>
                    <a:pt x="6771132" y="1024709"/>
                    <a:pt x="6641327" y="1056889"/>
                  </a:cubicBezTo>
                  <a:cubicBezTo>
                    <a:pt x="6511525" y="1089070"/>
                    <a:pt x="6401913" y="1113912"/>
                    <a:pt x="6174034" y="1121251"/>
                  </a:cubicBezTo>
                  <a:lnTo>
                    <a:pt x="5274061" y="1100926"/>
                  </a:lnTo>
                  <a:cubicBezTo>
                    <a:pt x="5011570" y="1096410"/>
                    <a:pt x="4870227" y="1092457"/>
                    <a:pt x="4599081" y="1094151"/>
                  </a:cubicBezTo>
                  <a:cubicBezTo>
                    <a:pt x="4327936" y="1095845"/>
                    <a:pt x="3926986" y="1106572"/>
                    <a:pt x="3647188" y="1111089"/>
                  </a:cubicBezTo>
                  <a:lnTo>
                    <a:pt x="2920287" y="1121251"/>
                  </a:lnTo>
                  <a:lnTo>
                    <a:pt x="2124157" y="1134801"/>
                  </a:lnTo>
                  <a:lnTo>
                    <a:pt x="1293413" y="1131413"/>
                  </a:lnTo>
                  <a:cubicBezTo>
                    <a:pt x="1042460" y="1125203"/>
                    <a:pt x="791505" y="1113347"/>
                    <a:pt x="618433" y="1097539"/>
                  </a:cubicBezTo>
                  <a:cubicBezTo>
                    <a:pt x="445362" y="1081731"/>
                    <a:pt x="324211" y="1065358"/>
                    <a:pt x="254983" y="1036564"/>
                  </a:cubicBezTo>
                  <a:cubicBezTo>
                    <a:pt x="185754" y="1007771"/>
                    <a:pt x="214600" y="1058018"/>
                    <a:pt x="203061" y="924778"/>
                  </a:cubicBezTo>
                  <a:cubicBezTo>
                    <a:pt x="198734" y="874813"/>
                    <a:pt x="189540" y="778403"/>
                    <a:pt x="181867" y="672614"/>
                  </a:cubicBezTo>
                  <a:cubicBezTo>
                    <a:pt x="181774" y="671167"/>
                    <a:pt x="181680" y="669719"/>
                    <a:pt x="181587" y="668272"/>
                  </a:cubicBezTo>
                  <a:lnTo>
                    <a:pt x="145043" y="659067"/>
                  </a:lnTo>
                  <a:cubicBezTo>
                    <a:pt x="128104" y="652794"/>
                    <a:pt x="108656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4" y="468732"/>
                  </a:lnTo>
                  <a:lnTo>
                    <a:pt x="170441" y="459514"/>
                  </a:lnTo>
                  <a:cubicBezTo>
                    <a:pt x="167636" y="357695"/>
                    <a:pt x="170610" y="271209"/>
                    <a:pt x="185754" y="237123"/>
                  </a:cubicBezTo>
                  <a:cubicBezTo>
                    <a:pt x="226138" y="146226"/>
                    <a:pt x="229023" y="123078"/>
                    <a:pt x="324211" y="98237"/>
                  </a:cubicBezTo>
                  <a:cubicBezTo>
                    <a:pt x="466256" y="61167"/>
                    <a:pt x="978998" y="58716"/>
                    <a:pt x="1224184" y="47425"/>
                  </a:cubicBezTo>
                  <a:cubicBezTo>
                    <a:pt x="1469370" y="36133"/>
                    <a:pt x="1584751" y="34439"/>
                    <a:pt x="1795321" y="30487"/>
                  </a:cubicBezTo>
                  <a:lnTo>
                    <a:pt x="2487607" y="23713"/>
                  </a:lnTo>
                  <a:lnTo>
                    <a:pt x="2954901" y="23713"/>
                  </a:lnTo>
                  <a:lnTo>
                    <a:pt x="4426010" y="16938"/>
                  </a:lnTo>
                  <a:lnTo>
                    <a:pt x="5447133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21072" y="5015457"/>
              <a:ext cx="6462828" cy="918714"/>
              <a:chOff x="7325360" y="2330024"/>
              <a:chExt cx="6462828" cy="9187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325360" y="2725518"/>
                <a:ext cx="6462828" cy="5232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dirty="0">
                    <a:solidFill>
                      <a:srgbClr val="3C3C3B"/>
                    </a:solidFill>
                    <a:latin typeface="+mn-ea"/>
                    <a:cs typeface="+mn-ea"/>
                  </a:rPr>
                  <a:t>关卡会包含部分解密元素，也会和道具信息有一定交互性，例如某些岩浆地形可以通过佩戴火抗防具来穿越，也可以躲避。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325360" y="2330024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3C3C3B"/>
                    </a:solidFill>
                    <a:cs typeface="+mn-ea"/>
                    <a:sym typeface="+mn-lt"/>
                  </a:rPr>
                  <a:t>关卡设计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1233702" y="2038998"/>
            <a:ext cx="2617168" cy="3950440"/>
          </a:xfrm>
          <a:custGeom>
            <a:avLst/>
            <a:gdLst>
              <a:gd name="T0" fmla="*/ 90 w 156"/>
              <a:gd name="T1" fmla="*/ 45 h 237"/>
              <a:gd name="T2" fmla="*/ 101 w 156"/>
              <a:gd name="T3" fmla="*/ 90 h 237"/>
              <a:gd name="T4" fmla="*/ 144 w 156"/>
              <a:gd name="T5" fmla="*/ 101 h 237"/>
              <a:gd name="T6" fmla="*/ 117 w 156"/>
              <a:gd name="T7" fmla="*/ 136 h 237"/>
              <a:gd name="T8" fmla="*/ 141 w 156"/>
              <a:gd name="T9" fmla="*/ 220 h 237"/>
              <a:gd name="T10" fmla="*/ 133 w 156"/>
              <a:gd name="T11" fmla="*/ 235 h 237"/>
              <a:gd name="T12" fmla="*/ 118 w 156"/>
              <a:gd name="T13" fmla="*/ 222 h 237"/>
              <a:gd name="T14" fmla="*/ 56 w 156"/>
              <a:gd name="T15" fmla="*/ 139 h 237"/>
              <a:gd name="T16" fmla="*/ 13 w 156"/>
              <a:gd name="T17" fmla="*/ 222 h 237"/>
              <a:gd name="T18" fmla="*/ 6 w 156"/>
              <a:gd name="T19" fmla="*/ 222 h 237"/>
              <a:gd name="T20" fmla="*/ 36 w 156"/>
              <a:gd name="T21" fmla="*/ 135 h 237"/>
              <a:gd name="T22" fmla="*/ 7 w 156"/>
              <a:gd name="T23" fmla="*/ 104 h 237"/>
              <a:gd name="T24" fmla="*/ 55 w 156"/>
              <a:gd name="T25" fmla="*/ 94 h 237"/>
              <a:gd name="T26" fmla="*/ 69 w 156"/>
              <a:gd name="T27" fmla="*/ 4 h 237"/>
              <a:gd name="T28" fmla="*/ 89 w 156"/>
              <a:gd name="T29" fmla="*/ 12 h 237"/>
              <a:gd name="T30" fmla="*/ 87 w 156"/>
              <a:gd name="T31" fmla="*/ 8 h 237"/>
              <a:gd name="T32" fmla="*/ 90 w 156"/>
              <a:gd name="T33" fmla="*/ 61 h 237"/>
              <a:gd name="T34" fmla="*/ 85 w 156"/>
              <a:gd name="T35" fmla="*/ 55 h 237"/>
              <a:gd name="T36" fmla="*/ 75 w 156"/>
              <a:gd name="T37" fmla="*/ 58 h 237"/>
              <a:gd name="T38" fmla="*/ 69 w 156"/>
              <a:gd name="T39" fmla="*/ 85 h 237"/>
              <a:gd name="T40" fmla="*/ 75 w 156"/>
              <a:gd name="T41" fmla="*/ 58 h 237"/>
              <a:gd name="T42" fmla="*/ 61 w 156"/>
              <a:gd name="T43" fmla="*/ 86 h 237"/>
              <a:gd name="T44" fmla="*/ 61 w 156"/>
              <a:gd name="T45" fmla="*/ 86 h 237"/>
              <a:gd name="T46" fmla="*/ 98 w 156"/>
              <a:gd name="T47" fmla="*/ 84 h 237"/>
              <a:gd name="T48" fmla="*/ 101 w 156"/>
              <a:gd name="T49" fmla="*/ 82 h 237"/>
              <a:gd name="T50" fmla="*/ 98 w 156"/>
              <a:gd name="T51" fmla="*/ 84 h 237"/>
              <a:gd name="T52" fmla="*/ 90 w 156"/>
              <a:gd name="T53" fmla="*/ 95 h 237"/>
              <a:gd name="T54" fmla="*/ 90 w 156"/>
              <a:gd name="T55" fmla="*/ 95 h 237"/>
              <a:gd name="T56" fmla="*/ 93 w 156"/>
              <a:gd name="T57" fmla="*/ 97 h 237"/>
              <a:gd name="T58" fmla="*/ 107 w 156"/>
              <a:gd name="T59" fmla="*/ 117 h 237"/>
              <a:gd name="T60" fmla="*/ 95 w 156"/>
              <a:gd name="T61" fmla="*/ 95 h 237"/>
              <a:gd name="T62" fmla="*/ 49 w 156"/>
              <a:gd name="T63" fmla="*/ 119 h 237"/>
              <a:gd name="T64" fmla="*/ 57 w 156"/>
              <a:gd name="T65" fmla="*/ 121 h 237"/>
              <a:gd name="T66" fmla="*/ 49 w 156"/>
              <a:gd name="T67" fmla="*/ 119 h 237"/>
              <a:gd name="T68" fmla="*/ 81 w 156"/>
              <a:gd name="T69" fmla="*/ 100 h 237"/>
              <a:gd name="T70" fmla="*/ 86 w 156"/>
              <a:gd name="T71" fmla="*/ 97 h 237"/>
              <a:gd name="T72" fmla="*/ 81 w 156"/>
              <a:gd name="T73" fmla="*/ 100 h 237"/>
              <a:gd name="T74" fmla="*/ 69 w 156"/>
              <a:gd name="T75" fmla="*/ 102 h 237"/>
              <a:gd name="T76" fmla="*/ 93 w 156"/>
              <a:gd name="T77" fmla="*/ 122 h 237"/>
              <a:gd name="T78" fmla="*/ 69 w 156"/>
              <a:gd name="T79" fmla="*/ 102 h 237"/>
              <a:gd name="T80" fmla="*/ 127 w 156"/>
              <a:gd name="T81" fmla="*/ 119 h 237"/>
              <a:gd name="T82" fmla="*/ 141 w 156"/>
              <a:gd name="T83" fmla="*/ 109 h 237"/>
              <a:gd name="T84" fmla="*/ 114 w 156"/>
              <a:gd name="T85" fmla="*/ 123 h 237"/>
              <a:gd name="T86" fmla="*/ 124 w 156"/>
              <a:gd name="T87" fmla="*/ 119 h 237"/>
              <a:gd name="T88" fmla="*/ 133 w 156"/>
              <a:gd name="T89" fmla="*/ 127 h 237"/>
              <a:gd name="T90" fmla="*/ 139 w 156"/>
              <a:gd name="T91" fmla="*/ 122 h 237"/>
              <a:gd name="T92" fmla="*/ 51 w 156"/>
              <a:gd name="T93" fmla="*/ 127 h 237"/>
              <a:gd name="T94" fmla="*/ 54 w 156"/>
              <a:gd name="T95" fmla="*/ 127 h 237"/>
              <a:gd name="T96" fmla="*/ 51 w 156"/>
              <a:gd name="T97" fmla="*/ 125 h 237"/>
              <a:gd name="T98" fmla="*/ 122 w 156"/>
              <a:gd name="T99" fmla="*/ 128 h 237"/>
              <a:gd name="T100" fmla="*/ 129 w 156"/>
              <a:gd name="T101" fmla="*/ 127 h 237"/>
              <a:gd name="T102" fmla="*/ 111 w 156"/>
              <a:gd name="T103" fmla="*/ 132 h 237"/>
              <a:gd name="T104" fmla="*/ 111 w 156"/>
              <a:gd name="T105" fmla="*/ 132 h 237"/>
              <a:gd name="T106" fmla="*/ 40 w 156"/>
              <a:gd name="T107" fmla="*/ 135 h 237"/>
              <a:gd name="T108" fmla="*/ 19 w 156"/>
              <a:gd name="T109" fmla="*/ 214 h 237"/>
              <a:gd name="T110" fmla="*/ 40 w 156"/>
              <a:gd name="T111" fmla="*/ 135 h 237"/>
              <a:gd name="T112" fmla="*/ 101 w 156"/>
              <a:gd name="T113" fmla="*/ 140 h 237"/>
              <a:gd name="T114" fmla="*/ 133 w 156"/>
              <a:gd name="T115" fmla="*/ 215 h 237"/>
              <a:gd name="T116" fmla="*/ 101 w 156"/>
              <a:gd name="T117" fmla="*/ 14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6" h="237">
                <a:moveTo>
                  <a:pt x="90" y="2"/>
                </a:moveTo>
                <a:cubicBezTo>
                  <a:pt x="99" y="13"/>
                  <a:pt x="91" y="34"/>
                  <a:pt x="90" y="45"/>
                </a:cubicBezTo>
                <a:cubicBezTo>
                  <a:pt x="97" y="49"/>
                  <a:pt x="104" y="53"/>
                  <a:pt x="107" y="60"/>
                </a:cubicBezTo>
                <a:cubicBezTo>
                  <a:pt x="108" y="73"/>
                  <a:pt x="106" y="83"/>
                  <a:pt x="101" y="90"/>
                </a:cubicBezTo>
                <a:cubicBezTo>
                  <a:pt x="104" y="99"/>
                  <a:pt x="107" y="108"/>
                  <a:pt x="110" y="117"/>
                </a:cubicBezTo>
                <a:cubicBezTo>
                  <a:pt x="124" y="115"/>
                  <a:pt x="135" y="108"/>
                  <a:pt x="144" y="101"/>
                </a:cubicBezTo>
                <a:cubicBezTo>
                  <a:pt x="152" y="102"/>
                  <a:pt x="156" y="113"/>
                  <a:pt x="155" y="117"/>
                </a:cubicBezTo>
                <a:cubicBezTo>
                  <a:pt x="153" y="126"/>
                  <a:pt x="130" y="134"/>
                  <a:pt x="117" y="136"/>
                </a:cubicBezTo>
                <a:cubicBezTo>
                  <a:pt x="124" y="157"/>
                  <a:pt x="130" y="184"/>
                  <a:pt x="137" y="207"/>
                </a:cubicBezTo>
                <a:cubicBezTo>
                  <a:pt x="138" y="211"/>
                  <a:pt x="143" y="215"/>
                  <a:pt x="141" y="220"/>
                </a:cubicBezTo>
                <a:cubicBezTo>
                  <a:pt x="138" y="223"/>
                  <a:pt x="135" y="218"/>
                  <a:pt x="132" y="221"/>
                </a:cubicBezTo>
                <a:cubicBezTo>
                  <a:pt x="131" y="228"/>
                  <a:pt x="138" y="232"/>
                  <a:pt x="133" y="235"/>
                </a:cubicBezTo>
                <a:cubicBezTo>
                  <a:pt x="124" y="237"/>
                  <a:pt x="126" y="228"/>
                  <a:pt x="124" y="222"/>
                </a:cubicBezTo>
                <a:cubicBezTo>
                  <a:pt x="122" y="220"/>
                  <a:pt x="122" y="223"/>
                  <a:pt x="118" y="222"/>
                </a:cubicBezTo>
                <a:cubicBezTo>
                  <a:pt x="110" y="196"/>
                  <a:pt x="104" y="168"/>
                  <a:pt x="98" y="140"/>
                </a:cubicBezTo>
                <a:cubicBezTo>
                  <a:pt x="83" y="141"/>
                  <a:pt x="69" y="141"/>
                  <a:pt x="56" y="139"/>
                </a:cubicBezTo>
                <a:cubicBezTo>
                  <a:pt x="43" y="165"/>
                  <a:pt x="30" y="196"/>
                  <a:pt x="21" y="222"/>
                </a:cubicBezTo>
                <a:cubicBezTo>
                  <a:pt x="20" y="224"/>
                  <a:pt x="15" y="224"/>
                  <a:pt x="13" y="222"/>
                </a:cubicBezTo>
                <a:cubicBezTo>
                  <a:pt x="11" y="226"/>
                  <a:pt x="12" y="233"/>
                  <a:pt x="7" y="234"/>
                </a:cubicBezTo>
                <a:cubicBezTo>
                  <a:pt x="0" y="234"/>
                  <a:pt x="4" y="225"/>
                  <a:pt x="6" y="222"/>
                </a:cubicBezTo>
                <a:cubicBezTo>
                  <a:pt x="6" y="218"/>
                  <a:pt x="0" y="220"/>
                  <a:pt x="1" y="215"/>
                </a:cubicBezTo>
                <a:cubicBezTo>
                  <a:pt x="12" y="188"/>
                  <a:pt x="24" y="162"/>
                  <a:pt x="36" y="135"/>
                </a:cubicBezTo>
                <a:cubicBezTo>
                  <a:pt x="26" y="129"/>
                  <a:pt x="13" y="127"/>
                  <a:pt x="1" y="122"/>
                </a:cubicBezTo>
                <a:cubicBezTo>
                  <a:pt x="2" y="115"/>
                  <a:pt x="4" y="109"/>
                  <a:pt x="7" y="104"/>
                </a:cubicBezTo>
                <a:cubicBezTo>
                  <a:pt x="19" y="108"/>
                  <a:pt x="29" y="114"/>
                  <a:pt x="43" y="117"/>
                </a:cubicBezTo>
                <a:cubicBezTo>
                  <a:pt x="48" y="110"/>
                  <a:pt x="50" y="101"/>
                  <a:pt x="55" y="94"/>
                </a:cubicBezTo>
                <a:cubicBezTo>
                  <a:pt x="45" y="76"/>
                  <a:pt x="51" y="46"/>
                  <a:pt x="70" y="43"/>
                </a:cubicBezTo>
                <a:cubicBezTo>
                  <a:pt x="69" y="28"/>
                  <a:pt x="70" y="17"/>
                  <a:pt x="69" y="4"/>
                </a:cubicBezTo>
                <a:cubicBezTo>
                  <a:pt x="76" y="2"/>
                  <a:pt x="83" y="0"/>
                  <a:pt x="90" y="2"/>
                </a:cubicBezTo>
                <a:close/>
                <a:moveTo>
                  <a:pt x="89" y="12"/>
                </a:moveTo>
                <a:cubicBezTo>
                  <a:pt x="89" y="12"/>
                  <a:pt x="89" y="12"/>
                  <a:pt x="89" y="12"/>
                </a:cubicBezTo>
                <a:cubicBezTo>
                  <a:pt x="89" y="10"/>
                  <a:pt x="89" y="8"/>
                  <a:pt x="87" y="8"/>
                </a:cubicBezTo>
                <a:cubicBezTo>
                  <a:pt x="87" y="10"/>
                  <a:pt x="87" y="12"/>
                  <a:pt x="89" y="12"/>
                </a:cubicBezTo>
                <a:close/>
                <a:moveTo>
                  <a:pt x="90" y="61"/>
                </a:moveTo>
                <a:cubicBezTo>
                  <a:pt x="90" y="61"/>
                  <a:pt x="90" y="61"/>
                  <a:pt x="90" y="61"/>
                </a:cubicBezTo>
                <a:cubicBezTo>
                  <a:pt x="91" y="57"/>
                  <a:pt x="89" y="55"/>
                  <a:pt x="85" y="55"/>
                </a:cubicBezTo>
                <a:cubicBezTo>
                  <a:pt x="85" y="59"/>
                  <a:pt x="87" y="61"/>
                  <a:pt x="90" y="61"/>
                </a:cubicBezTo>
                <a:close/>
                <a:moveTo>
                  <a:pt x="75" y="58"/>
                </a:moveTo>
                <a:cubicBezTo>
                  <a:pt x="75" y="58"/>
                  <a:pt x="75" y="58"/>
                  <a:pt x="75" y="58"/>
                </a:cubicBezTo>
                <a:cubicBezTo>
                  <a:pt x="66" y="59"/>
                  <a:pt x="67" y="75"/>
                  <a:pt x="69" y="85"/>
                </a:cubicBezTo>
                <a:cubicBezTo>
                  <a:pt x="74" y="88"/>
                  <a:pt x="84" y="88"/>
                  <a:pt x="89" y="85"/>
                </a:cubicBezTo>
                <a:cubicBezTo>
                  <a:pt x="94" y="72"/>
                  <a:pt x="84" y="56"/>
                  <a:pt x="75" y="58"/>
                </a:cubicBezTo>
                <a:close/>
                <a:moveTo>
                  <a:pt x="61" y="86"/>
                </a:moveTo>
                <a:cubicBezTo>
                  <a:pt x="61" y="86"/>
                  <a:pt x="61" y="86"/>
                  <a:pt x="61" y="86"/>
                </a:cubicBezTo>
                <a:cubicBezTo>
                  <a:pt x="58" y="82"/>
                  <a:pt x="58" y="75"/>
                  <a:pt x="56" y="70"/>
                </a:cubicBezTo>
                <a:cubicBezTo>
                  <a:pt x="53" y="76"/>
                  <a:pt x="57" y="83"/>
                  <a:pt x="61" y="86"/>
                </a:cubicBezTo>
                <a:close/>
                <a:moveTo>
                  <a:pt x="98" y="84"/>
                </a:moveTo>
                <a:cubicBezTo>
                  <a:pt x="98" y="84"/>
                  <a:pt x="98" y="84"/>
                  <a:pt x="98" y="84"/>
                </a:cubicBezTo>
                <a:cubicBezTo>
                  <a:pt x="99" y="84"/>
                  <a:pt x="100" y="84"/>
                  <a:pt x="101" y="84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0" y="82"/>
                  <a:pt x="99" y="82"/>
                  <a:pt x="98" y="82"/>
                </a:cubicBezTo>
                <a:cubicBezTo>
                  <a:pt x="98" y="82"/>
                  <a:pt x="98" y="83"/>
                  <a:pt x="98" y="84"/>
                </a:cubicBezTo>
                <a:close/>
                <a:moveTo>
                  <a:pt x="90" y="95"/>
                </a:moveTo>
                <a:cubicBezTo>
                  <a:pt x="90" y="95"/>
                  <a:pt x="90" y="95"/>
                  <a:pt x="90" y="95"/>
                </a:cubicBezTo>
                <a:cubicBezTo>
                  <a:pt x="94" y="95"/>
                  <a:pt x="97" y="91"/>
                  <a:pt x="94" y="89"/>
                </a:cubicBezTo>
                <a:cubicBezTo>
                  <a:pt x="94" y="92"/>
                  <a:pt x="90" y="91"/>
                  <a:pt x="90" y="95"/>
                </a:cubicBezTo>
                <a:close/>
                <a:moveTo>
                  <a:pt x="93" y="97"/>
                </a:moveTo>
                <a:cubicBezTo>
                  <a:pt x="93" y="97"/>
                  <a:pt x="93" y="97"/>
                  <a:pt x="93" y="97"/>
                </a:cubicBezTo>
                <a:cubicBezTo>
                  <a:pt x="92" y="107"/>
                  <a:pt x="96" y="112"/>
                  <a:pt x="96" y="121"/>
                </a:cubicBezTo>
                <a:cubicBezTo>
                  <a:pt x="101" y="120"/>
                  <a:pt x="106" y="121"/>
                  <a:pt x="107" y="117"/>
                </a:cubicBezTo>
                <a:cubicBezTo>
                  <a:pt x="102" y="112"/>
                  <a:pt x="102" y="102"/>
                  <a:pt x="99" y="95"/>
                </a:cubicBezTo>
                <a:cubicBezTo>
                  <a:pt x="98" y="95"/>
                  <a:pt x="96" y="95"/>
                  <a:pt x="95" y="95"/>
                </a:cubicBezTo>
                <a:cubicBezTo>
                  <a:pt x="95" y="96"/>
                  <a:pt x="95" y="98"/>
                  <a:pt x="93" y="97"/>
                </a:cubicBezTo>
                <a:close/>
                <a:moveTo>
                  <a:pt x="49" y="119"/>
                </a:moveTo>
                <a:cubicBezTo>
                  <a:pt x="49" y="119"/>
                  <a:pt x="49" y="119"/>
                  <a:pt x="49" y="119"/>
                </a:cubicBezTo>
                <a:cubicBezTo>
                  <a:pt x="51" y="120"/>
                  <a:pt x="53" y="121"/>
                  <a:pt x="57" y="121"/>
                </a:cubicBezTo>
                <a:cubicBezTo>
                  <a:pt x="60" y="114"/>
                  <a:pt x="63" y="108"/>
                  <a:pt x="64" y="100"/>
                </a:cubicBezTo>
                <a:cubicBezTo>
                  <a:pt x="54" y="93"/>
                  <a:pt x="51" y="110"/>
                  <a:pt x="49" y="119"/>
                </a:cubicBezTo>
                <a:close/>
                <a:moveTo>
                  <a:pt x="81" y="100"/>
                </a:moveTo>
                <a:cubicBezTo>
                  <a:pt x="81" y="100"/>
                  <a:pt x="81" y="100"/>
                  <a:pt x="81" y="100"/>
                </a:cubicBezTo>
                <a:cubicBezTo>
                  <a:pt x="83" y="100"/>
                  <a:pt x="84" y="100"/>
                  <a:pt x="86" y="100"/>
                </a:cubicBezTo>
                <a:cubicBezTo>
                  <a:pt x="86" y="99"/>
                  <a:pt x="86" y="98"/>
                  <a:pt x="86" y="97"/>
                </a:cubicBezTo>
                <a:cubicBezTo>
                  <a:pt x="84" y="97"/>
                  <a:pt x="83" y="97"/>
                  <a:pt x="81" y="97"/>
                </a:cubicBezTo>
                <a:cubicBezTo>
                  <a:pt x="81" y="98"/>
                  <a:pt x="81" y="99"/>
                  <a:pt x="81" y="100"/>
                </a:cubicBezTo>
                <a:close/>
                <a:moveTo>
                  <a:pt x="69" y="102"/>
                </a:moveTo>
                <a:cubicBezTo>
                  <a:pt x="69" y="102"/>
                  <a:pt x="69" y="102"/>
                  <a:pt x="69" y="102"/>
                </a:cubicBezTo>
                <a:cubicBezTo>
                  <a:pt x="67" y="109"/>
                  <a:pt x="64" y="114"/>
                  <a:pt x="62" y="121"/>
                </a:cubicBezTo>
                <a:cubicBezTo>
                  <a:pt x="70" y="123"/>
                  <a:pt x="83" y="123"/>
                  <a:pt x="93" y="122"/>
                </a:cubicBezTo>
                <a:cubicBezTo>
                  <a:pt x="92" y="114"/>
                  <a:pt x="90" y="107"/>
                  <a:pt x="87" y="102"/>
                </a:cubicBezTo>
                <a:cubicBezTo>
                  <a:pt x="81" y="105"/>
                  <a:pt x="75" y="102"/>
                  <a:pt x="69" y="102"/>
                </a:cubicBezTo>
                <a:close/>
                <a:moveTo>
                  <a:pt x="127" y="119"/>
                </a:moveTo>
                <a:cubicBezTo>
                  <a:pt x="127" y="119"/>
                  <a:pt x="127" y="119"/>
                  <a:pt x="127" y="119"/>
                </a:cubicBezTo>
                <a:cubicBezTo>
                  <a:pt x="133" y="117"/>
                  <a:pt x="137" y="115"/>
                  <a:pt x="143" y="114"/>
                </a:cubicBezTo>
                <a:cubicBezTo>
                  <a:pt x="143" y="112"/>
                  <a:pt x="142" y="110"/>
                  <a:pt x="141" y="109"/>
                </a:cubicBezTo>
                <a:cubicBezTo>
                  <a:pt x="137" y="113"/>
                  <a:pt x="129" y="112"/>
                  <a:pt x="127" y="119"/>
                </a:cubicBezTo>
                <a:close/>
                <a:moveTo>
                  <a:pt x="114" y="123"/>
                </a:moveTo>
                <a:cubicBezTo>
                  <a:pt x="114" y="123"/>
                  <a:pt x="114" y="123"/>
                  <a:pt x="114" y="123"/>
                </a:cubicBezTo>
                <a:cubicBezTo>
                  <a:pt x="118" y="122"/>
                  <a:pt x="121" y="121"/>
                  <a:pt x="124" y="119"/>
                </a:cubicBezTo>
                <a:cubicBezTo>
                  <a:pt x="119" y="118"/>
                  <a:pt x="117" y="121"/>
                  <a:pt x="114" y="123"/>
                </a:cubicBezTo>
                <a:close/>
                <a:moveTo>
                  <a:pt x="133" y="127"/>
                </a:moveTo>
                <a:cubicBezTo>
                  <a:pt x="133" y="127"/>
                  <a:pt x="133" y="127"/>
                  <a:pt x="133" y="127"/>
                </a:cubicBezTo>
                <a:cubicBezTo>
                  <a:pt x="134" y="124"/>
                  <a:pt x="139" y="125"/>
                  <a:pt x="139" y="122"/>
                </a:cubicBezTo>
                <a:cubicBezTo>
                  <a:pt x="135" y="121"/>
                  <a:pt x="130" y="125"/>
                  <a:pt x="133" y="127"/>
                </a:cubicBezTo>
                <a:close/>
                <a:moveTo>
                  <a:pt x="51" y="127"/>
                </a:moveTo>
                <a:cubicBezTo>
                  <a:pt x="51" y="127"/>
                  <a:pt x="51" y="127"/>
                  <a:pt x="51" y="127"/>
                </a:cubicBezTo>
                <a:cubicBezTo>
                  <a:pt x="52" y="127"/>
                  <a:pt x="53" y="127"/>
                  <a:pt x="54" y="127"/>
                </a:cubicBezTo>
                <a:cubicBezTo>
                  <a:pt x="54" y="126"/>
                  <a:pt x="54" y="125"/>
                  <a:pt x="54" y="125"/>
                </a:cubicBezTo>
                <a:cubicBezTo>
                  <a:pt x="53" y="125"/>
                  <a:pt x="52" y="125"/>
                  <a:pt x="51" y="125"/>
                </a:cubicBezTo>
                <a:cubicBezTo>
                  <a:pt x="51" y="125"/>
                  <a:pt x="51" y="126"/>
                  <a:pt x="51" y="127"/>
                </a:cubicBezTo>
                <a:close/>
                <a:moveTo>
                  <a:pt x="122" y="128"/>
                </a:moveTo>
                <a:cubicBezTo>
                  <a:pt x="122" y="128"/>
                  <a:pt x="122" y="128"/>
                  <a:pt x="122" y="128"/>
                </a:cubicBezTo>
                <a:cubicBezTo>
                  <a:pt x="121" y="133"/>
                  <a:pt x="128" y="128"/>
                  <a:pt x="129" y="127"/>
                </a:cubicBezTo>
                <a:cubicBezTo>
                  <a:pt x="125" y="126"/>
                  <a:pt x="124" y="128"/>
                  <a:pt x="122" y="128"/>
                </a:cubicBezTo>
                <a:close/>
                <a:moveTo>
                  <a:pt x="111" y="132"/>
                </a:moveTo>
                <a:cubicBezTo>
                  <a:pt x="111" y="132"/>
                  <a:pt x="111" y="132"/>
                  <a:pt x="111" y="132"/>
                </a:cubicBezTo>
                <a:cubicBezTo>
                  <a:pt x="107" y="128"/>
                  <a:pt x="107" y="136"/>
                  <a:pt x="111" y="132"/>
                </a:cubicBezTo>
                <a:close/>
                <a:moveTo>
                  <a:pt x="40" y="135"/>
                </a:moveTo>
                <a:cubicBezTo>
                  <a:pt x="40" y="135"/>
                  <a:pt x="40" y="135"/>
                  <a:pt x="40" y="135"/>
                </a:cubicBezTo>
                <a:cubicBezTo>
                  <a:pt x="32" y="162"/>
                  <a:pt x="19" y="183"/>
                  <a:pt x="11" y="210"/>
                </a:cubicBezTo>
                <a:cubicBezTo>
                  <a:pt x="14" y="211"/>
                  <a:pt x="16" y="213"/>
                  <a:pt x="19" y="214"/>
                </a:cubicBezTo>
                <a:cubicBezTo>
                  <a:pt x="28" y="187"/>
                  <a:pt x="40" y="163"/>
                  <a:pt x="50" y="138"/>
                </a:cubicBezTo>
                <a:cubicBezTo>
                  <a:pt x="47" y="137"/>
                  <a:pt x="45" y="135"/>
                  <a:pt x="40" y="135"/>
                </a:cubicBezTo>
                <a:close/>
                <a:moveTo>
                  <a:pt x="101" y="140"/>
                </a:moveTo>
                <a:cubicBezTo>
                  <a:pt x="101" y="140"/>
                  <a:pt x="101" y="140"/>
                  <a:pt x="101" y="140"/>
                </a:cubicBezTo>
                <a:cubicBezTo>
                  <a:pt x="107" y="165"/>
                  <a:pt x="115" y="194"/>
                  <a:pt x="122" y="215"/>
                </a:cubicBezTo>
                <a:cubicBezTo>
                  <a:pt x="125" y="217"/>
                  <a:pt x="128" y="214"/>
                  <a:pt x="133" y="215"/>
                </a:cubicBezTo>
                <a:cubicBezTo>
                  <a:pt x="129" y="191"/>
                  <a:pt x="119" y="163"/>
                  <a:pt x="112" y="138"/>
                </a:cubicBezTo>
                <a:cubicBezTo>
                  <a:pt x="108" y="138"/>
                  <a:pt x="104" y="139"/>
                  <a:pt x="101" y="140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4472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开发流程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0598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51000" y="1782592"/>
            <a:ext cx="8890000" cy="497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成员分工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26426" y="3796838"/>
            <a:ext cx="2241974" cy="1522175"/>
            <a:chOff x="7868191" y="2384859"/>
            <a:chExt cx="2241974" cy="1522175"/>
          </a:xfrm>
        </p:grpSpPr>
        <p:sp>
          <p:nvSpPr>
            <p:cNvPr id="9" name="矩形 8"/>
            <p:cNvSpPr/>
            <p:nvPr/>
          </p:nvSpPr>
          <p:spPr>
            <a:xfrm>
              <a:off x="7868191" y="2737483"/>
              <a:ext cx="2241974" cy="1169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何建霖 </a:t>
              </a: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：主要负责数值设计，小怪，Boss</a:t>
              </a: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战斗机制</a:t>
              </a:r>
            </a:p>
            <a:p>
              <a:endParaRPr lang="en-US" altLang="zh-CN" sz="1400" dirty="0">
                <a:solidFill>
                  <a:srgbClr val="3C3C3B"/>
                </a:solidFill>
                <a:latin typeface="+mn-ea"/>
                <a:cs typeface="+mn-ea"/>
                <a:sym typeface="+mn-ea"/>
              </a:endParaRPr>
            </a:p>
            <a:p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李熙恺</a:t>
              </a: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：主要负责剧情完善，道具设计，关卡设计</a:t>
              </a:r>
              <a:endParaRPr lang="zh-CN" altLang="en-US" sz="1400" dirty="0">
                <a:solidFill>
                  <a:srgbClr val="3C3C3B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68191" y="2384859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C3C3B"/>
                  </a:solidFill>
                  <a:cs typeface="+mn-ea"/>
                  <a:sym typeface="+mn-lt"/>
                </a:rPr>
                <a:t>策划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37015" y="3796838"/>
            <a:ext cx="2241974" cy="2254683"/>
            <a:chOff x="7868191" y="2384859"/>
            <a:chExt cx="2241974" cy="2254683"/>
          </a:xfrm>
        </p:grpSpPr>
        <p:sp>
          <p:nvSpPr>
            <p:cNvPr id="12" name="矩形 11"/>
            <p:cNvSpPr/>
            <p:nvPr/>
          </p:nvSpPr>
          <p:spPr>
            <a:xfrm>
              <a:off x="7868191" y="2737483"/>
              <a:ext cx="2241974" cy="19020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胡勇</a:t>
              </a:r>
              <a:r>
                <a:rPr lang="zh-CN" altLang="en-US" sz="1400" dirty="0" smtClean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、杨森</a:t>
              </a:r>
              <a:r>
                <a:rPr lang="en-US" altLang="zh-CN" sz="1400" dirty="0" smtClean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：</a:t>
              </a: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主要负责主角，小怪，Boss</a:t>
              </a: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的模型动画制作</a:t>
              </a: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rgbClr val="3C3C3B"/>
                </a:solidFill>
                <a:latin typeface="+mn-ea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张海杰</a:t>
              </a: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：主要负责特效制作，音乐素材收集，道具模型制度</a:t>
              </a:r>
              <a:endParaRPr lang="en-US" altLang="zh-CN" sz="1400" dirty="0">
                <a:solidFill>
                  <a:srgbClr val="3C3C3B"/>
                </a:solidFill>
                <a:latin typeface="+mn-ea"/>
                <a:cs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68191" y="2384859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C3C3B"/>
                  </a:solidFill>
                  <a:cs typeface="+mn-ea"/>
                  <a:sym typeface="+mn-lt"/>
                </a:rPr>
                <a:t>美术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24541" y="3796838"/>
            <a:ext cx="2241974" cy="1974222"/>
            <a:chOff x="7868191" y="2384859"/>
            <a:chExt cx="2241974" cy="1974222"/>
          </a:xfrm>
        </p:grpSpPr>
        <p:sp>
          <p:nvSpPr>
            <p:cNvPr id="15" name="矩形 14"/>
            <p:cNvSpPr/>
            <p:nvPr/>
          </p:nvSpPr>
          <p:spPr>
            <a:xfrm>
              <a:off x="7868191" y="2737483"/>
              <a:ext cx="2241974" cy="1621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张辉：主要负责主角与小怪，Boss的逻辑实现，UI界面的实现</a:t>
              </a:r>
              <a:endParaRPr lang="en-US" altLang="zh-CN" sz="1400" dirty="0">
                <a:solidFill>
                  <a:srgbClr val="3C3C3B"/>
                </a:solidFill>
                <a:latin typeface="+mn-ea"/>
                <a:cs typeface="+mn-ea"/>
              </a:endParaRP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rgbClr val="3C3C3B"/>
                </a:solidFill>
                <a:latin typeface="+mn-ea"/>
                <a:cs typeface="+mn-ea"/>
                <a:sym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张慧兰</a:t>
              </a: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ea"/>
                </a:rPr>
                <a:t>：主要负责关卡，道具的逻辑实现</a:t>
              </a:r>
              <a:endParaRPr lang="en-US" altLang="zh-CN" sz="1400" dirty="0">
                <a:solidFill>
                  <a:srgbClr val="3C3C3B"/>
                </a:solidFill>
                <a:latin typeface="+mn-ea"/>
                <a:cs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68191" y="2384859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C3C3B"/>
                  </a:solidFill>
                  <a:cs typeface="+mn-ea"/>
                  <a:sym typeface="+mn-lt"/>
                </a:rPr>
                <a:t>程序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35130" y="3796838"/>
            <a:ext cx="2241974" cy="1737619"/>
            <a:chOff x="7868191" y="2384859"/>
            <a:chExt cx="2241974" cy="1737619"/>
          </a:xfrm>
        </p:grpSpPr>
        <p:sp>
          <p:nvSpPr>
            <p:cNvPr id="18" name="矩形 17"/>
            <p:cNvSpPr/>
            <p:nvPr/>
          </p:nvSpPr>
          <p:spPr>
            <a:xfrm>
              <a:off x="7868191" y="2737483"/>
              <a:ext cx="2241974" cy="1384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3C3C3B"/>
                  </a:solidFill>
                  <a:latin typeface="+mn-ea"/>
                  <a:cs typeface="+mn-ea"/>
                  <a:sym typeface="+mn-lt"/>
                </a:rPr>
                <a:t> </a:t>
              </a:r>
              <a:r>
                <a:rPr lang="en-US" altLang="zh-CN" sz="1400" dirty="0" smtClean="0">
                  <a:solidFill>
                    <a:srgbClr val="3C3C3B"/>
                  </a:solidFill>
                  <a:latin typeface="+mn-ea"/>
                  <a:cs typeface="+mn-ea"/>
                  <a:sym typeface="+mn-lt"/>
                </a:rPr>
                <a:t>      </a:t>
              </a:r>
              <a:r>
                <a:rPr lang="zh-CN" altLang="en-US" sz="1400" dirty="0" smtClean="0">
                  <a:solidFill>
                    <a:srgbClr val="3C3C3B"/>
                  </a:solidFill>
                  <a:latin typeface="+mn-ea"/>
                  <a:cs typeface="+mn-ea"/>
                  <a:sym typeface="+mn-lt"/>
                </a:rPr>
                <a:t>由</a:t>
              </a:r>
              <a:r>
                <a:rPr lang="zh-CN" altLang="en-US" sz="1400" dirty="0">
                  <a:solidFill>
                    <a:srgbClr val="3C3C3B"/>
                  </a:solidFill>
                  <a:latin typeface="+mn-ea"/>
                  <a:cs typeface="+mn-ea"/>
                  <a:sym typeface="+mn-lt"/>
                </a:rPr>
                <a:t>大家共同完成，相关任务负责人主要学习相关技术知识，但是各类任务可以相互协作，群策群力，有</a:t>
              </a:r>
              <a:r>
                <a:rPr lang="zh-CN" altLang="en-US" sz="1400" dirty="0" smtClean="0">
                  <a:solidFill>
                    <a:srgbClr val="3C3C3B"/>
                  </a:solidFill>
                  <a:latin typeface="+mn-ea"/>
                  <a:cs typeface="+mn-ea"/>
                  <a:sym typeface="+mn-lt"/>
                </a:rPr>
                <a:t>困难</a:t>
              </a:r>
              <a:r>
                <a:rPr lang="zh-CN" altLang="en-US" sz="1400" dirty="0">
                  <a:solidFill>
                    <a:srgbClr val="3C3C3B"/>
                  </a:solidFill>
                  <a:latin typeface="+mn-ea"/>
                  <a:cs typeface="+mn-ea"/>
                  <a:sym typeface="+mn-lt"/>
                </a:rPr>
                <a:t>一起解决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868191" y="2384859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C3C3B"/>
                  </a:solidFill>
                  <a:cs typeface="+mn-ea"/>
                  <a:sym typeface="+mn-lt"/>
                </a:rPr>
                <a:t>测试</a:t>
              </a:r>
              <a:endParaRPr lang="zh-CN" altLang="en-US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96571" y="2554812"/>
            <a:ext cx="1101684" cy="1092200"/>
            <a:chOff x="2096572" y="3238500"/>
            <a:chExt cx="1101684" cy="1092200"/>
          </a:xfrm>
        </p:grpSpPr>
        <p:sp>
          <p:nvSpPr>
            <p:cNvPr id="2" name="任意多边形 1"/>
            <p:cNvSpPr/>
            <p:nvPr/>
          </p:nvSpPr>
          <p:spPr>
            <a:xfrm>
              <a:off x="2096572" y="3238500"/>
              <a:ext cx="1101684" cy="1092200"/>
            </a:xfrm>
            <a:custGeom>
              <a:avLst/>
              <a:gdLst>
                <a:gd name="connsiteX0" fmla="*/ 112645 w 988840"/>
                <a:gd name="connsiteY0" fmla="*/ 154380 h 980327"/>
                <a:gd name="connsiteX1" fmla="*/ 348865 w 988840"/>
                <a:gd name="connsiteY1" fmla="*/ 9600 h 980327"/>
                <a:gd name="connsiteX2" fmla="*/ 668905 w 988840"/>
                <a:gd name="connsiteY2" fmla="*/ 32460 h 980327"/>
                <a:gd name="connsiteX3" fmla="*/ 874645 w 988840"/>
                <a:gd name="connsiteY3" fmla="*/ 184860 h 980327"/>
                <a:gd name="connsiteX4" fmla="*/ 958465 w 988840"/>
                <a:gd name="connsiteY4" fmla="*/ 382980 h 980327"/>
                <a:gd name="connsiteX5" fmla="*/ 981325 w 988840"/>
                <a:gd name="connsiteY5" fmla="*/ 626820 h 980327"/>
                <a:gd name="connsiteX6" fmla="*/ 836545 w 988840"/>
                <a:gd name="connsiteY6" fmla="*/ 878280 h 980327"/>
                <a:gd name="connsiteX7" fmla="*/ 516505 w 988840"/>
                <a:gd name="connsiteY7" fmla="*/ 977340 h 980327"/>
                <a:gd name="connsiteX8" fmla="*/ 242185 w 988840"/>
                <a:gd name="connsiteY8" fmla="*/ 939240 h 980327"/>
                <a:gd name="connsiteX9" fmla="*/ 82165 w 988840"/>
                <a:gd name="connsiteY9" fmla="*/ 786840 h 980327"/>
                <a:gd name="connsiteX10" fmla="*/ 13585 w 988840"/>
                <a:gd name="connsiteY10" fmla="*/ 558240 h 980327"/>
                <a:gd name="connsiteX11" fmla="*/ 5965 w 988840"/>
                <a:gd name="connsiteY11" fmla="*/ 306780 h 980327"/>
                <a:gd name="connsiteX12" fmla="*/ 112645 w 988840"/>
                <a:gd name="connsiteY12" fmla="*/ 154380 h 98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8840" h="980327">
                  <a:moveTo>
                    <a:pt x="112645" y="154380"/>
                  </a:moveTo>
                  <a:cubicBezTo>
                    <a:pt x="169795" y="104850"/>
                    <a:pt x="256155" y="29920"/>
                    <a:pt x="348865" y="9600"/>
                  </a:cubicBezTo>
                  <a:cubicBezTo>
                    <a:pt x="441575" y="-10720"/>
                    <a:pt x="581275" y="3250"/>
                    <a:pt x="668905" y="32460"/>
                  </a:cubicBezTo>
                  <a:cubicBezTo>
                    <a:pt x="756535" y="61670"/>
                    <a:pt x="826385" y="126440"/>
                    <a:pt x="874645" y="184860"/>
                  </a:cubicBezTo>
                  <a:cubicBezTo>
                    <a:pt x="922905" y="243280"/>
                    <a:pt x="940685" y="309320"/>
                    <a:pt x="958465" y="382980"/>
                  </a:cubicBezTo>
                  <a:cubicBezTo>
                    <a:pt x="976245" y="456640"/>
                    <a:pt x="1001645" y="544270"/>
                    <a:pt x="981325" y="626820"/>
                  </a:cubicBezTo>
                  <a:cubicBezTo>
                    <a:pt x="961005" y="709370"/>
                    <a:pt x="914015" y="819860"/>
                    <a:pt x="836545" y="878280"/>
                  </a:cubicBezTo>
                  <a:cubicBezTo>
                    <a:pt x="759075" y="936700"/>
                    <a:pt x="615565" y="967180"/>
                    <a:pt x="516505" y="977340"/>
                  </a:cubicBezTo>
                  <a:cubicBezTo>
                    <a:pt x="417445" y="987500"/>
                    <a:pt x="314575" y="970990"/>
                    <a:pt x="242185" y="939240"/>
                  </a:cubicBezTo>
                  <a:cubicBezTo>
                    <a:pt x="169795" y="907490"/>
                    <a:pt x="120265" y="850340"/>
                    <a:pt x="82165" y="786840"/>
                  </a:cubicBezTo>
                  <a:cubicBezTo>
                    <a:pt x="44065" y="723340"/>
                    <a:pt x="26285" y="638250"/>
                    <a:pt x="13585" y="558240"/>
                  </a:cubicBezTo>
                  <a:cubicBezTo>
                    <a:pt x="885" y="478230"/>
                    <a:pt x="-5465" y="374090"/>
                    <a:pt x="5965" y="306780"/>
                  </a:cubicBezTo>
                  <a:cubicBezTo>
                    <a:pt x="17395" y="239470"/>
                    <a:pt x="55495" y="203910"/>
                    <a:pt x="112645" y="154380"/>
                  </a:cubicBez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398713" y="3503838"/>
              <a:ext cx="504944" cy="518970"/>
            </a:xfrm>
            <a:custGeom>
              <a:avLst/>
              <a:gdLst>
                <a:gd name="T0" fmla="*/ 233 w 294"/>
                <a:gd name="T1" fmla="*/ 113 h 302"/>
                <a:gd name="T2" fmla="*/ 294 w 294"/>
                <a:gd name="T3" fmla="*/ 142 h 302"/>
                <a:gd name="T4" fmla="*/ 254 w 294"/>
                <a:gd name="T5" fmla="*/ 231 h 302"/>
                <a:gd name="T6" fmla="*/ 169 w 294"/>
                <a:gd name="T7" fmla="*/ 293 h 302"/>
                <a:gd name="T8" fmla="*/ 112 w 294"/>
                <a:gd name="T9" fmla="*/ 301 h 302"/>
                <a:gd name="T10" fmla="*/ 45 w 294"/>
                <a:gd name="T11" fmla="*/ 274 h 302"/>
                <a:gd name="T12" fmla="*/ 3 w 294"/>
                <a:gd name="T13" fmla="*/ 190 h 302"/>
                <a:gd name="T14" fmla="*/ 57 w 294"/>
                <a:gd name="T15" fmla="*/ 70 h 302"/>
                <a:gd name="T16" fmla="*/ 118 w 294"/>
                <a:gd name="T17" fmla="*/ 30 h 302"/>
                <a:gd name="T18" fmla="*/ 204 w 294"/>
                <a:gd name="T19" fmla="*/ 1 h 302"/>
                <a:gd name="T20" fmla="*/ 252 w 294"/>
                <a:gd name="T21" fmla="*/ 44 h 302"/>
                <a:gd name="T22" fmla="*/ 233 w 294"/>
                <a:gd name="T23" fmla="*/ 113 h 302"/>
                <a:gd name="T24" fmla="*/ 225 w 294"/>
                <a:gd name="T25" fmla="*/ 116 h 302"/>
                <a:gd name="T26" fmla="*/ 225 w 294"/>
                <a:gd name="T27" fmla="*/ 116 h 302"/>
                <a:gd name="T28" fmla="*/ 236 w 294"/>
                <a:gd name="T29" fmla="*/ 78 h 302"/>
                <a:gd name="T30" fmla="*/ 228 w 294"/>
                <a:gd name="T31" fmla="*/ 19 h 302"/>
                <a:gd name="T32" fmla="*/ 182 w 294"/>
                <a:gd name="T33" fmla="*/ 11 h 302"/>
                <a:gd name="T34" fmla="*/ 126 w 294"/>
                <a:gd name="T35" fmla="*/ 38 h 302"/>
                <a:gd name="T36" fmla="*/ 73 w 294"/>
                <a:gd name="T37" fmla="*/ 68 h 302"/>
                <a:gd name="T38" fmla="*/ 13 w 294"/>
                <a:gd name="T39" fmla="*/ 177 h 302"/>
                <a:gd name="T40" fmla="*/ 26 w 294"/>
                <a:gd name="T41" fmla="*/ 234 h 302"/>
                <a:gd name="T42" fmla="*/ 38 w 294"/>
                <a:gd name="T43" fmla="*/ 258 h 302"/>
                <a:gd name="T44" fmla="*/ 131 w 294"/>
                <a:gd name="T45" fmla="*/ 293 h 302"/>
                <a:gd name="T46" fmla="*/ 214 w 294"/>
                <a:gd name="T47" fmla="*/ 257 h 302"/>
                <a:gd name="T48" fmla="*/ 257 w 294"/>
                <a:gd name="T49" fmla="*/ 217 h 302"/>
                <a:gd name="T50" fmla="*/ 284 w 294"/>
                <a:gd name="T51" fmla="*/ 142 h 302"/>
                <a:gd name="T52" fmla="*/ 225 w 294"/>
                <a:gd name="T53" fmla="*/ 11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02">
                  <a:moveTo>
                    <a:pt x="233" y="113"/>
                  </a:moveTo>
                  <a:cubicBezTo>
                    <a:pt x="247" y="130"/>
                    <a:pt x="287" y="115"/>
                    <a:pt x="294" y="142"/>
                  </a:cubicBezTo>
                  <a:cubicBezTo>
                    <a:pt x="294" y="178"/>
                    <a:pt x="273" y="209"/>
                    <a:pt x="254" y="231"/>
                  </a:cubicBezTo>
                  <a:cubicBezTo>
                    <a:pt x="235" y="253"/>
                    <a:pt x="197" y="282"/>
                    <a:pt x="169" y="293"/>
                  </a:cubicBezTo>
                  <a:cubicBezTo>
                    <a:pt x="155" y="299"/>
                    <a:pt x="131" y="301"/>
                    <a:pt x="112" y="301"/>
                  </a:cubicBezTo>
                  <a:cubicBezTo>
                    <a:pt x="80" y="302"/>
                    <a:pt x="64" y="293"/>
                    <a:pt x="45" y="274"/>
                  </a:cubicBezTo>
                  <a:cubicBezTo>
                    <a:pt x="21" y="252"/>
                    <a:pt x="0" y="236"/>
                    <a:pt x="3" y="190"/>
                  </a:cubicBezTo>
                  <a:cubicBezTo>
                    <a:pt x="6" y="148"/>
                    <a:pt x="35" y="94"/>
                    <a:pt x="57" y="70"/>
                  </a:cubicBezTo>
                  <a:cubicBezTo>
                    <a:pt x="72" y="54"/>
                    <a:pt x="95" y="42"/>
                    <a:pt x="118" y="30"/>
                  </a:cubicBezTo>
                  <a:cubicBezTo>
                    <a:pt x="141" y="18"/>
                    <a:pt x="172" y="0"/>
                    <a:pt x="204" y="1"/>
                  </a:cubicBezTo>
                  <a:cubicBezTo>
                    <a:pt x="228" y="2"/>
                    <a:pt x="251" y="12"/>
                    <a:pt x="252" y="44"/>
                  </a:cubicBezTo>
                  <a:cubicBezTo>
                    <a:pt x="253" y="69"/>
                    <a:pt x="236" y="90"/>
                    <a:pt x="233" y="113"/>
                  </a:cubicBezTo>
                  <a:close/>
                  <a:moveTo>
                    <a:pt x="225" y="116"/>
                  </a:moveTo>
                  <a:cubicBezTo>
                    <a:pt x="225" y="116"/>
                    <a:pt x="225" y="116"/>
                    <a:pt x="225" y="116"/>
                  </a:cubicBezTo>
                  <a:cubicBezTo>
                    <a:pt x="222" y="103"/>
                    <a:pt x="233" y="94"/>
                    <a:pt x="236" y="78"/>
                  </a:cubicBezTo>
                  <a:cubicBezTo>
                    <a:pt x="241" y="56"/>
                    <a:pt x="239" y="36"/>
                    <a:pt x="228" y="19"/>
                  </a:cubicBezTo>
                  <a:cubicBezTo>
                    <a:pt x="215" y="13"/>
                    <a:pt x="195" y="6"/>
                    <a:pt x="182" y="11"/>
                  </a:cubicBezTo>
                  <a:cubicBezTo>
                    <a:pt x="167" y="16"/>
                    <a:pt x="147" y="28"/>
                    <a:pt x="126" y="38"/>
                  </a:cubicBezTo>
                  <a:cubicBezTo>
                    <a:pt x="107" y="47"/>
                    <a:pt x="87" y="57"/>
                    <a:pt x="73" y="68"/>
                  </a:cubicBezTo>
                  <a:cubicBezTo>
                    <a:pt x="46" y="92"/>
                    <a:pt x="18" y="136"/>
                    <a:pt x="13" y="177"/>
                  </a:cubicBezTo>
                  <a:cubicBezTo>
                    <a:pt x="9" y="206"/>
                    <a:pt x="16" y="218"/>
                    <a:pt x="26" y="234"/>
                  </a:cubicBezTo>
                  <a:cubicBezTo>
                    <a:pt x="30" y="242"/>
                    <a:pt x="33" y="251"/>
                    <a:pt x="38" y="258"/>
                  </a:cubicBezTo>
                  <a:cubicBezTo>
                    <a:pt x="57" y="282"/>
                    <a:pt x="89" y="296"/>
                    <a:pt x="131" y="293"/>
                  </a:cubicBezTo>
                  <a:cubicBezTo>
                    <a:pt x="167" y="291"/>
                    <a:pt x="190" y="276"/>
                    <a:pt x="214" y="257"/>
                  </a:cubicBezTo>
                  <a:cubicBezTo>
                    <a:pt x="229" y="244"/>
                    <a:pt x="246" y="232"/>
                    <a:pt x="257" y="217"/>
                  </a:cubicBezTo>
                  <a:cubicBezTo>
                    <a:pt x="271" y="197"/>
                    <a:pt x="287" y="171"/>
                    <a:pt x="284" y="142"/>
                  </a:cubicBezTo>
                  <a:cubicBezTo>
                    <a:pt x="263" y="132"/>
                    <a:pt x="230" y="139"/>
                    <a:pt x="225" y="116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626958" y="3637725"/>
              <a:ext cx="113485" cy="112210"/>
            </a:xfrm>
            <a:custGeom>
              <a:avLst/>
              <a:gdLst>
                <a:gd name="T0" fmla="*/ 54 w 66"/>
                <a:gd name="T1" fmla="*/ 1 h 65"/>
                <a:gd name="T2" fmla="*/ 38 w 66"/>
                <a:gd name="T3" fmla="*/ 62 h 65"/>
                <a:gd name="T4" fmla="*/ 1 w 66"/>
                <a:gd name="T5" fmla="*/ 51 h 65"/>
                <a:gd name="T6" fmla="*/ 1 w 66"/>
                <a:gd name="T7" fmla="*/ 32 h 65"/>
                <a:gd name="T8" fmla="*/ 54 w 66"/>
                <a:gd name="T9" fmla="*/ 1 h 65"/>
                <a:gd name="T10" fmla="*/ 30 w 66"/>
                <a:gd name="T11" fmla="*/ 16 h 65"/>
                <a:gd name="T12" fmla="*/ 30 w 66"/>
                <a:gd name="T13" fmla="*/ 16 h 65"/>
                <a:gd name="T14" fmla="*/ 30 w 66"/>
                <a:gd name="T15" fmla="*/ 19 h 65"/>
                <a:gd name="T16" fmla="*/ 31 w 66"/>
                <a:gd name="T17" fmla="*/ 14 h 65"/>
                <a:gd name="T18" fmla="*/ 30 w 66"/>
                <a:gd name="T19" fmla="*/ 16 h 65"/>
                <a:gd name="T20" fmla="*/ 11 w 66"/>
                <a:gd name="T21" fmla="*/ 48 h 65"/>
                <a:gd name="T22" fmla="*/ 11 w 66"/>
                <a:gd name="T23" fmla="*/ 48 h 65"/>
                <a:gd name="T24" fmla="*/ 52 w 66"/>
                <a:gd name="T25" fmla="*/ 21 h 65"/>
                <a:gd name="T26" fmla="*/ 11 w 66"/>
                <a:gd name="T27" fmla="*/ 48 h 65"/>
                <a:gd name="T28" fmla="*/ 14 w 66"/>
                <a:gd name="T29" fmla="*/ 25 h 65"/>
                <a:gd name="T30" fmla="*/ 14 w 66"/>
                <a:gd name="T31" fmla="*/ 25 h 65"/>
                <a:gd name="T32" fmla="*/ 14 w 66"/>
                <a:gd name="T33" fmla="*/ 27 h 65"/>
                <a:gd name="T34" fmla="*/ 14 w 66"/>
                <a:gd name="T35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65">
                  <a:moveTo>
                    <a:pt x="54" y="1"/>
                  </a:moveTo>
                  <a:cubicBezTo>
                    <a:pt x="66" y="22"/>
                    <a:pt x="62" y="58"/>
                    <a:pt x="38" y="62"/>
                  </a:cubicBezTo>
                  <a:cubicBezTo>
                    <a:pt x="25" y="64"/>
                    <a:pt x="12" y="58"/>
                    <a:pt x="1" y="51"/>
                  </a:cubicBezTo>
                  <a:cubicBezTo>
                    <a:pt x="3" y="44"/>
                    <a:pt x="0" y="41"/>
                    <a:pt x="1" y="32"/>
                  </a:cubicBezTo>
                  <a:cubicBezTo>
                    <a:pt x="12" y="16"/>
                    <a:pt x="31" y="0"/>
                    <a:pt x="54" y="1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7"/>
                    <a:pt x="30" y="18"/>
                    <a:pt x="30" y="19"/>
                  </a:cubicBezTo>
                  <a:cubicBezTo>
                    <a:pt x="34" y="21"/>
                    <a:pt x="35" y="14"/>
                    <a:pt x="31" y="14"/>
                  </a:cubicBezTo>
                  <a:cubicBezTo>
                    <a:pt x="31" y="15"/>
                    <a:pt x="31" y="16"/>
                    <a:pt x="30" y="16"/>
                  </a:cubicBezTo>
                  <a:close/>
                  <a:moveTo>
                    <a:pt x="11" y="48"/>
                  </a:moveTo>
                  <a:cubicBezTo>
                    <a:pt x="11" y="48"/>
                    <a:pt x="11" y="48"/>
                    <a:pt x="11" y="48"/>
                  </a:cubicBezTo>
                  <a:cubicBezTo>
                    <a:pt x="29" y="65"/>
                    <a:pt x="64" y="51"/>
                    <a:pt x="52" y="21"/>
                  </a:cubicBezTo>
                  <a:cubicBezTo>
                    <a:pt x="33" y="24"/>
                    <a:pt x="17" y="31"/>
                    <a:pt x="11" y="48"/>
                  </a:cubicBezTo>
                  <a:close/>
                  <a:moveTo>
                    <a:pt x="14" y="25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7"/>
                    <a:pt x="14" y="27"/>
                  </a:cubicBezTo>
                  <a:cubicBezTo>
                    <a:pt x="6" y="36"/>
                    <a:pt x="22" y="24"/>
                    <a:pt x="14" y="25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450355" y="3667052"/>
              <a:ext cx="116673" cy="138987"/>
            </a:xfrm>
            <a:custGeom>
              <a:avLst/>
              <a:gdLst>
                <a:gd name="T0" fmla="*/ 48 w 68"/>
                <a:gd name="T1" fmla="*/ 61 h 81"/>
                <a:gd name="T2" fmla="*/ 23 w 68"/>
                <a:gd name="T3" fmla="*/ 21 h 81"/>
                <a:gd name="T4" fmla="*/ 48 w 68"/>
                <a:gd name="T5" fmla="*/ 61 h 81"/>
                <a:gd name="T6" fmla="*/ 47 w 68"/>
                <a:gd name="T7" fmla="*/ 37 h 81"/>
                <a:gd name="T8" fmla="*/ 47 w 68"/>
                <a:gd name="T9" fmla="*/ 37 h 81"/>
                <a:gd name="T10" fmla="*/ 47 w 68"/>
                <a:gd name="T11" fmla="*/ 32 h 81"/>
                <a:gd name="T12" fmla="*/ 47 w 68"/>
                <a:gd name="T13" fmla="*/ 37 h 81"/>
                <a:gd name="T14" fmla="*/ 35 w 68"/>
                <a:gd name="T15" fmla="*/ 60 h 81"/>
                <a:gd name="T16" fmla="*/ 35 w 68"/>
                <a:gd name="T17" fmla="*/ 60 h 81"/>
                <a:gd name="T18" fmla="*/ 47 w 68"/>
                <a:gd name="T19" fmla="*/ 50 h 81"/>
                <a:gd name="T20" fmla="*/ 35 w 68"/>
                <a:gd name="T21" fmla="*/ 6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81">
                  <a:moveTo>
                    <a:pt x="48" y="61"/>
                  </a:moveTo>
                  <a:cubicBezTo>
                    <a:pt x="20" y="81"/>
                    <a:pt x="0" y="41"/>
                    <a:pt x="23" y="21"/>
                  </a:cubicBezTo>
                  <a:cubicBezTo>
                    <a:pt x="47" y="0"/>
                    <a:pt x="68" y="41"/>
                    <a:pt x="48" y="61"/>
                  </a:cubicBezTo>
                  <a:close/>
                  <a:moveTo>
                    <a:pt x="47" y="37"/>
                  </a:moveTo>
                  <a:cubicBezTo>
                    <a:pt x="47" y="37"/>
                    <a:pt x="47" y="37"/>
                    <a:pt x="47" y="37"/>
                  </a:cubicBezTo>
                  <a:cubicBezTo>
                    <a:pt x="51" y="39"/>
                    <a:pt x="51" y="30"/>
                    <a:pt x="47" y="32"/>
                  </a:cubicBezTo>
                  <a:cubicBezTo>
                    <a:pt x="47" y="34"/>
                    <a:pt x="47" y="36"/>
                    <a:pt x="47" y="37"/>
                  </a:cubicBezTo>
                  <a:close/>
                  <a:moveTo>
                    <a:pt x="35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42" y="59"/>
                    <a:pt x="47" y="57"/>
                    <a:pt x="47" y="50"/>
                  </a:cubicBezTo>
                  <a:cubicBezTo>
                    <a:pt x="41" y="51"/>
                    <a:pt x="39" y="56"/>
                    <a:pt x="35" y="60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527499" y="3847480"/>
              <a:ext cx="108384" cy="115398"/>
            </a:xfrm>
            <a:custGeom>
              <a:avLst/>
              <a:gdLst>
                <a:gd name="T0" fmla="*/ 19 w 63"/>
                <a:gd name="T1" fmla="*/ 15 h 67"/>
                <a:gd name="T2" fmla="*/ 37 w 63"/>
                <a:gd name="T3" fmla="*/ 65 h 67"/>
                <a:gd name="T4" fmla="*/ 5 w 63"/>
                <a:gd name="T5" fmla="*/ 52 h 67"/>
                <a:gd name="T6" fmla="*/ 19 w 63"/>
                <a:gd name="T7" fmla="*/ 15 h 67"/>
                <a:gd name="T8" fmla="*/ 18 w 63"/>
                <a:gd name="T9" fmla="*/ 38 h 67"/>
                <a:gd name="T10" fmla="*/ 18 w 63"/>
                <a:gd name="T11" fmla="*/ 38 h 67"/>
                <a:gd name="T12" fmla="*/ 29 w 63"/>
                <a:gd name="T13" fmla="*/ 26 h 67"/>
                <a:gd name="T14" fmla="*/ 18 w 63"/>
                <a:gd name="T15" fmla="*/ 38 h 67"/>
                <a:gd name="T16" fmla="*/ 42 w 63"/>
                <a:gd name="T17" fmla="*/ 57 h 67"/>
                <a:gd name="T18" fmla="*/ 42 w 63"/>
                <a:gd name="T19" fmla="*/ 57 h 67"/>
                <a:gd name="T20" fmla="*/ 45 w 63"/>
                <a:gd name="T21" fmla="*/ 30 h 67"/>
                <a:gd name="T22" fmla="*/ 42 w 63"/>
                <a:gd name="T23" fmla="*/ 57 h 67"/>
                <a:gd name="T24" fmla="*/ 24 w 63"/>
                <a:gd name="T25" fmla="*/ 44 h 67"/>
                <a:gd name="T26" fmla="*/ 24 w 63"/>
                <a:gd name="T27" fmla="*/ 44 h 67"/>
                <a:gd name="T28" fmla="*/ 32 w 63"/>
                <a:gd name="T29" fmla="*/ 36 h 67"/>
                <a:gd name="T30" fmla="*/ 24 w 63"/>
                <a:gd name="T31" fmla="*/ 44 h 67"/>
                <a:gd name="T32" fmla="*/ 16 w 63"/>
                <a:gd name="T33" fmla="*/ 49 h 67"/>
                <a:gd name="T34" fmla="*/ 16 w 63"/>
                <a:gd name="T35" fmla="*/ 49 h 67"/>
                <a:gd name="T36" fmla="*/ 18 w 63"/>
                <a:gd name="T37" fmla="*/ 47 h 67"/>
                <a:gd name="T38" fmla="*/ 14 w 63"/>
                <a:gd name="T39" fmla="*/ 44 h 67"/>
                <a:gd name="T40" fmla="*/ 16 w 63"/>
                <a:gd name="T41" fmla="*/ 49 h 67"/>
                <a:gd name="T42" fmla="*/ 30 w 63"/>
                <a:gd name="T43" fmla="*/ 50 h 67"/>
                <a:gd name="T44" fmla="*/ 30 w 63"/>
                <a:gd name="T45" fmla="*/ 50 h 67"/>
                <a:gd name="T46" fmla="*/ 34 w 63"/>
                <a:gd name="T47" fmla="*/ 46 h 67"/>
                <a:gd name="T48" fmla="*/ 30 w 63"/>
                <a:gd name="T49" fmla="*/ 50 h 67"/>
                <a:gd name="T50" fmla="*/ 34 w 63"/>
                <a:gd name="T51" fmla="*/ 57 h 67"/>
                <a:gd name="T52" fmla="*/ 34 w 63"/>
                <a:gd name="T53" fmla="*/ 57 h 67"/>
                <a:gd name="T54" fmla="*/ 18 w 63"/>
                <a:gd name="T55" fmla="*/ 55 h 67"/>
                <a:gd name="T56" fmla="*/ 34 w 63"/>
                <a:gd name="T5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" h="67">
                  <a:moveTo>
                    <a:pt x="19" y="15"/>
                  </a:moveTo>
                  <a:cubicBezTo>
                    <a:pt x="63" y="0"/>
                    <a:pt x="63" y="58"/>
                    <a:pt x="37" y="65"/>
                  </a:cubicBezTo>
                  <a:cubicBezTo>
                    <a:pt x="27" y="67"/>
                    <a:pt x="9" y="63"/>
                    <a:pt x="5" y="52"/>
                  </a:cubicBezTo>
                  <a:cubicBezTo>
                    <a:pt x="0" y="38"/>
                    <a:pt x="11" y="24"/>
                    <a:pt x="19" y="15"/>
                  </a:cubicBezTo>
                  <a:close/>
                  <a:moveTo>
                    <a:pt x="18" y="38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22" y="41"/>
                    <a:pt x="32" y="30"/>
                    <a:pt x="29" y="26"/>
                  </a:cubicBezTo>
                  <a:cubicBezTo>
                    <a:pt x="24" y="29"/>
                    <a:pt x="19" y="32"/>
                    <a:pt x="18" y="38"/>
                  </a:cubicBezTo>
                  <a:close/>
                  <a:moveTo>
                    <a:pt x="42" y="57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5" y="51"/>
                    <a:pt x="54" y="35"/>
                    <a:pt x="45" y="30"/>
                  </a:cubicBezTo>
                  <a:cubicBezTo>
                    <a:pt x="43" y="40"/>
                    <a:pt x="42" y="47"/>
                    <a:pt x="42" y="57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9" y="43"/>
                    <a:pt x="31" y="41"/>
                    <a:pt x="32" y="36"/>
                  </a:cubicBezTo>
                  <a:cubicBezTo>
                    <a:pt x="27" y="37"/>
                    <a:pt x="25" y="39"/>
                    <a:pt x="24" y="44"/>
                  </a:cubicBezTo>
                  <a:close/>
                  <a:moveTo>
                    <a:pt x="16" y="49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6" y="47"/>
                    <a:pt x="18" y="47"/>
                  </a:cubicBezTo>
                  <a:cubicBezTo>
                    <a:pt x="17" y="45"/>
                    <a:pt x="17" y="43"/>
                    <a:pt x="14" y="44"/>
                  </a:cubicBezTo>
                  <a:cubicBezTo>
                    <a:pt x="15" y="46"/>
                    <a:pt x="14" y="48"/>
                    <a:pt x="16" y="49"/>
                  </a:cubicBezTo>
                  <a:close/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4" y="52"/>
                    <a:pt x="38" y="46"/>
                    <a:pt x="34" y="46"/>
                  </a:cubicBezTo>
                  <a:cubicBezTo>
                    <a:pt x="33" y="48"/>
                    <a:pt x="29" y="47"/>
                    <a:pt x="30" y="50"/>
                  </a:cubicBezTo>
                  <a:close/>
                  <a:moveTo>
                    <a:pt x="34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3"/>
                    <a:pt x="18" y="55"/>
                  </a:cubicBezTo>
                  <a:cubicBezTo>
                    <a:pt x="22" y="57"/>
                    <a:pt x="31" y="63"/>
                    <a:pt x="34" y="57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750644" y="3802851"/>
              <a:ext cx="79057" cy="103284"/>
            </a:xfrm>
            <a:custGeom>
              <a:avLst/>
              <a:gdLst>
                <a:gd name="T0" fmla="*/ 20 w 46"/>
                <a:gd name="T1" fmla="*/ 3 h 60"/>
                <a:gd name="T2" fmla="*/ 42 w 46"/>
                <a:gd name="T3" fmla="*/ 19 h 60"/>
                <a:gd name="T4" fmla="*/ 1 w 46"/>
                <a:gd name="T5" fmla="*/ 30 h 60"/>
                <a:gd name="T6" fmla="*/ 20 w 46"/>
                <a:gd name="T7" fmla="*/ 3 h 60"/>
                <a:gd name="T8" fmla="*/ 14 w 46"/>
                <a:gd name="T9" fmla="*/ 41 h 60"/>
                <a:gd name="T10" fmla="*/ 14 w 46"/>
                <a:gd name="T11" fmla="*/ 41 h 60"/>
                <a:gd name="T12" fmla="*/ 33 w 46"/>
                <a:gd name="T13" fmla="*/ 28 h 60"/>
                <a:gd name="T14" fmla="*/ 14 w 46"/>
                <a:gd name="T15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0">
                  <a:moveTo>
                    <a:pt x="20" y="3"/>
                  </a:moveTo>
                  <a:cubicBezTo>
                    <a:pt x="34" y="0"/>
                    <a:pt x="41" y="10"/>
                    <a:pt x="42" y="19"/>
                  </a:cubicBezTo>
                  <a:cubicBezTo>
                    <a:pt x="46" y="48"/>
                    <a:pt x="3" y="60"/>
                    <a:pt x="1" y="30"/>
                  </a:cubicBezTo>
                  <a:cubicBezTo>
                    <a:pt x="0" y="20"/>
                    <a:pt x="10" y="5"/>
                    <a:pt x="20" y="3"/>
                  </a:cubicBezTo>
                  <a:close/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23" y="48"/>
                    <a:pt x="40" y="33"/>
                    <a:pt x="33" y="28"/>
                  </a:cubicBezTo>
                  <a:cubicBezTo>
                    <a:pt x="29" y="35"/>
                    <a:pt x="19" y="36"/>
                    <a:pt x="14" y="41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2642897" y="3839192"/>
              <a:ext cx="102646" cy="121773"/>
            </a:xfrm>
            <a:custGeom>
              <a:avLst/>
              <a:gdLst>
                <a:gd name="T0" fmla="*/ 54 w 60"/>
                <a:gd name="T1" fmla="*/ 22 h 71"/>
                <a:gd name="T2" fmla="*/ 3 w 60"/>
                <a:gd name="T3" fmla="*/ 35 h 71"/>
                <a:gd name="T4" fmla="*/ 54 w 60"/>
                <a:gd name="T5" fmla="*/ 22 h 71"/>
                <a:gd name="T6" fmla="*/ 45 w 60"/>
                <a:gd name="T7" fmla="*/ 20 h 71"/>
                <a:gd name="T8" fmla="*/ 45 w 60"/>
                <a:gd name="T9" fmla="*/ 20 h 71"/>
                <a:gd name="T10" fmla="*/ 38 w 60"/>
                <a:gd name="T11" fmla="*/ 19 h 71"/>
                <a:gd name="T12" fmla="*/ 45 w 60"/>
                <a:gd name="T13" fmla="*/ 20 h 71"/>
                <a:gd name="T14" fmla="*/ 46 w 60"/>
                <a:gd name="T15" fmla="*/ 25 h 71"/>
                <a:gd name="T16" fmla="*/ 46 w 60"/>
                <a:gd name="T17" fmla="*/ 25 h 71"/>
                <a:gd name="T18" fmla="*/ 46 w 60"/>
                <a:gd name="T19" fmla="*/ 25 h 71"/>
                <a:gd name="T20" fmla="*/ 24 w 60"/>
                <a:gd name="T21" fmla="*/ 38 h 71"/>
                <a:gd name="T22" fmla="*/ 24 w 60"/>
                <a:gd name="T23" fmla="*/ 38 h 71"/>
                <a:gd name="T24" fmla="*/ 27 w 60"/>
                <a:gd name="T25" fmla="*/ 33 h 71"/>
                <a:gd name="T26" fmla="*/ 24 w 60"/>
                <a:gd name="T27" fmla="*/ 38 h 71"/>
                <a:gd name="T28" fmla="*/ 29 w 60"/>
                <a:gd name="T29" fmla="*/ 54 h 71"/>
                <a:gd name="T30" fmla="*/ 29 w 60"/>
                <a:gd name="T31" fmla="*/ 54 h 71"/>
                <a:gd name="T32" fmla="*/ 46 w 60"/>
                <a:gd name="T33" fmla="*/ 39 h 71"/>
                <a:gd name="T34" fmla="*/ 29 w 60"/>
                <a:gd name="T35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71">
                  <a:moveTo>
                    <a:pt x="54" y="22"/>
                  </a:moveTo>
                  <a:cubicBezTo>
                    <a:pt x="60" y="64"/>
                    <a:pt x="0" y="71"/>
                    <a:pt x="3" y="35"/>
                  </a:cubicBezTo>
                  <a:cubicBezTo>
                    <a:pt x="5" y="14"/>
                    <a:pt x="40" y="0"/>
                    <a:pt x="54" y="22"/>
                  </a:cubicBezTo>
                  <a:close/>
                  <a:moveTo>
                    <a:pt x="45" y="20"/>
                  </a:moveTo>
                  <a:cubicBezTo>
                    <a:pt x="45" y="20"/>
                    <a:pt x="45" y="20"/>
                    <a:pt x="45" y="20"/>
                  </a:cubicBezTo>
                  <a:cubicBezTo>
                    <a:pt x="43" y="20"/>
                    <a:pt x="40" y="14"/>
                    <a:pt x="38" y="19"/>
                  </a:cubicBezTo>
                  <a:cubicBezTo>
                    <a:pt x="39" y="19"/>
                    <a:pt x="43" y="25"/>
                    <a:pt x="45" y="20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5" y="35"/>
                    <a:pt x="54" y="26"/>
                    <a:pt x="46" y="25"/>
                  </a:cubicBezTo>
                  <a:close/>
                  <a:moveTo>
                    <a:pt x="24" y="38"/>
                  </a:moveTo>
                  <a:cubicBezTo>
                    <a:pt x="24" y="38"/>
                    <a:pt x="24" y="38"/>
                    <a:pt x="24" y="38"/>
                  </a:cubicBezTo>
                  <a:cubicBezTo>
                    <a:pt x="24" y="35"/>
                    <a:pt x="27" y="35"/>
                    <a:pt x="27" y="33"/>
                  </a:cubicBezTo>
                  <a:cubicBezTo>
                    <a:pt x="24" y="32"/>
                    <a:pt x="20" y="37"/>
                    <a:pt x="24" y="38"/>
                  </a:cubicBezTo>
                  <a:close/>
                  <a:moveTo>
                    <a:pt x="29" y="54"/>
                  </a:moveTo>
                  <a:cubicBezTo>
                    <a:pt x="29" y="54"/>
                    <a:pt x="29" y="54"/>
                    <a:pt x="29" y="54"/>
                  </a:cubicBezTo>
                  <a:cubicBezTo>
                    <a:pt x="38" y="52"/>
                    <a:pt x="45" y="49"/>
                    <a:pt x="46" y="39"/>
                  </a:cubicBezTo>
                  <a:cubicBezTo>
                    <a:pt x="39" y="42"/>
                    <a:pt x="35" y="49"/>
                    <a:pt x="29" y="5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2535787" y="3602022"/>
              <a:ext cx="154926" cy="114760"/>
            </a:xfrm>
            <a:custGeom>
              <a:avLst/>
              <a:gdLst>
                <a:gd name="T0" fmla="*/ 38 w 90"/>
                <a:gd name="T1" fmla="*/ 2 h 67"/>
                <a:gd name="T2" fmla="*/ 6 w 90"/>
                <a:gd name="T3" fmla="*/ 32 h 67"/>
                <a:gd name="T4" fmla="*/ 38 w 90"/>
                <a:gd name="T5" fmla="*/ 2 h 67"/>
                <a:gd name="T6" fmla="*/ 21 w 90"/>
                <a:gd name="T7" fmla="*/ 16 h 67"/>
                <a:gd name="T8" fmla="*/ 21 w 90"/>
                <a:gd name="T9" fmla="*/ 16 h 67"/>
                <a:gd name="T10" fmla="*/ 27 w 90"/>
                <a:gd name="T11" fmla="*/ 10 h 67"/>
                <a:gd name="T12" fmla="*/ 21 w 90"/>
                <a:gd name="T13" fmla="*/ 16 h 67"/>
                <a:gd name="T14" fmla="*/ 25 w 90"/>
                <a:gd name="T15" fmla="*/ 27 h 67"/>
                <a:gd name="T16" fmla="*/ 25 w 90"/>
                <a:gd name="T17" fmla="*/ 27 h 67"/>
                <a:gd name="T18" fmla="*/ 37 w 90"/>
                <a:gd name="T19" fmla="*/ 19 h 67"/>
                <a:gd name="T20" fmla="*/ 25 w 90"/>
                <a:gd name="T21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67">
                  <a:moveTo>
                    <a:pt x="38" y="2"/>
                  </a:moveTo>
                  <a:cubicBezTo>
                    <a:pt x="90" y="0"/>
                    <a:pt x="20" y="67"/>
                    <a:pt x="6" y="32"/>
                  </a:cubicBezTo>
                  <a:cubicBezTo>
                    <a:pt x="0" y="16"/>
                    <a:pt x="20" y="2"/>
                    <a:pt x="38" y="2"/>
                  </a:cubicBezTo>
                  <a:close/>
                  <a:moveTo>
                    <a:pt x="21" y="1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5" y="16"/>
                    <a:pt x="27" y="14"/>
                    <a:pt x="27" y="10"/>
                  </a:cubicBezTo>
                  <a:cubicBezTo>
                    <a:pt x="23" y="10"/>
                    <a:pt x="21" y="12"/>
                    <a:pt x="21" y="16"/>
                  </a:cubicBezTo>
                  <a:close/>
                  <a:moveTo>
                    <a:pt x="25" y="27"/>
                  </a:moveTo>
                  <a:cubicBezTo>
                    <a:pt x="25" y="27"/>
                    <a:pt x="25" y="27"/>
                    <a:pt x="25" y="27"/>
                  </a:cubicBezTo>
                  <a:cubicBezTo>
                    <a:pt x="31" y="27"/>
                    <a:pt x="36" y="25"/>
                    <a:pt x="37" y="19"/>
                  </a:cubicBezTo>
                  <a:cubicBezTo>
                    <a:pt x="31" y="20"/>
                    <a:pt x="28" y="23"/>
                    <a:pt x="25" y="27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2431228" y="3787550"/>
              <a:ext cx="111572" cy="116673"/>
            </a:xfrm>
            <a:custGeom>
              <a:avLst/>
              <a:gdLst>
                <a:gd name="T0" fmla="*/ 54 w 65"/>
                <a:gd name="T1" fmla="*/ 17 h 68"/>
                <a:gd name="T2" fmla="*/ 22 w 65"/>
                <a:gd name="T3" fmla="*/ 63 h 68"/>
                <a:gd name="T4" fmla="*/ 54 w 65"/>
                <a:gd name="T5" fmla="*/ 17 h 68"/>
                <a:gd name="T6" fmla="*/ 22 w 65"/>
                <a:gd name="T7" fmla="*/ 39 h 68"/>
                <a:gd name="T8" fmla="*/ 22 w 65"/>
                <a:gd name="T9" fmla="*/ 39 h 68"/>
                <a:gd name="T10" fmla="*/ 38 w 65"/>
                <a:gd name="T11" fmla="*/ 21 h 68"/>
                <a:gd name="T12" fmla="*/ 22 w 65"/>
                <a:gd name="T13" fmla="*/ 39 h 68"/>
                <a:gd name="T14" fmla="*/ 43 w 65"/>
                <a:gd name="T15" fmla="*/ 52 h 68"/>
                <a:gd name="T16" fmla="*/ 43 w 65"/>
                <a:gd name="T17" fmla="*/ 52 h 68"/>
                <a:gd name="T18" fmla="*/ 53 w 65"/>
                <a:gd name="T19" fmla="*/ 26 h 68"/>
                <a:gd name="T20" fmla="*/ 46 w 65"/>
                <a:gd name="T21" fmla="*/ 23 h 68"/>
                <a:gd name="T22" fmla="*/ 43 w 65"/>
                <a:gd name="T23" fmla="*/ 52 h 68"/>
                <a:gd name="T24" fmla="*/ 26 w 65"/>
                <a:gd name="T25" fmla="*/ 57 h 68"/>
                <a:gd name="T26" fmla="*/ 26 w 65"/>
                <a:gd name="T27" fmla="*/ 57 h 68"/>
                <a:gd name="T28" fmla="*/ 42 w 65"/>
                <a:gd name="T29" fmla="*/ 53 h 68"/>
                <a:gd name="T30" fmla="*/ 26 w 65"/>
                <a:gd name="T31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68">
                  <a:moveTo>
                    <a:pt x="54" y="17"/>
                  </a:moveTo>
                  <a:cubicBezTo>
                    <a:pt x="65" y="37"/>
                    <a:pt x="53" y="68"/>
                    <a:pt x="22" y="63"/>
                  </a:cubicBezTo>
                  <a:cubicBezTo>
                    <a:pt x="0" y="43"/>
                    <a:pt x="21" y="0"/>
                    <a:pt x="54" y="17"/>
                  </a:cubicBezTo>
                  <a:close/>
                  <a:moveTo>
                    <a:pt x="22" y="39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26" y="32"/>
                    <a:pt x="37" y="31"/>
                    <a:pt x="38" y="21"/>
                  </a:cubicBezTo>
                  <a:cubicBezTo>
                    <a:pt x="30" y="23"/>
                    <a:pt x="20" y="31"/>
                    <a:pt x="22" y="39"/>
                  </a:cubicBezTo>
                  <a:close/>
                  <a:moveTo>
                    <a:pt x="43" y="52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53" y="50"/>
                    <a:pt x="53" y="38"/>
                    <a:pt x="53" y="26"/>
                  </a:cubicBezTo>
                  <a:cubicBezTo>
                    <a:pt x="50" y="26"/>
                    <a:pt x="51" y="22"/>
                    <a:pt x="46" y="23"/>
                  </a:cubicBezTo>
                  <a:cubicBezTo>
                    <a:pt x="51" y="35"/>
                    <a:pt x="48" y="40"/>
                    <a:pt x="43" y="52"/>
                  </a:cubicBezTo>
                  <a:close/>
                  <a:moveTo>
                    <a:pt x="26" y="57"/>
                  </a:moveTo>
                  <a:cubicBezTo>
                    <a:pt x="26" y="57"/>
                    <a:pt x="26" y="57"/>
                    <a:pt x="26" y="57"/>
                  </a:cubicBezTo>
                  <a:cubicBezTo>
                    <a:pt x="30" y="60"/>
                    <a:pt x="40" y="58"/>
                    <a:pt x="42" y="53"/>
                  </a:cubicBezTo>
                  <a:cubicBezTo>
                    <a:pt x="35" y="52"/>
                    <a:pt x="29" y="51"/>
                    <a:pt x="26" y="57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95629" y="2554812"/>
            <a:ext cx="1101684" cy="1092200"/>
            <a:chOff x="4395629" y="3238500"/>
            <a:chExt cx="1101684" cy="1092200"/>
          </a:xfrm>
        </p:grpSpPr>
        <p:sp>
          <p:nvSpPr>
            <p:cNvPr id="3" name="任意多边形 2"/>
            <p:cNvSpPr/>
            <p:nvPr/>
          </p:nvSpPr>
          <p:spPr>
            <a:xfrm>
              <a:off x="4395629" y="3238500"/>
              <a:ext cx="1101684" cy="1092200"/>
            </a:xfrm>
            <a:custGeom>
              <a:avLst/>
              <a:gdLst>
                <a:gd name="connsiteX0" fmla="*/ 112645 w 988840"/>
                <a:gd name="connsiteY0" fmla="*/ 154380 h 980327"/>
                <a:gd name="connsiteX1" fmla="*/ 348865 w 988840"/>
                <a:gd name="connsiteY1" fmla="*/ 9600 h 980327"/>
                <a:gd name="connsiteX2" fmla="*/ 668905 w 988840"/>
                <a:gd name="connsiteY2" fmla="*/ 32460 h 980327"/>
                <a:gd name="connsiteX3" fmla="*/ 874645 w 988840"/>
                <a:gd name="connsiteY3" fmla="*/ 184860 h 980327"/>
                <a:gd name="connsiteX4" fmla="*/ 958465 w 988840"/>
                <a:gd name="connsiteY4" fmla="*/ 382980 h 980327"/>
                <a:gd name="connsiteX5" fmla="*/ 981325 w 988840"/>
                <a:gd name="connsiteY5" fmla="*/ 626820 h 980327"/>
                <a:gd name="connsiteX6" fmla="*/ 836545 w 988840"/>
                <a:gd name="connsiteY6" fmla="*/ 878280 h 980327"/>
                <a:gd name="connsiteX7" fmla="*/ 516505 w 988840"/>
                <a:gd name="connsiteY7" fmla="*/ 977340 h 980327"/>
                <a:gd name="connsiteX8" fmla="*/ 242185 w 988840"/>
                <a:gd name="connsiteY8" fmla="*/ 939240 h 980327"/>
                <a:gd name="connsiteX9" fmla="*/ 82165 w 988840"/>
                <a:gd name="connsiteY9" fmla="*/ 786840 h 980327"/>
                <a:gd name="connsiteX10" fmla="*/ 13585 w 988840"/>
                <a:gd name="connsiteY10" fmla="*/ 558240 h 980327"/>
                <a:gd name="connsiteX11" fmla="*/ 5965 w 988840"/>
                <a:gd name="connsiteY11" fmla="*/ 306780 h 980327"/>
                <a:gd name="connsiteX12" fmla="*/ 112645 w 988840"/>
                <a:gd name="connsiteY12" fmla="*/ 154380 h 98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8840" h="980327">
                  <a:moveTo>
                    <a:pt x="112645" y="154380"/>
                  </a:moveTo>
                  <a:cubicBezTo>
                    <a:pt x="169795" y="104850"/>
                    <a:pt x="256155" y="29920"/>
                    <a:pt x="348865" y="9600"/>
                  </a:cubicBezTo>
                  <a:cubicBezTo>
                    <a:pt x="441575" y="-10720"/>
                    <a:pt x="581275" y="3250"/>
                    <a:pt x="668905" y="32460"/>
                  </a:cubicBezTo>
                  <a:cubicBezTo>
                    <a:pt x="756535" y="61670"/>
                    <a:pt x="826385" y="126440"/>
                    <a:pt x="874645" y="184860"/>
                  </a:cubicBezTo>
                  <a:cubicBezTo>
                    <a:pt x="922905" y="243280"/>
                    <a:pt x="940685" y="309320"/>
                    <a:pt x="958465" y="382980"/>
                  </a:cubicBezTo>
                  <a:cubicBezTo>
                    <a:pt x="976245" y="456640"/>
                    <a:pt x="1001645" y="544270"/>
                    <a:pt x="981325" y="626820"/>
                  </a:cubicBezTo>
                  <a:cubicBezTo>
                    <a:pt x="961005" y="709370"/>
                    <a:pt x="914015" y="819860"/>
                    <a:pt x="836545" y="878280"/>
                  </a:cubicBezTo>
                  <a:cubicBezTo>
                    <a:pt x="759075" y="936700"/>
                    <a:pt x="615565" y="967180"/>
                    <a:pt x="516505" y="977340"/>
                  </a:cubicBezTo>
                  <a:cubicBezTo>
                    <a:pt x="417445" y="987500"/>
                    <a:pt x="314575" y="970990"/>
                    <a:pt x="242185" y="939240"/>
                  </a:cubicBezTo>
                  <a:cubicBezTo>
                    <a:pt x="169795" y="907490"/>
                    <a:pt x="120265" y="850340"/>
                    <a:pt x="82165" y="786840"/>
                  </a:cubicBezTo>
                  <a:cubicBezTo>
                    <a:pt x="44065" y="723340"/>
                    <a:pt x="26285" y="638250"/>
                    <a:pt x="13585" y="558240"/>
                  </a:cubicBezTo>
                  <a:cubicBezTo>
                    <a:pt x="885" y="478230"/>
                    <a:pt x="-5465" y="374090"/>
                    <a:pt x="5965" y="306780"/>
                  </a:cubicBezTo>
                  <a:cubicBezTo>
                    <a:pt x="17395" y="239470"/>
                    <a:pt x="55495" y="203910"/>
                    <a:pt x="112645" y="154380"/>
                  </a:cubicBez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4669453" y="3572374"/>
              <a:ext cx="554036" cy="460953"/>
            </a:xfrm>
            <a:custGeom>
              <a:avLst/>
              <a:gdLst>
                <a:gd name="T0" fmla="*/ 109 w 323"/>
                <a:gd name="T1" fmla="*/ 244 h 268"/>
                <a:gd name="T2" fmla="*/ 26 w 323"/>
                <a:gd name="T3" fmla="*/ 136 h 268"/>
                <a:gd name="T4" fmla="*/ 297 w 323"/>
                <a:gd name="T5" fmla="*/ 49 h 268"/>
                <a:gd name="T6" fmla="*/ 177 w 323"/>
                <a:gd name="T7" fmla="*/ 56 h 268"/>
                <a:gd name="T8" fmla="*/ 156 w 323"/>
                <a:gd name="T9" fmla="*/ 12 h 268"/>
                <a:gd name="T10" fmla="*/ 211 w 323"/>
                <a:gd name="T11" fmla="*/ 29 h 268"/>
                <a:gd name="T12" fmla="*/ 156 w 323"/>
                <a:gd name="T13" fmla="*/ 39 h 268"/>
                <a:gd name="T14" fmla="*/ 227 w 323"/>
                <a:gd name="T15" fmla="*/ 39 h 268"/>
                <a:gd name="T16" fmla="*/ 119 w 323"/>
                <a:gd name="T17" fmla="*/ 46 h 268"/>
                <a:gd name="T18" fmla="*/ 186 w 323"/>
                <a:gd name="T19" fmla="*/ 45 h 268"/>
                <a:gd name="T20" fmla="*/ 210 w 323"/>
                <a:gd name="T21" fmla="*/ 54 h 268"/>
                <a:gd name="T22" fmla="*/ 115 w 323"/>
                <a:gd name="T23" fmla="*/ 60 h 268"/>
                <a:gd name="T24" fmla="*/ 279 w 323"/>
                <a:gd name="T25" fmla="*/ 50 h 268"/>
                <a:gd name="T26" fmla="*/ 172 w 323"/>
                <a:gd name="T27" fmla="*/ 59 h 268"/>
                <a:gd name="T28" fmla="*/ 203 w 323"/>
                <a:gd name="T29" fmla="*/ 95 h 268"/>
                <a:gd name="T30" fmla="*/ 261 w 323"/>
                <a:gd name="T31" fmla="*/ 70 h 268"/>
                <a:gd name="T32" fmla="*/ 214 w 323"/>
                <a:gd name="T33" fmla="*/ 95 h 268"/>
                <a:gd name="T34" fmla="*/ 237 w 323"/>
                <a:gd name="T35" fmla="*/ 97 h 268"/>
                <a:gd name="T36" fmla="*/ 155 w 323"/>
                <a:gd name="T37" fmla="*/ 122 h 268"/>
                <a:gd name="T38" fmla="*/ 221 w 323"/>
                <a:gd name="T39" fmla="*/ 111 h 268"/>
                <a:gd name="T40" fmla="*/ 91 w 323"/>
                <a:gd name="T41" fmla="*/ 77 h 268"/>
                <a:gd name="T42" fmla="*/ 205 w 323"/>
                <a:gd name="T43" fmla="*/ 67 h 268"/>
                <a:gd name="T44" fmla="*/ 112 w 323"/>
                <a:gd name="T45" fmla="*/ 112 h 268"/>
                <a:gd name="T46" fmla="*/ 174 w 323"/>
                <a:gd name="T47" fmla="*/ 87 h 268"/>
                <a:gd name="T48" fmla="*/ 121 w 323"/>
                <a:gd name="T49" fmla="*/ 69 h 268"/>
                <a:gd name="T50" fmla="*/ 287 w 323"/>
                <a:gd name="T51" fmla="*/ 69 h 268"/>
                <a:gd name="T52" fmla="*/ 122 w 323"/>
                <a:gd name="T53" fmla="*/ 80 h 268"/>
                <a:gd name="T54" fmla="*/ 102 w 323"/>
                <a:gd name="T55" fmla="*/ 73 h 268"/>
                <a:gd name="T56" fmla="*/ 128 w 323"/>
                <a:gd name="T57" fmla="*/ 91 h 268"/>
                <a:gd name="T58" fmla="*/ 238 w 323"/>
                <a:gd name="T59" fmla="*/ 162 h 268"/>
                <a:gd name="T60" fmla="*/ 302 w 323"/>
                <a:gd name="T61" fmla="*/ 95 h 268"/>
                <a:gd name="T62" fmla="*/ 255 w 323"/>
                <a:gd name="T63" fmla="*/ 97 h 268"/>
                <a:gd name="T64" fmla="*/ 80 w 323"/>
                <a:gd name="T65" fmla="*/ 102 h 268"/>
                <a:gd name="T66" fmla="*/ 65 w 323"/>
                <a:gd name="T67" fmla="*/ 114 h 268"/>
                <a:gd name="T68" fmla="*/ 111 w 323"/>
                <a:gd name="T69" fmla="*/ 129 h 268"/>
                <a:gd name="T70" fmla="*/ 183 w 323"/>
                <a:gd name="T71" fmla="*/ 131 h 268"/>
                <a:gd name="T72" fmla="*/ 128 w 323"/>
                <a:gd name="T73" fmla="*/ 165 h 268"/>
                <a:gd name="T74" fmla="*/ 207 w 323"/>
                <a:gd name="T75" fmla="*/ 127 h 268"/>
                <a:gd name="T76" fmla="*/ 149 w 323"/>
                <a:gd name="T77" fmla="*/ 142 h 268"/>
                <a:gd name="T78" fmla="*/ 119 w 323"/>
                <a:gd name="T79" fmla="*/ 143 h 268"/>
                <a:gd name="T80" fmla="*/ 70 w 323"/>
                <a:gd name="T81" fmla="*/ 145 h 268"/>
                <a:gd name="T82" fmla="*/ 111 w 323"/>
                <a:gd name="T83" fmla="*/ 142 h 268"/>
                <a:gd name="T84" fmla="*/ 211 w 323"/>
                <a:gd name="T85" fmla="*/ 155 h 268"/>
                <a:gd name="T86" fmla="*/ 20 w 323"/>
                <a:gd name="T87" fmla="*/ 165 h 268"/>
                <a:gd name="T88" fmla="*/ 135 w 323"/>
                <a:gd name="T89" fmla="*/ 189 h 268"/>
                <a:gd name="T90" fmla="*/ 65 w 323"/>
                <a:gd name="T91" fmla="*/ 186 h 268"/>
                <a:gd name="T92" fmla="*/ 95 w 323"/>
                <a:gd name="T93" fmla="*/ 159 h 268"/>
                <a:gd name="T94" fmla="*/ 115 w 323"/>
                <a:gd name="T95" fmla="*/ 162 h 268"/>
                <a:gd name="T96" fmla="*/ 29 w 323"/>
                <a:gd name="T97" fmla="*/ 166 h 268"/>
                <a:gd name="T98" fmla="*/ 20 w 323"/>
                <a:gd name="T99" fmla="*/ 176 h 268"/>
                <a:gd name="T100" fmla="*/ 10 w 323"/>
                <a:gd name="T101" fmla="*/ 176 h 268"/>
                <a:gd name="T102" fmla="*/ 26 w 323"/>
                <a:gd name="T103" fmla="*/ 183 h 268"/>
                <a:gd name="T104" fmla="*/ 149 w 323"/>
                <a:gd name="T105" fmla="*/ 189 h 268"/>
                <a:gd name="T106" fmla="*/ 176 w 323"/>
                <a:gd name="T107" fmla="*/ 197 h 268"/>
                <a:gd name="T108" fmla="*/ 16 w 323"/>
                <a:gd name="T109" fmla="*/ 187 h 268"/>
                <a:gd name="T110" fmla="*/ 15 w 323"/>
                <a:gd name="T111" fmla="*/ 194 h 268"/>
                <a:gd name="T112" fmla="*/ 169 w 323"/>
                <a:gd name="T113" fmla="*/ 20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3" h="268">
                  <a:moveTo>
                    <a:pt x="317" y="50"/>
                  </a:moveTo>
                  <a:cubicBezTo>
                    <a:pt x="315" y="60"/>
                    <a:pt x="302" y="71"/>
                    <a:pt x="310" y="87"/>
                  </a:cubicBezTo>
                  <a:cubicBezTo>
                    <a:pt x="315" y="87"/>
                    <a:pt x="312" y="81"/>
                    <a:pt x="319" y="83"/>
                  </a:cubicBezTo>
                  <a:cubicBezTo>
                    <a:pt x="318" y="86"/>
                    <a:pt x="319" y="88"/>
                    <a:pt x="323" y="87"/>
                  </a:cubicBezTo>
                  <a:cubicBezTo>
                    <a:pt x="319" y="96"/>
                    <a:pt x="311" y="104"/>
                    <a:pt x="304" y="111"/>
                  </a:cubicBezTo>
                  <a:cubicBezTo>
                    <a:pt x="286" y="132"/>
                    <a:pt x="266" y="154"/>
                    <a:pt x="248" y="177"/>
                  </a:cubicBezTo>
                  <a:cubicBezTo>
                    <a:pt x="224" y="208"/>
                    <a:pt x="201" y="239"/>
                    <a:pt x="170" y="264"/>
                  </a:cubicBezTo>
                  <a:cubicBezTo>
                    <a:pt x="155" y="252"/>
                    <a:pt x="131" y="249"/>
                    <a:pt x="109" y="244"/>
                  </a:cubicBezTo>
                  <a:cubicBezTo>
                    <a:pt x="105" y="250"/>
                    <a:pt x="111" y="261"/>
                    <a:pt x="108" y="266"/>
                  </a:cubicBezTo>
                  <a:cubicBezTo>
                    <a:pt x="100" y="268"/>
                    <a:pt x="102" y="259"/>
                    <a:pt x="98" y="257"/>
                  </a:cubicBezTo>
                  <a:cubicBezTo>
                    <a:pt x="91" y="257"/>
                    <a:pt x="94" y="268"/>
                    <a:pt x="85" y="266"/>
                  </a:cubicBezTo>
                  <a:cubicBezTo>
                    <a:pt x="84" y="259"/>
                    <a:pt x="88" y="250"/>
                    <a:pt x="88" y="241"/>
                  </a:cubicBezTo>
                  <a:cubicBezTo>
                    <a:pt x="85" y="236"/>
                    <a:pt x="79" y="236"/>
                    <a:pt x="74" y="234"/>
                  </a:cubicBezTo>
                  <a:cubicBezTo>
                    <a:pt x="53" y="226"/>
                    <a:pt x="26" y="220"/>
                    <a:pt x="9" y="207"/>
                  </a:cubicBezTo>
                  <a:cubicBezTo>
                    <a:pt x="6" y="193"/>
                    <a:pt x="0" y="180"/>
                    <a:pt x="5" y="165"/>
                  </a:cubicBezTo>
                  <a:cubicBezTo>
                    <a:pt x="7" y="157"/>
                    <a:pt x="18" y="147"/>
                    <a:pt x="26" y="136"/>
                  </a:cubicBezTo>
                  <a:cubicBezTo>
                    <a:pt x="41" y="118"/>
                    <a:pt x="57" y="103"/>
                    <a:pt x="74" y="86"/>
                  </a:cubicBezTo>
                  <a:cubicBezTo>
                    <a:pt x="83" y="76"/>
                    <a:pt x="89" y="66"/>
                    <a:pt x="97" y="59"/>
                  </a:cubicBezTo>
                  <a:cubicBezTo>
                    <a:pt x="100" y="55"/>
                    <a:pt x="106" y="53"/>
                    <a:pt x="109" y="49"/>
                  </a:cubicBezTo>
                  <a:cubicBezTo>
                    <a:pt x="111" y="46"/>
                    <a:pt x="112" y="43"/>
                    <a:pt x="114" y="40"/>
                  </a:cubicBezTo>
                  <a:cubicBezTo>
                    <a:pt x="127" y="25"/>
                    <a:pt x="146" y="13"/>
                    <a:pt x="159" y="1"/>
                  </a:cubicBezTo>
                  <a:cubicBezTo>
                    <a:pt x="164" y="0"/>
                    <a:pt x="163" y="4"/>
                    <a:pt x="166" y="5"/>
                  </a:cubicBezTo>
                  <a:cubicBezTo>
                    <a:pt x="188" y="11"/>
                    <a:pt x="211" y="18"/>
                    <a:pt x="234" y="25"/>
                  </a:cubicBezTo>
                  <a:cubicBezTo>
                    <a:pt x="256" y="31"/>
                    <a:pt x="276" y="42"/>
                    <a:pt x="297" y="49"/>
                  </a:cubicBezTo>
                  <a:cubicBezTo>
                    <a:pt x="303" y="51"/>
                    <a:pt x="310" y="51"/>
                    <a:pt x="317" y="50"/>
                  </a:cubicBezTo>
                  <a:close/>
                  <a:moveTo>
                    <a:pt x="180" y="59"/>
                  </a:moveTo>
                  <a:cubicBezTo>
                    <a:pt x="180" y="59"/>
                    <a:pt x="180" y="59"/>
                    <a:pt x="180" y="59"/>
                  </a:cubicBezTo>
                  <a:cubicBezTo>
                    <a:pt x="193" y="58"/>
                    <a:pt x="204" y="54"/>
                    <a:pt x="211" y="46"/>
                  </a:cubicBezTo>
                  <a:cubicBezTo>
                    <a:pt x="203" y="49"/>
                    <a:pt x="197" y="49"/>
                    <a:pt x="193" y="43"/>
                  </a:cubicBezTo>
                  <a:cubicBezTo>
                    <a:pt x="204" y="40"/>
                    <a:pt x="218" y="40"/>
                    <a:pt x="225" y="32"/>
                  </a:cubicBezTo>
                  <a:cubicBezTo>
                    <a:pt x="211" y="32"/>
                    <a:pt x="202" y="38"/>
                    <a:pt x="190" y="40"/>
                  </a:cubicBezTo>
                  <a:cubicBezTo>
                    <a:pt x="191" y="51"/>
                    <a:pt x="181" y="50"/>
                    <a:pt x="177" y="56"/>
                  </a:cubicBezTo>
                  <a:cubicBezTo>
                    <a:pt x="181" y="58"/>
                    <a:pt x="183" y="52"/>
                    <a:pt x="184" y="56"/>
                  </a:cubicBezTo>
                  <a:cubicBezTo>
                    <a:pt x="182" y="56"/>
                    <a:pt x="181" y="57"/>
                    <a:pt x="180" y="59"/>
                  </a:cubicBezTo>
                  <a:close/>
                  <a:moveTo>
                    <a:pt x="143" y="26"/>
                  </a:moveTo>
                  <a:cubicBezTo>
                    <a:pt x="143" y="26"/>
                    <a:pt x="143" y="26"/>
                    <a:pt x="143" y="26"/>
                  </a:cubicBezTo>
                  <a:cubicBezTo>
                    <a:pt x="149" y="26"/>
                    <a:pt x="143" y="28"/>
                    <a:pt x="145" y="32"/>
                  </a:cubicBezTo>
                  <a:cubicBezTo>
                    <a:pt x="152" y="30"/>
                    <a:pt x="157" y="26"/>
                    <a:pt x="160" y="21"/>
                  </a:cubicBezTo>
                  <a:cubicBezTo>
                    <a:pt x="156" y="19"/>
                    <a:pt x="152" y="25"/>
                    <a:pt x="150" y="22"/>
                  </a:cubicBezTo>
                  <a:cubicBezTo>
                    <a:pt x="153" y="19"/>
                    <a:pt x="163" y="16"/>
                    <a:pt x="156" y="12"/>
                  </a:cubicBezTo>
                  <a:cubicBezTo>
                    <a:pt x="152" y="17"/>
                    <a:pt x="146" y="20"/>
                    <a:pt x="143" y="26"/>
                  </a:cubicBezTo>
                  <a:close/>
                  <a:moveTo>
                    <a:pt x="160" y="26"/>
                  </a:moveTo>
                  <a:cubicBezTo>
                    <a:pt x="160" y="26"/>
                    <a:pt x="160" y="26"/>
                    <a:pt x="160" y="26"/>
                  </a:cubicBezTo>
                  <a:cubicBezTo>
                    <a:pt x="166" y="28"/>
                    <a:pt x="168" y="21"/>
                    <a:pt x="163" y="21"/>
                  </a:cubicBezTo>
                  <a:cubicBezTo>
                    <a:pt x="162" y="23"/>
                    <a:pt x="161" y="24"/>
                    <a:pt x="160" y="26"/>
                  </a:cubicBezTo>
                  <a:close/>
                  <a:moveTo>
                    <a:pt x="187" y="36"/>
                  </a:moveTo>
                  <a:cubicBezTo>
                    <a:pt x="187" y="36"/>
                    <a:pt x="187" y="36"/>
                    <a:pt x="187" y="36"/>
                  </a:cubicBezTo>
                  <a:cubicBezTo>
                    <a:pt x="193" y="37"/>
                    <a:pt x="205" y="33"/>
                    <a:pt x="211" y="29"/>
                  </a:cubicBezTo>
                  <a:cubicBezTo>
                    <a:pt x="205" y="28"/>
                    <a:pt x="191" y="30"/>
                    <a:pt x="187" y="36"/>
                  </a:cubicBezTo>
                  <a:close/>
                  <a:moveTo>
                    <a:pt x="163" y="32"/>
                  </a:moveTo>
                  <a:cubicBezTo>
                    <a:pt x="163" y="32"/>
                    <a:pt x="163" y="32"/>
                    <a:pt x="163" y="32"/>
                  </a:cubicBezTo>
                  <a:cubicBezTo>
                    <a:pt x="162" y="32"/>
                    <a:pt x="155" y="31"/>
                    <a:pt x="155" y="37"/>
                  </a:cubicBezTo>
                  <a:cubicBezTo>
                    <a:pt x="163" y="37"/>
                    <a:pt x="170" y="30"/>
                    <a:pt x="163" y="32"/>
                  </a:cubicBezTo>
                  <a:close/>
                  <a:moveTo>
                    <a:pt x="176" y="32"/>
                  </a:moveTo>
                  <a:cubicBezTo>
                    <a:pt x="176" y="32"/>
                    <a:pt x="176" y="32"/>
                    <a:pt x="176" y="32"/>
                  </a:cubicBezTo>
                  <a:cubicBezTo>
                    <a:pt x="172" y="37"/>
                    <a:pt x="163" y="37"/>
                    <a:pt x="156" y="39"/>
                  </a:cubicBezTo>
                  <a:cubicBezTo>
                    <a:pt x="150" y="53"/>
                    <a:pt x="129" y="51"/>
                    <a:pt x="123" y="66"/>
                  </a:cubicBezTo>
                  <a:cubicBezTo>
                    <a:pt x="137" y="61"/>
                    <a:pt x="146" y="58"/>
                    <a:pt x="156" y="53"/>
                  </a:cubicBezTo>
                  <a:cubicBezTo>
                    <a:pt x="159" y="39"/>
                    <a:pt x="169" y="40"/>
                    <a:pt x="181" y="36"/>
                  </a:cubicBezTo>
                  <a:cubicBezTo>
                    <a:pt x="182" y="32"/>
                    <a:pt x="179" y="31"/>
                    <a:pt x="176" y="32"/>
                  </a:cubicBezTo>
                  <a:close/>
                  <a:moveTo>
                    <a:pt x="227" y="39"/>
                  </a:moveTo>
                  <a:cubicBezTo>
                    <a:pt x="227" y="39"/>
                    <a:pt x="227" y="39"/>
                    <a:pt x="227" y="39"/>
                  </a:cubicBezTo>
                  <a:cubicBezTo>
                    <a:pt x="234" y="38"/>
                    <a:pt x="243" y="39"/>
                    <a:pt x="245" y="33"/>
                  </a:cubicBezTo>
                  <a:cubicBezTo>
                    <a:pt x="238" y="31"/>
                    <a:pt x="230" y="33"/>
                    <a:pt x="227" y="39"/>
                  </a:cubicBezTo>
                  <a:close/>
                  <a:moveTo>
                    <a:pt x="241" y="42"/>
                  </a:moveTo>
                  <a:cubicBezTo>
                    <a:pt x="241" y="42"/>
                    <a:pt x="241" y="42"/>
                    <a:pt x="241" y="42"/>
                  </a:cubicBezTo>
                  <a:cubicBezTo>
                    <a:pt x="250" y="39"/>
                    <a:pt x="253" y="44"/>
                    <a:pt x="261" y="42"/>
                  </a:cubicBezTo>
                  <a:cubicBezTo>
                    <a:pt x="258" y="33"/>
                    <a:pt x="244" y="36"/>
                    <a:pt x="241" y="42"/>
                  </a:cubicBezTo>
                  <a:close/>
                  <a:moveTo>
                    <a:pt x="119" y="46"/>
                  </a:moveTo>
                  <a:cubicBezTo>
                    <a:pt x="119" y="46"/>
                    <a:pt x="119" y="46"/>
                    <a:pt x="119" y="46"/>
                  </a:cubicBezTo>
                  <a:cubicBezTo>
                    <a:pt x="120" y="43"/>
                    <a:pt x="127" y="40"/>
                    <a:pt x="122" y="37"/>
                  </a:cubicBezTo>
                  <a:cubicBezTo>
                    <a:pt x="122" y="41"/>
                    <a:pt x="115" y="44"/>
                    <a:pt x="119" y="46"/>
                  </a:cubicBezTo>
                  <a:close/>
                  <a:moveTo>
                    <a:pt x="173" y="47"/>
                  </a:moveTo>
                  <a:cubicBezTo>
                    <a:pt x="173" y="47"/>
                    <a:pt x="173" y="47"/>
                    <a:pt x="173" y="47"/>
                  </a:cubicBezTo>
                  <a:cubicBezTo>
                    <a:pt x="174" y="45"/>
                    <a:pt x="175" y="48"/>
                    <a:pt x="177" y="47"/>
                  </a:cubicBezTo>
                  <a:cubicBezTo>
                    <a:pt x="176" y="40"/>
                    <a:pt x="182" y="47"/>
                    <a:pt x="181" y="42"/>
                  </a:cubicBezTo>
                  <a:cubicBezTo>
                    <a:pt x="179" y="43"/>
                    <a:pt x="169" y="44"/>
                    <a:pt x="173" y="47"/>
                  </a:cubicBezTo>
                  <a:close/>
                  <a:moveTo>
                    <a:pt x="183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4" y="45"/>
                    <a:pt x="185" y="45"/>
                    <a:pt x="186" y="45"/>
                  </a:cubicBezTo>
                  <a:cubicBezTo>
                    <a:pt x="186" y="44"/>
                    <a:pt x="186" y="43"/>
                    <a:pt x="186" y="42"/>
                  </a:cubicBezTo>
                  <a:cubicBezTo>
                    <a:pt x="185" y="42"/>
                    <a:pt x="184" y="42"/>
                    <a:pt x="183" y="42"/>
                  </a:cubicBezTo>
                  <a:cubicBezTo>
                    <a:pt x="183" y="43"/>
                    <a:pt x="183" y="44"/>
                    <a:pt x="183" y="45"/>
                  </a:cubicBezTo>
                  <a:close/>
                  <a:moveTo>
                    <a:pt x="229" y="45"/>
                  </a:moveTo>
                  <a:cubicBezTo>
                    <a:pt x="229" y="45"/>
                    <a:pt x="229" y="45"/>
                    <a:pt x="229" y="45"/>
                  </a:cubicBezTo>
                  <a:cubicBezTo>
                    <a:pt x="233" y="45"/>
                    <a:pt x="238" y="45"/>
                    <a:pt x="238" y="42"/>
                  </a:cubicBezTo>
                  <a:cubicBezTo>
                    <a:pt x="234" y="41"/>
                    <a:pt x="231" y="42"/>
                    <a:pt x="229" y="45"/>
                  </a:cubicBezTo>
                  <a:close/>
                  <a:moveTo>
                    <a:pt x="210" y="54"/>
                  </a:moveTo>
                  <a:cubicBezTo>
                    <a:pt x="210" y="54"/>
                    <a:pt x="210" y="54"/>
                    <a:pt x="210" y="54"/>
                  </a:cubicBezTo>
                  <a:cubicBezTo>
                    <a:pt x="215" y="54"/>
                    <a:pt x="220" y="53"/>
                    <a:pt x="221" y="49"/>
                  </a:cubicBezTo>
                  <a:cubicBezTo>
                    <a:pt x="216" y="49"/>
                    <a:pt x="211" y="50"/>
                    <a:pt x="210" y="54"/>
                  </a:cubicBezTo>
                  <a:close/>
                  <a:moveTo>
                    <a:pt x="234" y="62"/>
                  </a:moveTo>
                  <a:cubicBezTo>
                    <a:pt x="234" y="62"/>
                    <a:pt x="234" y="62"/>
                    <a:pt x="234" y="62"/>
                  </a:cubicBezTo>
                  <a:cubicBezTo>
                    <a:pt x="248" y="60"/>
                    <a:pt x="261" y="57"/>
                    <a:pt x="269" y="49"/>
                  </a:cubicBezTo>
                  <a:cubicBezTo>
                    <a:pt x="255" y="51"/>
                    <a:pt x="242" y="54"/>
                    <a:pt x="234" y="62"/>
                  </a:cubicBezTo>
                  <a:close/>
                  <a:moveTo>
                    <a:pt x="115" y="60"/>
                  </a:moveTo>
                  <a:cubicBezTo>
                    <a:pt x="115" y="60"/>
                    <a:pt x="115" y="60"/>
                    <a:pt x="115" y="60"/>
                  </a:cubicBezTo>
                  <a:cubicBezTo>
                    <a:pt x="120" y="60"/>
                    <a:pt x="126" y="54"/>
                    <a:pt x="123" y="50"/>
                  </a:cubicBezTo>
                  <a:cubicBezTo>
                    <a:pt x="118" y="51"/>
                    <a:pt x="116" y="55"/>
                    <a:pt x="115" y="60"/>
                  </a:cubicBezTo>
                  <a:close/>
                  <a:moveTo>
                    <a:pt x="256" y="59"/>
                  </a:moveTo>
                  <a:cubicBezTo>
                    <a:pt x="256" y="59"/>
                    <a:pt x="256" y="59"/>
                    <a:pt x="256" y="59"/>
                  </a:cubicBezTo>
                  <a:cubicBezTo>
                    <a:pt x="262" y="64"/>
                    <a:pt x="254" y="62"/>
                    <a:pt x="253" y="69"/>
                  </a:cubicBezTo>
                  <a:cubicBezTo>
                    <a:pt x="262" y="70"/>
                    <a:pt x="260" y="61"/>
                    <a:pt x="265" y="60"/>
                  </a:cubicBezTo>
                  <a:cubicBezTo>
                    <a:pt x="270" y="58"/>
                    <a:pt x="281" y="55"/>
                    <a:pt x="279" y="50"/>
                  </a:cubicBezTo>
                  <a:cubicBezTo>
                    <a:pt x="272" y="54"/>
                    <a:pt x="264" y="56"/>
                    <a:pt x="256" y="59"/>
                  </a:cubicBezTo>
                  <a:close/>
                  <a:moveTo>
                    <a:pt x="169" y="62"/>
                  </a:moveTo>
                  <a:cubicBezTo>
                    <a:pt x="169" y="62"/>
                    <a:pt x="169" y="62"/>
                    <a:pt x="169" y="62"/>
                  </a:cubicBezTo>
                  <a:cubicBezTo>
                    <a:pt x="172" y="60"/>
                    <a:pt x="174" y="56"/>
                    <a:pt x="174" y="52"/>
                  </a:cubicBezTo>
                  <a:cubicBezTo>
                    <a:pt x="166" y="56"/>
                    <a:pt x="155" y="57"/>
                    <a:pt x="149" y="63"/>
                  </a:cubicBezTo>
                  <a:cubicBezTo>
                    <a:pt x="153" y="67"/>
                    <a:pt x="156" y="64"/>
                    <a:pt x="163" y="66"/>
                  </a:cubicBezTo>
                  <a:cubicBezTo>
                    <a:pt x="166" y="64"/>
                    <a:pt x="164" y="57"/>
                    <a:pt x="170" y="57"/>
                  </a:cubicBezTo>
                  <a:cubicBezTo>
                    <a:pt x="171" y="57"/>
                    <a:pt x="172" y="57"/>
                    <a:pt x="172" y="59"/>
                  </a:cubicBezTo>
                  <a:cubicBezTo>
                    <a:pt x="169" y="58"/>
                    <a:pt x="165" y="61"/>
                    <a:pt x="169" y="62"/>
                  </a:cubicBezTo>
                  <a:close/>
                  <a:moveTo>
                    <a:pt x="234" y="53"/>
                  </a:moveTo>
                  <a:cubicBezTo>
                    <a:pt x="234" y="53"/>
                    <a:pt x="234" y="53"/>
                    <a:pt x="234" y="53"/>
                  </a:cubicBezTo>
                  <a:cubicBezTo>
                    <a:pt x="230" y="52"/>
                    <a:pt x="231" y="56"/>
                    <a:pt x="227" y="54"/>
                  </a:cubicBezTo>
                  <a:cubicBezTo>
                    <a:pt x="227" y="52"/>
                    <a:pt x="225" y="51"/>
                    <a:pt x="222" y="52"/>
                  </a:cubicBezTo>
                  <a:cubicBezTo>
                    <a:pt x="221" y="58"/>
                    <a:pt x="234" y="60"/>
                    <a:pt x="234" y="53"/>
                  </a:cubicBezTo>
                  <a:close/>
                  <a:moveTo>
                    <a:pt x="203" y="95"/>
                  </a:moveTo>
                  <a:cubicBezTo>
                    <a:pt x="203" y="95"/>
                    <a:pt x="203" y="95"/>
                    <a:pt x="203" y="95"/>
                  </a:cubicBezTo>
                  <a:cubicBezTo>
                    <a:pt x="208" y="94"/>
                    <a:pt x="211" y="92"/>
                    <a:pt x="214" y="88"/>
                  </a:cubicBezTo>
                  <a:cubicBezTo>
                    <a:pt x="209" y="90"/>
                    <a:pt x="202" y="89"/>
                    <a:pt x="203" y="95"/>
                  </a:cubicBezTo>
                  <a:close/>
                  <a:moveTo>
                    <a:pt x="244" y="90"/>
                  </a:moveTo>
                  <a:cubicBezTo>
                    <a:pt x="244" y="90"/>
                    <a:pt x="244" y="90"/>
                    <a:pt x="244" y="90"/>
                  </a:cubicBezTo>
                  <a:cubicBezTo>
                    <a:pt x="247" y="87"/>
                    <a:pt x="242" y="85"/>
                    <a:pt x="245" y="83"/>
                  </a:cubicBezTo>
                  <a:cubicBezTo>
                    <a:pt x="255" y="80"/>
                    <a:pt x="263" y="75"/>
                    <a:pt x="268" y="67"/>
                  </a:cubicBezTo>
                  <a:cubicBezTo>
                    <a:pt x="275" y="61"/>
                    <a:pt x="287" y="59"/>
                    <a:pt x="293" y="52"/>
                  </a:cubicBezTo>
                  <a:cubicBezTo>
                    <a:pt x="281" y="57"/>
                    <a:pt x="266" y="59"/>
                    <a:pt x="261" y="70"/>
                  </a:cubicBezTo>
                  <a:cubicBezTo>
                    <a:pt x="256" y="74"/>
                    <a:pt x="247" y="74"/>
                    <a:pt x="242" y="77"/>
                  </a:cubicBezTo>
                  <a:cubicBezTo>
                    <a:pt x="242" y="74"/>
                    <a:pt x="241" y="74"/>
                    <a:pt x="238" y="74"/>
                  </a:cubicBezTo>
                  <a:cubicBezTo>
                    <a:pt x="224" y="74"/>
                    <a:pt x="210" y="87"/>
                    <a:pt x="193" y="86"/>
                  </a:cubicBezTo>
                  <a:cubicBezTo>
                    <a:pt x="187" y="92"/>
                    <a:pt x="175" y="92"/>
                    <a:pt x="170" y="100"/>
                  </a:cubicBezTo>
                  <a:cubicBezTo>
                    <a:pt x="193" y="96"/>
                    <a:pt x="215" y="82"/>
                    <a:pt x="237" y="81"/>
                  </a:cubicBezTo>
                  <a:cubicBezTo>
                    <a:pt x="232" y="84"/>
                    <a:pt x="224" y="85"/>
                    <a:pt x="222" y="91"/>
                  </a:cubicBezTo>
                  <a:cubicBezTo>
                    <a:pt x="228" y="92"/>
                    <a:pt x="233" y="84"/>
                    <a:pt x="237" y="88"/>
                  </a:cubicBezTo>
                  <a:cubicBezTo>
                    <a:pt x="230" y="91"/>
                    <a:pt x="221" y="93"/>
                    <a:pt x="214" y="95"/>
                  </a:cubicBezTo>
                  <a:cubicBezTo>
                    <a:pt x="207" y="98"/>
                    <a:pt x="196" y="100"/>
                    <a:pt x="193" y="105"/>
                  </a:cubicBezTo>
                  <a:cubicBezTo>
                    <a:pt x="210" y="100"/>
                    <a:pt x="230" y="98"/>
                    <a:pt x="244" y="90"/>
                  </a:cubicBezTo>
                  <a:close/>
                  <a:moveTo>
                    <a:pt x="237" y="97"/>
                  </a:moveTo>
                  <a:cubicBezTo>
                    <a:pt x="237" y="97"/>
                    <a:pt x="237" y="97"/>
                    <a:pt x="237" y="97"/>
                  </a:cubicBezTo>
                  <a:cubicBezTo>
                    <a:pt x="220" y="100"/>
                    <a:pt x="209" y="108"/>
                    <a:pt x="200" y="118"/>
                  </a:cubicBezTo>
                  <a:cubicBezTo>
                    <a:pt x="208" y="118"/>
                    <a:pt x="216" y="116"/>
                    <a:pt x="220" y="111"/>
                  </a:cubicBezTo>
                  <a:cubicBezTo>
                    <a:pt x="218" y="111"/>
                    <a:pt x="216" y="111"/>
                    <a:pt x="217" y="108"/>
                  </a:cubicBezTo>
                  <a:cubicBezTo>
                    <a:pt x="224" y="105"/>
                    <a:pt x="232" y="102"/>
                    <a:pt x="237" y="97"/>
                  </a:cubicBezTo>
                  <a:close/>
                  <a:moveTo>
                    <a:pt x="194" y="122"/>
                  </a:moveTo>
                  <a:cubicBezTo>
                    <a:pt x="194" y="122"/>
                    <a:pt x="194" y="122"/>
                    <a:pt x="194" y="122"/>
                  </a:cubicBezTo>
                  <a:cubicBezTo>
                    <a:pt x="198" y="116"/>
                    <a:pt x="202" y="110"/>
                    <a:pt x="208" y="105"/>
                  </a:cubicBezTo>
                  <a:cubicBezTo>
                    <a:pt x="197" y="106"/>
                    <a:pt x="187" y="115"/>
                    <a:pt x="176" y="111"/>
                  </a:cubicBezTo>
                  <a:cubicBezTo>
                    <a:pt x="181" y="107"/>
                    <a:pt x="189" y="106"/>
                    <a:pt x="191" y="100"/>
                  </a:cubicBezTo>
                  <a:cubicBezTo>
                    <a:pt x="183" y="100"/>
                    <a:pt x="178" y="103"/>
                    <a:pt x="173" y="105"/>
                  </a:cubicBezTo>
                  <a:cubicBezTo>
                    <a:pt x="173" y="108"/>
                    <a:pt x="173" y="110"/>
                    <a:pt x="173" y="112"/>
                  </a:cubicBezTo>
                  <a:cubicBezTo>
                    <a:pt x="166" y="115"/>
                    <a:pt x="154" y="116"/>
                    <a:pt x="155" y="122"/>
                  </a:cubicBezTo>
                  <a:cubicBezTo>
                    <a:pt x="142" y="127"/>
                    <a:pt x="121" y="124"/>
                    <a:pt x="116" y="136"/>
                  </a:cubicBezTo>
                  <a:cubicBezTo>
                    <a:pt x="133" y="134"/>
                    <a:pt x="154" y="130"/>
                    <a:pt x="159" y="121"/>
                  </a:cubicBezTo>
                  <a:cubicBezTo>
                    <a:pt x="165" y="119"/>
                    <a:pt x="172" y="118"/>
                    <a:pt x="179" y="117"/>
                  </a:cubicBezTo>
                  <a:cubicBezTo>
                    <a:pt x="176" y="125"/>
                    <a:pt x="163" y="123"/>
                    <a:pt x="159" y="129"/>
                  </a:cubicBezTo>
                  <a:cubicBezTo>
                    <a:pt x="172" y="129"/>
                    <a:pt x="181" y="123"/>
                    <a:pt x="194" y="122"/>
                  </a:cubicBezTo>
                  <a:close/>
                  <a:moveTo>
                    <a:pt x="245" y="98"/>
                  </a:moveTo>
                  <a:cubicBezTo>
                    <a:pt x="245" y="98"/>
                    <a:pt x="245" y="98"/>
                    <a:pt x="245" y="98"/>
                  </a:cubicBezTo>
                  <a:cubicBezTo>
                    <a:pt x="239" y="99"/>
                    <a:pt x="226" y="104"/>
                    <a:pt x="221" y="111"/>
                  </a:cubicBezTo>
                  <a:cubicBezTo>
                    <a:pt x="232" y="109"/>
                    <a:pt x="238" y="104"/>
                    <a:pt x="245" y="98"/>
                  </a:cubicBezTo>
                  <a:close/>
                  <a:moveTo>
                    <a:pt x="218" y="122"/>
                  </a:moveTo>
                  <a:cubicBezTo>
                    <a:pt x="218" y="122"/>
                    <a:pt x="218" y="122"/>
                    <a:pt x="218" y="122"/>
                  </a:cubicBezTo>
                  <a:cubicBezTo>
                    <a:pt x="225" y="120"/>
                    <a:pt x="230" y="116"/>
                    <a:pt x="232" y="110"/>
                  </a:cubicBezTo>
                  <a:cubicBezTo>
                    <a:pt x="226" y="112"/>
                    <a:pt x="219" y="114"/>
                    <a:pt x="218" y="122"/>
                  </a:cubicBezTo>
                  <a:close/>
                  <a:moveTo>
                    <a:pt x="73" y="97"/>
                  </a:moveTo>
                  <a:cubicBezTo>
                    <a:pt x="73" y="97"/>
                    <a:pt x="73" y="97"/>
                    <a:pt x="73" y="97"/>
                  </a:cubicBezTo>
                  <a:cubicBezTo>
                    <a:pt x="79" y="91"/>
                    <a:pt x="85" y="84"/>
                    <a:pt x="91" y="77"/>
                  </a:cubicBezTo>
                  <a:cubicBezTo>
                    <a:pt x="97" y="71"/>
                    <a:pt x="106" y="64"/>
                    <a:pt x="106" y="56"/>
                  </a:cubicBezTo>
                  <a:cubicBezTo>
                    <a:pt x="98" y="71"/>
                    <a:pt x="79" y="83"/>
                    <a:pt x="73" y="97"/>
                  </a:cubicBezTo>
                  <a:close/>
                  <a:moveTo>
                    <a:pt x="188" y="86"/>
                  </a:moveTo>
                  <a:cubicBezTo>
                    <a:pt x="188" y="86"/>
                    <a:pt x="188" y="86"/>
                    <a:pt x="188" y="86"/>
                  </a:cubicBezTo>
                  <a:cubicBezTo>
                    <a:pt x="191" y="85"/>
                    <a:pt x="195" y="85"/>
                    <a:pt x="194" y="81"/>
                  </a:cubicBezTo>
                  <a:cubicBezTo>
                    <a:pt x="191" y="82"/>
                    <a:pt x="188" y="82"/>
                    <a:pt x="188" y="86"/>
                  </a:cubicBezTo>
                  <a:close/>
                  <a:moveTo>
                    <a:pt x="205" y="67"/>
                  </a:moveTo>
                  <a:cubicBezTo>
                    <a:pt x="205" y="67"/>
                    <a:pt x="205" y="67"/>
                    <a:pt x="205" y="67"/>
                  </a:cubicBezTo>
                  <a:cubicBezTo>
                    <a:pt x="206" y="64"/>
                    <a:pt x="204" y="64"/>
                    <a:pt x="203" y="63"/>
                  </a:cubicBezTo>
                  <a:cubicBezTo>
                    <a:pt x="209" y="62"/>
                    <a:pt x="215" y="62"/>
                    <a:pt x="217" y="57"/>
                  </a:cubicBezTo>
                  <a:cubicBezTo>
                    <a:pt x="205" y="55"/>
                    <a:pt x="190" y="61"/>
                    <a:pt x="183" y="69"/>
                  </a:cubicBezTo>
                  <a:cubicBezTo>
                    <a:pt x="187" y="69"/>
                    <a:pt x="192" y="63"/>
                    <a:pt x="196" y="67"/>
                  </a:cubicBezTo>
                  <a:cubicBezTo>
                    <a:pt x="186" y="69"/>
                    <a:pt x="179" y="72"/>
                    <a:pt x="170" y="74"/>
                  </a:cubicBezTo>
                  <a:cubicBezTo>
                    <a:pt x="167" y="77"/>
                    <a:pt x="172" y="78"/>
                    <a:pt x="169" y="81"/>
                  </a:cubicBezTo>
                  <a:cubicBezTo>
                    <a:pt x="148" y="87"/>
                    <a:pt x="134" y="99"/>
                    <a:pt x="114" y="105"/>
                  </a:cubicBezTo>
                  <a:cubicBezTo>
                    <a:pt x="110" y="107"/>
                    <a:pt x="116" y="111"/>
                    <a:pt x="112" y="112"/>
                  </a:cubicBezTo>
                  <a:cubicBezTo>
                    <a:pt x="95" y="120"/>
                    <a:pt x="72" y="114"/>
                    <a:pt x="60" y="128"/>
                  </a:cubicBezTo>
                  <a:cubicBezTo>
                    <a:pt x="65" y="130"/>
                    <a:pt x="70" y="124"/>
                    <a:pt x="74" y="128"/>
                  </a:cubicBezTo>
                  <a:cubicBezTo>
                    <a:pt x="68" y="131"/>
                    <a:pt x="58" y="130"/>
                    <a:pt x="56" y="136"/>
                  </a:cubicBezTo>
                  <a:cubicBezTo>
                    <a:pt x="62" y="139"/>
                    <a:pt x="70" y="134"/>
                    <a:pt x="78" y="132"/>
                  </a:cubicBezTo>
                  <a:cubicBezTo>
                    <a:pt x="89" y="130"/>
                    <a:pt x="105" y="131"/>
                    <a:pt x="108" y="121"/>
                  </a:cubicBezTo>
                  <a:cubicBezTo>
                    <a:pt x="95" y="120"/>
                    <a:pt x="86" y="133"/>
                    <a:pt x="75" y="125"/>
                  </a:cubicBezTo>
                  <a:cubicBezTo>
                    <a:pt x="116" y="120"/>
                    <a:pt x="139" y="99"/>
                    <a:pt x="170" y="84"/>
                  </a:cubicBezTo>
                  <a:cubicBezTo>
                    <a:pt x="172" y="84"/>
                    <a:pt x="171" y="88"/>
                    <a:pt x="174" y="87"/>
                  </a:cubicBezTo>
                  <a:cubicBezTo>
                    <a:pt x="190" y="80"/>
                    <a:pt x="210" y="77"/>
                    <a:pt x="224" y="69"/>
                  </a:cubicBezTo>
                  <a:cubicBezTo>
                    <a:pt x="209" y="71"/>
                    <a:pt x="195" y="76"/>
                    <a:pt x="181" y="80"/>
                  </a:cubicBezTo>
                  <a:cubicBezTo>
                    <a:pt x="186" y="72"/>
                    <a:pt x="196" y="70"/>
                    <a:pt x="205" y="67"/>
                  </a:cubicBezTo>
                  <a:close/>
                  <a:moveTo>
                    <a:pt x="228" y="62"/>
                  </a:moveTo>
                  <a:cubicBezTo>
                    <a:pt x="228" y="62"/>
                    <a:pt x="228" y="62"/>
                    <a:pt x="228" y="62"/>
                  </a:cubicBezTo>
                  <a:cubicBezTo>
                    <a:pt x="219" y="62"/>
                    <a:pt x="211" y="65"/>
                    <a:pt x="205" y="70"/>
                  </a:cubicBezTo>
                  <a:cubicBezTo>
                    <a:pt x="209" y="69"/>
                    <a:pt x="227" y="70"/>
                    <a:pt x="228" y="62"/>
                  </a:cubicBezTo>
                  <a:close/>
                  <a:moveTo>
                    <a:pt x="121" y="69"/>
                  </a:moveTo>
                  <a:cubicBezTo>
                    <a:pt x="121" y="69"/>
                    <a:pt x="121" y="69"/>
                    <a:pt x="121" y="69"/>
                  </a:cubicBezTo>
                  <a:cubicBezTo>
                    <a:pt x="113" y="74"/>
                    <a:pt x="105" y="78"/>
                    <a:pt x="98" y="84"/>
                  </a:cubicBezTo>
                  <a:cubicBezTo>
                    <a:pt x="91" y="86"/>
                    <a:pt x="81" y="91"/>
                    <a:pt x="82" y="97"/>
                  </a:cubicBezTo>
                  <a:cubicBezTo>
                    <a:pt x="91" y="90"/>
                    <a:pt x="103" y="87"/>
                    <a:pt x="111" y="80"/>
                  </a:cubicBezTo>
                  <a:cubicBezTo>
                    <a:pt x="123" y="80"/>
                    <a:pt x="138" y="71"/>
                    <a:pt x="146" y="63"/>
                  </a:cubicBezTo>
                  <a:cubicBezTo>
                    <a:pt x="137" y="64"/>
                    <a:pt x="128" y="74"/>
                    <a:pt x="121" y="69"/>
                  </a:cubicBezTo>
                  <a:close/>
                  <a:moveTo>
                    <a:pt x="287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91" y="68"/>
                    <a:pt x="293" y="67"/>
                    <a:pt x="293" y="63"/>
                  </a:cubicBezTo>
                  <a:cubicBezTo>
                    <a:pt x="289" y="63"/>
                    <a:pt x="288" y="65"/>
                    <a:pt x="287" y="69"/>
                  </a:cubicBezTo>
                  <a:close/>
                  <a:moveTo>
                    <a:pt x="122" y="80"/>
                  </a:moveTo>
                  <a:cubicBezTo>
                    <a:pt x="122" y="80"/>
                    <a:pt x="122" y="80"/>
                    <a:pt x="122" y="80"/>
                  </a:cubicBezTo>
                  <a:cubicBezTo>
                    <a:pt x="116" y="87"/>
                    <a:pt x="102" y="87"/>
                    <a:pt x="98" y="97"/>
                  </a:cubicBezTo>
                  <a:cubicBezTo>
                    <a:pt x="115" y="94"/>
                    <a:pt x="134" y="81"/>
                    <a:pt x="152" y="74"/>
                  </a:cubicBezTo>
                  <a:cubicBezTo>
                    <a:pt x="162" y="77"/>
                    <a:pt x="173" y="70"/>
                    <a:pt x="180" y="64"/>
                  </a:cubicBezTo>
                  <a:cubicBezTo>
                    <a:pt x="156" y="65"/>
                    <a:pt x="144" y="77"/>
                    <a:pt x="122" y="80"/>
                  </a:cubicBezTo>
                  <a:close/>
                  <a:moveTo>
                    <a:pt x="229" y="71"/>
                  </a:moveTo>
                  <a:cubicBezTo>
                    <a:pt x="229" y="71"/>
                    <a:pt x="229" y="71"/>
                    <a:pt x="229" y="71"/>
                  </a:cubicBezTo>
                  <a:cubicBezTo>
                    <a:pt x="235" y="71"/>
                    <a:pt x="239" y="71"/>
                    <a:pt x="239" y="66"/>
                  </a:cubicBezTo>
                  <a:cubicBezTo>
                    <a:pt x="235" y="62"/>
                    <a:pt x="230" y="67"/>
                    <a:pt x="229" y="71"/>
                  </a:cubicBezTo>
                  <a:close/>
                  <a:moveTo>
                    <a:pt x="102" y="73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8" y="75"/>
                    <a:pt x="114" y="68"/>
                    <a:pt x="108" y="66"/>
                  </a:cubicBezTo>
                  <a:cubicBezTo>
                    <a:pt x="107" y="69"/>
                    <a:pt x="103" y="70"/>
                    <a:pt x="102" y="73"/>
                  </a:cubicBezTo>
                  <a:close/>
                  <a:moveTo>
                    <a:pt x="275" y="78"/>
                  </a:moveTo>
                  <a:cubicBezTo>
                    <a:pt x="275" y="78"/>
                    <a:pt x="275" y="78"/>
                    <a:pt x="275" y="78"/>
                  </a:cubicBezTo>
                  <a:cubicBezTo>
                    <a:pt x="276" y="78"/>
                    <a:pt x="277" y="78"/>
                    <a:pt x="278" y="78"/>
                  </a:cubicBezTo>
                  <a:cubicBezTo>
                    <a:pt x="278" y="78"/>
                    <a:pt x="278" y="77"/>
                    <a:pt x="278" y="76"/>
                  </a:cubicBezTo>
                  <a:cubicBezTo>
                    <a:pt x="277" y="76"/>
                    <a:pt x="276" y="76"/>
                    <a:pt x="275" y="76"/>
                  </a:cubicBezTo>
                  <a:cubicBezTo>
                    <a:pt x="275" y="77"/>
                    <a:pt x="275" y="78"/>
                    <a:pt x="275" y="78"/>
                  </a:cubicBezTo>
                  <a:close/>
                  <a:moveTo>
                    <a:pt x="128" y="91"/>
                  </a:moveTo>
                  <a:cubicBezTo>
                    <a:pt x="128" y="91"/>
                    <a:pt x="128" y="91"/>
                    <a:pt x="128" y="91"/>
                  </a:cubicBezTo>
                  <a:cubicBezTo>
                    <a:pt x="135" y="91"/>
                    <a:pt x="142" y="89"/>
                    <a:pt x="147" y="87"/>
                  </a:cubicBezTo>
                  <a:cubicBezTo>
                    <a:pt x="153" y="85"/>
                    <a:pt x="160" y="82"/>
                    <a:pt x="163" y="77"/>
                  </a:cubicBezTo>
                  <a:cubicBezTo>
                    <a:pt x="150" y="83"/>
                    <a:pt x="136" y="80"/>
                    <a:pt x="128" y="91"/>
                  </a:cubicBezTo>
                  <a:close/>
                  <a:moveTo>
                    <a:pt x="231" y="163"/>
                  </a:moveTo>
                  <a:cubicBezTo>
                    <a:pt x="231" y="163"/>
                    <a:pt x="231" y="163"/>
                    <a:pt x="231" y="163"/>
                  </a:cubicBezTo>
                  <a:cubicBezTo>
                    <a:pt x="226" y="166"/>
                    <a:pt x="215" y="173"/>
                    <a:pt x="221" y="177"/>
                  </a:cubicBezTo>
                  <a:cubicBezTo>
                    <a:pt x="231" y="170"/>
                    <a:pt x="236" y="157"/>
                    <a:pt x="246" y="151"/>
                  </a:cubicBezTo>
                  <a:cubicBezTo>
                    <a:pt x="246" y="157"/>
                    <a:pt x="241" y="158"/>
                    <a:pt x="238" y="162"/>
                  </a:cubicBezTo>
                  <a:cubicBezTo>
                    <a:pt x="236" y="166"/>
                    <a:pt x="243" y="163"/>
                    <a:pt x="241" y="168"/>
                  </a:cubicBezTo>
                  <a:cubicBezTo>
                    <a:pt x="231" y="176"/>
                    <a:pt x="221" y="183"/>
                    <a:pt x="211" y="192"/>
                  </a:cubicBezTo>
                  <a:cubicBezTo>
                    <a:pt x="202" y="200"/>
                    <a:pt x="194" y="211"/>
                    <a:pt x="181" y="216"/>
                  </a:cubicBezTo>
                  <a:cubicBezTo>
                    <a:pt x="188" y="206"/>
                    <a:pt x="197" y="199"/>
                    <a:pt x="201" y="186"/>
                  </a:cubicBezTo>
                  <a:cubicBezTo>
                    <a:pt x="193" y="192"/>
                    <a:pt x="186" y="201"/>
                    <a:pt x="180" y="210"/>
                  </a:cubicBezTo>
                  <a:cubicBezTo>
                    <a:pt x="176" y="208"/>
                    <a:pt x="176" y="210"/>
                    <a:pt x="170" y="209"/>
                  </a:cubicBezTo>
                  <a:cubicBezTo>
                    <a:pt x="163" y="217"/>
                    <a:pt x="158" y="243"/>
                    <a:pt x="172" y="248"/>
                  </a:cubicBezTo>
                  <a:cubicBezTo>
                    <a:pt x="225" y="207"/>
                    <a:pt x="257" y="145"/>
                    <a:pt x="302" y="95"/>
                  </a:cubicBezTo>
                  <a:cubicBezTo>
                    <a:pt x="299" y="91"/>
                    <a:pt x="298" y="86"/>
                    <a:pt x="299" y="78"/>
                  </a:cubicBezTo>
                  <a:cubicBezTo>
                    <a:pt x="282" y="94"/>
                    <a:pt x="267" y="112"/>
                    <a:pt x="251" y="128"/>
                  </a:cubicBezTo>
                  <a:cubicBezTo>
                    <a:pt x="234" y="144"/>
                    <a:pt x="218" y="161"/>
                    <a:pt x="205" y="182"/>
                  </a:cubicBezTo>
                  <a:cubicBezTo>
                    <a:pt x="225" y="168"/>
                    <a:pt x="238" y="149"/>
                    <a:pt x="255" y="134"/>
                  </a:cubicBezTo>
                  <a:cubicBezTo>
                    <a:pt x="251" y="147"/>
                    <a:pt x="235" y="150"/>
                    <a:pt x="231" y="163"/>
                  </a:cubicBezTo>
                  <a:close/>
                  <a:moveTo>
                    <a:pt x="252" y="97"/>
                  </a:moveTo>
                  <a:cubicBezTo>
                    <a:pt x="252" y="97"/>
                    <a:pt x="252" y="97"/>
                    <a:pt x="252" y="97"/>
                  </a:cubicBezTo>
                  <a:cubicBezTo>
                    <a:pt x="253" y="97"/>
                    <a:pt x="254" y="97"/>
                    <a:pt x="255" y="97"/>
                  </a:cubicBezTo>
                  <a:cubicBezTo>
                    <a:pt x="257" y="93"/>
                    <a:pt x="250" y="93"/>
                    <a:pt x="251" y="95"/>
                  </a:cubicBezTo>
                  <a:cubicBezTo>
                    <a:pt x="252" y="96"/>
                    <a:pt x="252" y="96"/>
                    <a:pt x="252" y="97"/>
                  </a:cubicBezTo>
                  <a:close/>
                  <a:moveTo>
                    <a:pt x="64" y="104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7" y="105"/>
                    <a:pt x="72" y="100"/>
                    <a:pt x="68" y="98"/>
                  </a:cubicBezTo>
                  <a:cubicBezTo>
                    <a:pt x="68" y="101"/>
                    <a:pt x="64" y="101"/>
                    <a:pt x="64" y="104"/>
                  </a:cubicBezTo>
                  <a:close/>
                  <a:moveTo>
                    <a:pt x="80" y="102"/>
                  </a:moveTo>
                  <a:cubicBezTo>
                    <a:pt x="80" y="102"/>
                    <a:pt x="80" y="102"/>
                    <a:pt x="80" y="102"/>
                  </a:cubicBezTo>
                  <a:cubicBezTo>
                    <a:pt x="80" y="100"/>
                    <a:pt x="79" y="99"/>
                    <a:pt x="77" y="98"/>
                  </a:cubicBezTo>
                  <a:cubicBezTo>
                    <a:pt x="75" y="100"/>
                    <a:pt x="75" y="104"/>
                    <a:pt x="80" y="102"/>
                  </a:cubicBezTo>
                  <a:close/>
                  <a:moveTo>
                    <a:pt x="128" y="114"/>
                  </a:moveTo>
                  <a:cubicBezTo>
                    <a:pt x="128" y="114"/>
                    <a:pt x="128" y="114"/>
                    <a:pt x="128" y="114"/>
                  </a:cubicBezTo>
                  <a:cubicBezTo>
                    <a:pt x="142" y="112"/>
                    <a:pt x="162" y="109"/>
                    <a:pt x="162" y="98"/>
                  </a:cubicBezTo>
                  <a:cubicBezTo>
                    <a:pt x="152" y="105"/>
                    <a:pt x="136" y="106"/>
                    <a:pt x="128" y="114"/>
                  </a:cubicBezTo>
                  <a:close/>
                  <a:moveTo>
                    <a:pt x="65" y="114"/>
                  </a:moveTo>
                  <a:cubicBezTo>
                    <a:pt x="65" y="114"/>
                    <a:pt x="65" y="114"/>
                    <a:pt x="65" y="114"/>
                  </a:cubicBezTo>
                  <a:cubicBezTo>
                    <a:pt x="76" y="110"/>
                    <a:pt x="91" y="110"/>
                    <a:pt x="97" y="101"/>
                  </a:cubicBezTo>
                  <a:cubicBezTo>
                    <a:pt x="87" y="106"/>
                    <a:pt x="70" y="104"/>
                    <a:pt x="65" y="114"/>
                  </a:cubicBezTo>
                  <a:close/>
                  <a:moveTo>
                    <a:pt x="138" y="119"/>
                  </a:moveTo>
                  <a:cubicBezTo>
                    <a:pt x="138" y="119"/>
                    <a:pt x="138" y="119"/>
                    <a:pt x="138" y="119"/>
                  </a:cubicBezTo>
                  <a:cubicBezTo>
                    <a:pt x="145" y="120"/>
                    <a:pt x="161" y="117"/>
                    <a:pt x="164" y="110"/>
                  </a:cubicBezTo>
                  <a:cubicBezTo>
                    <a:pt x="154" y="111"/>
                    <a:pt x="142" y="111"/>
                    <a:pt x="138" y="119"/>
                  </a:cubicBezTo>
                  <a:close/>
                  <a:moveTo>
                    <a:pt x="111" y="129"/>
                  </a:moveTo>
                  <a:cubicBezTo>
                    <a:pt x="111" y="129"/>
                    <a:pt x="111" y="129"/>
                    <a:pt x="111" y="129"/>
                  </a:cubicBezTo>
                  <a:cubicBezTo>
                    <a:pt x="119" y="129"/>
                    <a:pt x="127" y="129"/>
                    <a:pt x="126" y="119"/>
                  </a:cubicBezTo>
                  <a:cubicBezTo>
                    <a:pt x="120" y="121"/>
                    <a:pt x="110" y="120"/>
                    <a:pt x="111" y="129"/>
                  </a:cubicBezTo>
                  <a:close/>
                  <a:moveTo>
                    <a:pt x="53" y="122"/>
                  </a:moveTo>
                  <a:cubicBezTo>
                    <a:pt x="53" y="122"/>
                    <a:pt x="53" y="122"/>
                    <a:pt x="53" y="122"/>
                  </a:cubicBezTo>
                  <a:cubicBezTo>
                    <a:pt x="52" y="129"/>
                    <a:pt x="59" y="126"/>
                    <a:pt x="60" y="122"/>
                  </a:cubicBezTo>
                  <a:cubicBezTo>
                    <a:pt x="55" y="121"/>
                    <a:pt x="57" y="121"/>
                    <a:pt x="53" y="122"/>
                  </a:cubicBezTo>
                  <a:close/>
                  <a:moveTo>
                    <a:pt x="183" y="131"/>
                  </a:moveTo>
                  <a:cubicBezTo>
                    <a:pt x="183" y="131"/>
                    <a:pt x="183" y="131"/>
                    <a:pt x="183" y="131"/>
                  </a:cubicBezTo>
                  <a:cubicBezTo>
                    <a:pt x="193" y="127"/>
                    <a:pt x="206" y="127"/>
                    <a:pt x="213" y="121"/>
                  </a:cubicBezTo>
                  <a:cubicBezTo>
                    <a:pt x="201" y="122"/>
                    <a:pt x="191" y="125"/>
                    <a:pt x="183" y="131"/>
                  </a:cubicBezTo>
                  <a:close/>
                  <a:moveTo>
                    <a:pt x="152" y="149"/>
                  </a:moveTo>
                  <a:cubicBezTo>
                    <a:pt x="152" y="149"/>
                    <a:pt x="152" y="149"/>
                    <a:pt x="152" y="149"/>
                  </a:cubicBezTo>
                  <a:cubicBezTo>
                    <a:pt x="156" y="150"/>
                    <a:pt x="155" y="147"/>
                    <a:pt x="159" y="148"/>
                  </a:cubicBezTo>
                  <a:cubicBezTo>
                    <a:pt x="158" y="151"/>
                    <a:pt x="154" y="150"/>
                    <a:pt x="155" y="155"/>
                  </a:cubicBezTo>
                  <a:cubicBezTo>
                    <a:pt x="161" y="157"/>
                    <a:pt x="162" y="157"/>
                    <a:pt x="170" y="156"/>
                  </a:cubicBezTo>
                  <a:cubicBezTo>
                    <a:pt x="164" y="167"/>
                    <a:pt x="139" y="159"/>
                    <a:pt x="128" y="165"/>
                  </a:cubicBezTo>
                  <a:cubicBezTo>
                    <a:pt x="129" y="173"/>
                    <a:pt x="140" y="168"/>
                    <a:pt x="146" y="168"/>
                  </a:cubicBezTo>
                  <a:cubicBezTo>
                    <a:pt x="154" y="167"/>
                    <a:pt x="162" y="166"/>
                    <a:pt x="169" y="166"/>
                  </a:cubicBezTo>
                  <a:cubicBezTo>
                    <a:pt x="169" y="161"/>
                    <a:pt x="178" y="158"/>
                    <a:pt x="172" y="155"/>
                  </a:cubicBezTo>
                  <a:cubicBezTo>
                    <a:pt x="188" y="151"/>
                    <a:pt x="204" y="147"/>
                    <a:pt x="215" y="139"/>
                  </a:cubicBezTo>
                  <a:cubicBezTo>
                    <a:pt x="214" y="137"/>
                    <a:pt x="210" y="139"/>
                    <a:pt x="210" y="136"/>
                  </a:cubicBezTo>
                  <a:cubicBezTo>
                    <a:pt x="214" y="137"/>
                    <a:pt x="216" y="135"/>
                    <a:pt x="217" y="131"/>
                  </a:cubicBezTo>
                  <a:cubicBezTo>
                    <a:pt x="213" y="127"/>
                    <a:pt x="211" y="132"/>
                    <a:pt x="207" y="132"/>
                  </a:cubicBezTo>
                  <a:cubicBezTo>
                    <a:pt x="208" y="130"/>
                    <a:pt x="208" y="129"/>
                    <a:pt x="207" y="127"/>
                  </a:cubicBezTo>
                  <a:cubicBezTo>
                    <a:pt x="200" y="126"/>
                    <a:pt x="193" y="131"/>
                    <a:pt x="196" y="136"/>
                  </a:cubicBezTo>
                  <a:cubicBezTo>
                    <a:pt x="200" y="137"/>
                    <a:pt x="200" y="133"/>
                    <a:pt x="205" y="134"/>
                  </a:cubicBezTo>
                  <a:cubicBezTo>
                    <a:pt x="203" y="136"/>
                    <a:pt x="206" y="136"/>
                    <a:pt x="207" y="139"/>
                  </a:cubicBezTo>
                  <a:cubicBezTo>
                    <a:pt x="190" y="143"/>
                    <a:pt x="176" y="147"/>
                    <a:pt x="162" y="153"/>
                  </a:cubicBezTo>
                  <a:cubicBezTo>
                    <a:pt x="165" y="152"/>
                    <a:pt x="160" y="146"/>
                    <a:pt x="163" y="146"/>
                  </a:cubicBezTo>
                  <a:cubicBezTo>
                    <a:pt x="174" y="143"/>
                    <a:pt x="185" y="141"/>
                    <a:pt x="193" y="135"/>
                  </a:cubicBezTo>
                  <a:cubicBezTo>
                    <a:pt x="177" y="136"/>
                    <a:pt x="164" y="142"/>
                    <a:pt x="152" y="146"/>
                  </a:cubicBezTo>
                  <a:cubicBezTo>
                    <a:pt x="152" y="144"/>
                    <a:pt x="152" y="141"/>
                    <a:pt x="149" y="142"/>
                  </a:cubicBezTo>
                  <a:cubicBezTo>
                    <a:pt x="148" y="146"/>
                    <a:pt x="153" y="145"/>
                    <a:pt x="152" y="149"/>
                  </a:cubicBezTo>
                  <a:close/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46" y="139"/>
                    <a:pt x="49" y="137"/>
                    <a:pt x="50" y="134"/>
                  </a:cubicBezTo>
                  <a:cubicBezTo>
                    <a:pt x="48" y="133"/>
                    <a:pt x="47" y="132"/>
                    <a:pt x="44" y="132"/>
                  </a:cubicBezTo>
                  <a:cubicBezTo>
                    <a:pt x="44" y="134"/>
                    <a:pt x="42" y="136"/>
                    <a:pt x="41" y="138"/>
                  </a:cubicBezTo>
                  <a:close/>
                  <a:moveTo>
                    <a:pt x="119" y="143"/>
                  </a:moveTo>
                  <a:cubicBezTo>
                    <a:pt x="119" y="143"/>
                    <a:pt x="119" y="143"/>
                    <a:pt x="119" y="143"/>
                  </a:cubicBezTo>
                  <a:cubicBezTo>
                    <a:pt x="134" y="142"/>
                    <a:pt x="151" y="143"/>
                    <a:pt x="157" y="132"/>
                  </a:cubicBezTo>
                  <a:cubicBezTo>
                    <a:pt x="144" y="135"/>
                    <a:pt x="128" y="136"/>
                    <a:pt x="119" y="143"/>
                  </a:cubicBezTo>
                  <a:close/>
                  <a:moveTo>
                    <a:pt x="29" y="142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2" y="142"/>
                    <a:pt x="34" y="140"/>
                    <a:pt x="34" y="136"/>
                  </a:cubicBezTo>
                  <a:cubicBezTo>
                    <a:pt x="30" y="136"/>
                    <a:pt x="30" y="140"/>
                    <a:pt x="29" y="142"/>
                  </a:cubicBezTo>
                  <a:close/>
                  <a:moveTo>
                    <a:pt x="70" y="145"/>
                  </a:moveTo>
                  <a:cubicBezTo>
                    <a:pt x="70" y="145"/>
                    <a:pt x="70" y="145"/>
                    <a:pt x="70" y="145"/>
                  </a:cubicBezTo>
                  <a:cubicBezTo>
                    <a:pt x="78" y="143"/>
                    <a:pt x="90" y="144"/>
                    <a:pt x="94" y="138"/>
                  </a:cubicBezTo>
                  <a:cubicBezTo>
                    <a:pt x="86" y="140"/>
                    <a:pt x="75" y="140"/>
                    <a:pt x="70" y="145"/>
                  </a:cubicBezTo>
                  <a:close/>
                  <a:moveTo>
                    <a:pt x="98" y="149"/>
                  </a:moveTo>
                  <a:cubicBezTo>
                    <a:pt x="98" y="149"/>
                    <a:pt x="98" y="149"/>
                    <a:pt x="98" y="149"/>
                  </a:cubicBezTo>
                  <a:cubicBezTo>
                    <a:pt x="97" y="149"/>
                    <a:pt x="96" y="150"/>
                    <a:pt x="97" y="152"/>
                  </a:cubicBezTo>
                  <a:cubicBezTo>
                    <a:pt x="102" y="152"/>
                    <a:pt x="120" y="153"/>
                    <a:pt x="122" y="146"/>
                  </a:cubicBezTo>
                  <a:cubicBezTo>
                    <a:pt x="112" y="145"/>
                    <a:pt x="107" y="149"/>
                    <a:pt x="98" y="149"/>
                  </a:cubicBezTo>
                  <a:close/>
                  <a:moveTo>
                    <a:pt x="111" y="142"/>
                  </a:moveTo>
                  <a:cubicBezTo>
                    <a:pt x="111" y="142"/>
                    <a:pt x="111" y="142"/>
                    <a:pt x="111" y="142"/>
                  </a:cubicBezTo>
                  <a:cubicBezTo>
                    <a:pt x="99" y="140"/>
                    <a:pt x="80" y="143"/>
                    <a:pt x="73" y="151"/>
                  </a:cubicBezTo>
                  <a:cubicBezTo>
                    <a:pt x="83" y="151"/>
                    <a:pt x="104" y="150"/>
                    <a:pt x="111" y="142"/>
                  </a:cubicBezTo>
                  <a:close/>
                  <a:moveTo>
                    <a:pt x="211" y="155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18" y="155"/>
                    <a:pt x="218" y="150"/>
                    <a:pt x="218" y="143"/>
                  </a:cubicBezTo>
                  <a:cubicBezTo>
                    <a:pt x="217" y="143"/>
                    <a:pt x="215" y="143"/>
                    <a:pt x="214" y="143"/>
                  </a:cubicBezTo>
                  <a:cubicBezTo>
                    <a:pt x="213" y="147"/>
                    <a:pt x="211" y="150"/>
                    <a:pt x="211" y="155"/>
                  </a:cubicBezTo>
                  <a:close/>
                  <a:moveTo>
                    <a:pt x="176" y="162"/>
                  </a:moveTo>
                  <a:cubicBezTo>
                    <a:pt x="176" y="162"/>
                    <a:pt x="176" y="162"/>
                    <a:pt x="176" y="162"/>
                  </a:cubicBezTo>
                  <a:cubicBezTo>
                    <a:pt x="177" y="167"/>
                    <a:pt x="184" y="158"/>
                    <a:pt x="186" y="163"/>
                  </a:cubicBezTo>
                  <a:cubicBezTo>
                    <a:pt x="175" y="171"/>
                    <a:pt x="151" y="166"/>
                    <a:pt x="140" y="175"/>
                  </a:cubicBezTo>
                  <a:cubicBezTo>
                    <a:pt x="153" y="174"/>
                    <a:pt x="186" y="178"/>
                    <a:pt x="190" y="160"/>
                  </a:cubicBezTo>
                  <a:cubicBezTo>
                    <a:pt x="196" y="157"/>
                    <a:pt x="208" y="158"/>
                    <a:pt x="208" y="149"/>
                  </a:cubicBezTo>
                  <a:cubicBezTo>
                    <a:pt x="196" y="152"/>
                    <a:pt x="182" y="153"/>
                    <a:pt x="176" y="162"/>
                  </a:cubicBezTo>
                  <a:close/>
                  <a:moveTo>
                    <a:pt x="20" y="165"/>
                  </a:moveTo>
                  <a:cubicBezTo>
                    <a:pt x="20" y="165"/>
                    <a:pt x="20" y="165"/>
                    <a:pt x="20" y="165"/>
                  </a:cubicBezTo>
                  <a:cubicBezTo>
                    <a:pt x="27" y="162"/>
                    <a:pt x="45" y="157"/>
                    <a:pt x="39" y="151"/>
                  </a:cubicBezTo>
                  <a:cubicBezTo>
                    <a:pt x="33" y="156"/>
                    <a:pt x="25" y="158"/>
                    <a:pt x="20" y="165"/>
                  </a:cubicBezTo>
                  <a:close/>
                  <a:moveTo>
                    <a:pt x="109" y="156"/>
                  </a:moveTo>
                  <a:cubicBezTo>
                    <a:pt x="109" y="156"/>
                    <a:pt x="109" y="156"/>
                    <a:pt x="109" y="156"/>
                  </a:cubicBezTo>
                  <a:cubicBezTo>
                    <a:pt x="117" y="157"/>
                    <a:pt x="135" y="157"/>
                    <a:pt x="140" y="151"/>
                  </a:cubicBezTo>
                  <a:cubicBezTo>
                    <a:pt x="128" y="151"/>
                    <a:pt x="116" y="151"/>
                    <a:pt x="109" y="156"/>
                  </a:cubicBezTo>
                  <a:close/>
                  <a:moveTo>
                    <a:pt x="135" y="189"/>
                  </a:moveTo>
                  <a:cubicBezTo>
                    <a:pt x="135" y="189"/>
                    <a:pt x="135" y="189"/>
                    <a:pt x="135" y="189"/>
                  </a:cubicBezTo>
                  <a:cubicBezTo>
                    <a:pt x="108" y="175"/>
                    <a:pt x="79" y="163"/>
                    <a:pt x="49" y="155"/>
                  </a:cubicBezTo>
                  <a:cubicBezTo>
                    <a:pt x="47" y="155"/>
                    <a:pt x="46" y="155"/>
                    <a:pt x="44" y="155"/>
                  </a:cubicBezTo>
                  <a:cubicBezTo>
                    <a:pt x="37" y="168"/>
                    <a:pt x="31" y="183"/>
                    <a:pt x="32" y="204"/>
                  </a:cubicBezTo>
                  <a:cubicBezTo>
                    <a:pt x="49" y="215"/>
                    <a:pt x="71" y="220"/>
                    <a:pt x="94" y="225"/>
                  </a:cubicBezTo>
                  <a:cubicBezTo>
                    <a:pt x="94" y="217"/>
                    <a:pt x="100" y="215"/>
                    <a:pt x="99" y="206"/>
                  </a:cubicBezTo>
                  <a:cubicBezTo>
                    <a:pt x="83" y="201"/>
                    <a:pt x="46" y="206"/>
                    <a:pt x="57" y="187"/>
                  </a:cubicBezTo>
                  <a:cubicBezTo>
                    <a:pt x="60" y="187"/>
                    <a:pt x="65" y="189"/>
                    <a:pt x="65" y="186"/>
                  </a:cubicBezTo>
                  <a:cubicBezTo>
                    <a:pt x="61" y="186"/>
                    <a:pt x="58" y="182"/>
                    <a:pt x="61" y="179"/>
                  </a:cubicBezTo>
                  <a:cubicBezTo>
                    <a:pt x="73" y="181"/>
                    <a:pt x="86" y="184"/>
                    <a:pt x="97" y="187"/>
                  </a:cubicBezTo>
                  <a:cubicBezTo>
                    <a:pt x="107" y="191"/>
                    <a:pt x="119" y="195"/>
                    <a:pt x="125" y="203"/>
                  </a:cubicBezTo>
                  <a:cubicBezTo>
                    <a:pt x="121" y="213"/>
                    <a:pt x="113" y="218"/>
                    <a:pt x="111" y="230"/>
                  </a:cubicBezTo>
                  <a:cubicBezTo>
                    <a:pt x="119" y="232"/>
                    <a:pt x="127" y="234"/>
                    <a:pt x="136" y="235"/>
                  </a:cubicBezTo>
                  <a:cubicBezTo>
                    <a:pt x="138" y="219"/>
                    <a:pt x="146" y="209"/>
                    <a:pt x="159" y="204"/>
                  </a:cubicBezTo>
                  <a:cubicBezTo>
                    <a:pt x="153" y="196"/>
                    <a:pt x="143" y="193"/>
                    <a:pt x="135" y="189"/>
                  </a:cubicBezTo>
                  <a:close/>
                  <a:moveTo>
                    <a:pt x="95" y="159"/>
                  </a:moveTo>
                  <a:cubicBezTo>
                    <a:pt x="95" y="159"/>
                    <a:pt x="95" y="159"/>
                    <a:pt x="95" y="159"/>
                  </a:cubicBezTo>
                  <a:cubicBezTo>
                    <a:pt x="94" y="159"/>
                    <a:pt x="94" y="157"/>
                    <a:pt x="94" y="155"/>
                  </a:cubicBezTo>
                  <a:cubicBezTo>
                    <a:pt x="90" y="155"/>
                    <a:pt x="87" y="155"/>
                    <a:pt x="84" y="155"/>
                  </a:cubicBezTo>
                  <a:cubicBezTo>
                    <a:pt x="83" y="160"/>
                    <a:pt x="93" y="162"/>
                    <a:pt x="95" y="159"/>
                  </a:cubicBezTo>
                  <a:close/>
                  <a:moveTo>
                    <a:pt x="115" y="162"/>
                  </a:moveTo>
                  <a:cubicBezTo>
                    <a:pt x="115" y="162"/>
                    <a:pt x="115" y="162"/>
                    <a:pt x="115" y="162"/>
                  </a:cubicBezTo>
                  <a:cubicBezTo>
                    <a:pt x="123" y="163"/>
                    <a:pt x="153" y="162"/>
                    <a:pt x="150" y="155"/>
                  </a:cubicBezTo>
                  <a:cubicBezTo>
                    <a:pt x="143" y="158"/>
                    <a:pt x="121" y="154"/>
                    <a:pt x="115" y="162"/>
                  </a:cubicBezTo>
                  <a:close/>
                  <a:moveTo>
                    <a:pt x="15" y="162"/>
                  </a:moveTo>
                  <a:cubicBezTo>
                    <a:pt x="15" y="162"/>
                    <a:pt x="15" y="162"/>
                    <a:pt x="15" y="162"/>
                  </a:cubicBezTo>
                  <a:cubicBezTo>
                    <a:pt x="17" y="162"/>
                    <a:pt x="18" y="161"/>
                    <a:pt x="19" y="159"/>
                  </a:cubicBezTo>
                  <a:cubicBezTo>
                    <a:pt x="16" y="159"/>
                    <a:pt x="15" y="160"/>
                    <a:pt x="15" y="162"/>
                  </a:cubicBezTo>
                  <a:close/>
                  <a:moveTo>
                    <a:pt x="29" y="166"/>
                  </a:moveTo>
                  <a:cubicBezTo>
                    <a:pt x="29" y="166"/>
                    <a:pt x="29" y="166"/>
                    <a:pt x="29" y="166"/>
                  </a:cubicBezTo>
                  <a:cubicBezTo>
                    <a:pt x="31" y="166"/>
                    <a:pt x="32" y="165"/>
                    <a:pt x="33" y="163"/>
                  </a:cubicBezTo>
                  <a:cubicBezTo>
                    <a:pt x="31" y="163"/>
                    <a:pt x="29" y="164"/>
                    <a:pt x="29" y="166"/>
                  </a:cubicBezTo>
                  <a:close/>
                  <a:moveTo>
                    <a:pt x="17" y="173"/>
                  </a:moveTo>
                  <a:cubicBezTo>
                    <a:pt x="17" y="173"/>
                    <a:pt x="17" y="173"/>
                    <a:pt x="17" y="173"/>
                  </a:cubicBezTo>
                  <a:cubicBezTo>
                    <a:pt x="22" y="172"/>
                    <a:pt x="25" y="169"/>
                    <a:pt x="27" y="166"/>
                  </a:cubicBezTo>
                  <a:cubicBezTo>
                    <a:pt x="22" y="167"/>
                    <a:pt x="18" y="168"/>
                    <a:pt x="17" y="173"/>
                  </a:cubicBezTo>
                  <a:close/>
                  <a:moveTo>
                    <a:pt x="2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26" y="177"/>
                    <a:pt x="30" y="175"/>
                    <a:pt x="30" y="170"/>
                  </a:cubicBezTo>
                  <a:cubicBezTo>
                    <a:pt x="25" y="170"/>
                    <a:pt x="22" y="173"/>
                    <a:pt x="20" y="176"/>
                  </a:cubicBezTo>
                  <a:close/>
                  <a:moveTo>
                    <a:pt x="187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91" y="179"/>
                    <a:pt x="198" y="176"/>
                    <a:pt x="198" y="170"/>
                  </a:cubicBezTo>
                  <a:cubicBezTo>
                    <a:pt x="192" y="170"/>
                    <a:pt x="189" y="172"/>
                    <a:pt x="187" y="176"/>
                  </a:cubicBezTo>
                  <a:close/>
                  <a:moveTo>
                    <a:pt x="10" y="183"/>
                  </a:moveTo>
                  <a:cubicBezTo>
                    <a:pt x="10" y="183"/>
                    <a:pt x="10" y="183"/>
                    <a:pt x="10" y="183"/>
                  </a:cubicBezTo>
                  <a:cubicBezTo>
                    <a:pt x="17" y="183"/>
                    <a:pt x="15" y="181"/>
                    <a:pt x="15" y="176"/>
                  </a:cubicBezTo>
                  <a:cubicBezTo>
                    <a:pt x="13" y="176"/>
                    <a:pt x="12" y="176"/>
                    <a:pt x="10" y="176"/>
                  </a:cubicBezTo>
                  <a:cubicBezTo>
                    <a:pt x="10" y="178"/>
                    <a:pt x="10" y="181"/>
                    <a:pt x="10" y="183"/>
                  </a:cubicBezTo>
                  <a:close/>
                  <a:moveTo>
                    <a:pt x="196" y="184"/>
                  </a:moveTo>
                  <a:cubicBezTo>
                    <a:pt x="196" y="184"/>
                    <a:pt x="196" y="184"/>
                    <a:pt x="196" y="184"/>
                  </a:cubicBezTo>
                  <a:cubicBezTo>
                    <a:pt x="199" y="184"/>
                    <a:pt x="204" y="178"/>
                    <a:pt x="201" y="176"/>
                  </a:cubicBezTo>
                  <a:cubicBezTo>
                    <a:pt x="200" y="180"/>
                    <a:pt x="195" y="180"/>
                    <a:pt x="196" y="184"/>
                  </a:cubicBezTo>
                  <a:close/>
                  <a:moveTo>
                    <a:pt x="23" y="183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24" y="183"/>
                    <a:pt x="25" y="183"/>
                    <a:pt x="26" y="183"/>
                  </a:cubicBezTo>
                  <a:cubicBezTo>
                    <a:pt x="26" y="181"/>
                    <a:pt x="28" y="181"/>
                    <a:pt x="27" y="179"/>
                  </a:cubicBezTo>
                  <a:cubicBezTo>
                    <a:pt x="26" y="179"/>
                    <a:pt x="25" y="179"/>
                    <a:pt x="25" y="179"/>
                  </a:cubicBezTo>
                  <a:cubicBezTo>
                    <a:pt x="24" y="181"/>
                    <a:pt x="23" y="181"/>
                    <a:pt x="23" y="183"/>
                  </a:cubicBezTo>
                  <a:close/>
                  <a:moveTo>
                    <a:pt x="160" y="180"/>
                  </a:moveTo>
                  <a:cubicBezTo>
                    <a:pt x="160" y="180"/>
                    <a:pt x="160" y="180"/>
                    <a:pt x="160" y="180"/>
                  </a:cubicBezTo>
                  <a:cubicBezTo>
                    <a:pt x="159" y="179"/>
                    <a:pt x="156" y="181"/>
                    <a:pt x="156" y="182"/>
                  </a:cubicBezTo>
                  <a:cubicBezTo>
                    <a:pt x="154" y="187"/>
                    <a:pt x="163" y="183"/>
                    <a:pt x="160" y="180"/>
                  </a:cubicBezTo>
                  <a:close/>
                  <a:moveTo>
                    <a:pt x="149" y="189"/>
                  </a:moveTo>
                  <a:cubicBezTo>
                    <a:pt x="149" y="189"/>
                    <a:pt x="149" y="189"/>
                    <a:pt x="149" y="189"/>
                  </a:cubicBezTo>
                  <a:cubicBezTo>
                    <a:pt x="146" y="188"/>
                    <a:pt x="142" y="182"/>
                    <a:pt x="139" y="186"/>
                  </a:cubicBezTo>
                  <a:cubicBezTo>
                    <a:pt x="141" y="187"/>
                    <a:pt x="147" y="192"/>
                    <a:pt x="149" y="189"/>
                  </a:cubicBezTo>
                  <a:close/>
                  <a:moveTo>
                    <a:pt x="67" y="189"/>
                  </a:moveTo>
                  <a:cubicBezTo>
                    <a:pt x="67" y="189"/>
                    <a:pt x="67" y="189"/>
                    <a:pt x="67" y="189"/>
                  </a:cubicBezTo>
                  <a:cubicBezTo>
                    <a:pt x="72" y="188"/>
                    <a:pt x="81" y="193"/>
                    <a:pt x="85" y="189"/>
                  </a:cubicBezTo>
                  <a:cubicBezTo>
                    <a:pt x="79" y="189"/>
                    <a:pt x="70" y="182"/>
                    <a:pt x="67" y="189"/>
                  </a:cubicBezTo>
                  <a:close/>
                  <a:moveTo>
                    <a:pt x="176" y="197"/>
                  </a:moveTo>
                  <a:cubicBezTo>
                    <a:pt x="176" y="197"/>
                    <a:pt x="176" y="197"/>
                    <a:pt x="176" y="197"/>
                  </a:cubicBezTo>
                  <a:cubicBezTo>
                    <a:pt x="176" y="194"/>
                    <a:pt x="181" y="196"/>
                    <a:pt x="180" y="192"/>
                  </a:cubicBezTo>
                  <a:cubicBezTo>
                    <a:pt x="179" y="188"/>
                    <a:pt x="175" y="188"/>
                    <a:pt x="172" y="186"/>
                  </a:cubicBezTo>
                  <a:cubicBezTo>
                    <a:pt x="174" y="191"/>
                    <a:pt x="171" y="194"/>
                    <a:pt x="176" y="197"/>
                  </a:cubicBezTo>
                  <a:close/>
                  <a:moveTo>
                    <a:pt x="12" y="190"/>
                  </a:moveTo>
                  <a:cubicBezTo>
                    <a:pt x="12" y="190"/>
                    <a:pt x="12" y="190"/>
                    <a:pt x="12" y="190"/>
                  </a:cubicBezTo>
                  <a:cubicBezTo>
                    <a:pt x="13" y="190"/>
                    <a:pt x="15" y="190"/>
                    <a:pt x="16" y="190"/>
                  </a:cubicBezTo>
                  <a:cubicBezTo>
                    <a:pt x="16" y="189"/>
                    <a:pt x="16" y="188"/>
                    <a:pt x="16" y="187"/>
                  </a:cubicBezTo>
                  <a:cubicBezTo>
                    <a:pt x="15" y="187"/>
                    <a:pt x="13" y="187"/>
                    <a:pt x="12" y="187"/>
                  </a:cubicBezTo>
                  <a:cubicBezTo>
                    <a:pt x="12" y="188"/>
                    <a:pt x="12" y="189"/>
                    <a:pt x="12" y="190"/>
                  </a:cubicBezTo>
                  <a:close/>
                  <a:moveTo>
                    <a:pt x="15" y="194"/>
                  </a:moveTo>
                  <a:cubicBezTo>
                    <a:pt x="15" y="194"/>
                    <a:pt x="15" y="194"/>
                    <a:pt x="15" y="194"/>
                  </a:cubicBezTo>
                  <a:cubicBezTo>
                    <a:pt x="15" y="200"/>
                    <a:pt x="16" y="206"/>
                    <a:pt x="22" y="207"/>
                  </a:cubicBezTo>
                  <a:cubicBezTo>
                    <a:pt x="24" y="205"/>
                    <a:pt x="21" y="200"/>
                    <a:pt x="20" y="197"/>
                  </a:cubicBezTo>
                  <a:cubicBezTo>
                    <a:pt x="22" y="196"/>
                    <a:pt x="25" y="197"/>
                    <a:pt x="25" y="193"/>
                  </a:cubicBezTo>
                  <a:cubicBezTo>
                    <a:pt x="20" y="192"/>
                    <a:pt x="19" y="195"/>
                    <a:pt x="15" y="194"/>
                  </a:cubicBezTo>
                  <a:close/>
                  <a:moveTo>
                    <a:pt x="105" y="197"/>
                  </a:moveTo>
                  <a:cubicBezTo>
                    <a:pt x="105" y="197"/>
                    <a:pt x="105" y="197"/>
                    <a:pt x="105" y="197"/>
                  </a:cubicBezTo>
                  <a:cubicBezTo>
                    <a:pt x="93" y="196"/>
                    <a:pt x="74" y="193"/>
                    <a:pt x="64" y="194"/>
                  </a:cubicBezTo>
                  <a:cubicBezTo>
                    <a:pt x="74" y="196"/>
                    <a:pt x="101" y="209"/>
                    <a:pt x="105" y="197"/>
                  </a:cubicBezTo>
                  <a:close/>
                  <a:moveTo>
                    <a:pt x="169" y="201"/>
                  </a:moveTo>
                  <a:cubicBezTo>
                    <a:pt x="169" y="201"/>
                    <a:pt x="169" y="201"/>
                    <a:pt x="169" y="201"/>
                  </a:cubicBezTo>
                  <a:cubicBezTo>
                    <a:pt x="172" y="198"/>
                    <a:pt x="164" y="198"/>
                    <a:pt x="164" y="200"/>
                  </a:cubicBezTo>
                  <a:cubicBezTo>
                    <a:pt x="164" y="200"/>
                    <a:pt x="169" y="201"/>
                    <a:pt x="169" y="201"/>
                  </a:cubicBezTo>
                  <a:close/>
                  <a:moveTo>
                    <a:pt x="129" y="241"/>
                  </a:moveTo>
                  <a:cubicBezTo>
                    <a:pt x="129" y="241"/>
                    <a:pt x="129" y="241"/>
                    <a:pt x="129" y="241"/>
                  </a:cubicBezTo>
                  <a:cubicBezTo>
                    <a:pt x="124" y="238"/>
                    <a:pt x="118" y="236"/>
                    <a:pt x="111" y="235"/>
                  </a:cubicBezTo>
                  <a:cubicBezTo>
                    <a:pt x="111" y="242"/>
                    <a:pt x="125" y="243"/>
                    <a:pt x="129" y="241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94686" y="2541424"/>
            <a:ext cx="1101684" cy="1092200"/>
            <a:chOff x="6694686" y="3238500"/>
            <a:chExt cx="1101684" cy="1092200"/>
          </a:xfrm>
        </p:grpSpPr>
        <p:sp>
          <p:nvSpPr>
            <p:cNvPr id="4" name="任意多边形 3"/>
            <p:cNvSpPr/>
            <p:nvPr/>
          </p:nvSpPr>
          <p:spPr>
            <a:xfrm>
              <a:off x="6694686" y="3238500"/>
              <a:ext cx="1101684" cy="1092200"/>
            </a:xfrm>
            <a:custGeom>
              <a:avLst/>
              <a:gdLst>
                <a:gd name="connsiteX0" fmla="*/ 112645 w 988840"/>
                <a:gd name="connsiteY0" fmla="*/ 154380 h 980327"/>
                <a:gd name="connsiteX1" fmla="*/ 348865 w 988840"/>
                <a:gd name="connsiteY1" fmla="*/ 9600 h 980327"/>
                <a:gd name="connsiteX2" fmla="*/ 668905 w 988840"/>
                <a:gd name="connsiteY2" fmla="*/ 32460 h 980327"/>
                <a:gd name="connsiteX3" fmla="*/ 874645 w 988840"/>
                <a:gd name="connsiteY3" fmla="*/ 184860 h 980327"/>
                <a:gd name="connsiteX4" fmla="*/ 958465 w 988840"/>
                <a:gd name="connsiteY4" fmla="*/ 382980 h 980327"/>
                <a:gd name="connsiteX5" fmla="*/ 981325 w 988840"/>
                <a:gd name="connsiteY5" fmla="*/ 626820 h 980327"/>
                <a:gd name="connsiteX6" fmla="*/ 836545 w 988840"/>
                <a:gd name="connsiteY6" fmla="*/ 878280 h 980327"/>
                <a:gd name="connsiteX7" fmla="*/ 516505 w 988840"/>
                <a:gd name="connsiteY7" fmla="*/ 977340 h 980327"/>
                <a:gd name="connsiteX8" fmla="*/ 242185 w 988840"/>
                <a:gd name="connsiteY8" fmla="*/ 939240 h 980327"/>
                <a:gd name="connsiteX9" fmla="*/ 82165 w 988840"/>
                <a:gd name="connsiteY9" fmla="*/ 786840 h 980327"/>
                <a:gd name="connsiteX10" fmla="*/ 13585 w 988840"/>
                <a:gd name="connsiteY10" fmla="*/ 558240 h 980327"/>
                <a:gd name="connsiteX11" fmla="*/ 5965 w 988840"/>
                <a:gd name="connsiteY11" fmla="*/ 306780 h 980327"/>
                <a:gd name="connsiteX12" fmla="*/ 112645 w 988840"/>
                <a:gd name="connsiteY12" fmla="*/ 154380 h 98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8840" h="980327">
                  <a:moveTo>
                    <a:pt x="112645" y="154380"/>
                  </a:moveTo>
                  <a:cubicBezTo>
                    <a:pt x="169795" y="104850"/>
                    <a:pt x="256155" y="29920"/>
                    <a:pt x="348865" y="9600"/>
                  </a:cubicBezTo>
                  <a:cubicBezTo>
                    <a:pt x="441575" y="-10720"/>
                    <a:pt x="581275" y="3250"/>
                    <a:pt x="668905" y="32460"/>
                  </a:cubicBezTo>
                  <a:cubicBezTo>
                    <a:pt x="756535" y="61670"/>
                    <a:pt x="826385" y="126440"/>
                    <a:pt x="874645" y="184860"/>
                  </a:cubicBezTo>
                  <a:cubicBezTo>
                    <a:pt x="922905" y="243280"/>
                    <a:pt x="940685" y="309320"/>
                    <a:pt x="958465" y="382980"/>
                  </a:cubicBezTo>
                  <a:cubicBezTo>
                    <a:pt x="976245" y="456640"/>
                    <a:pt x="1001645" y="544270"/>
                    <a:pt x="981325" y="626820"/>
                  </a:cubicBezTo>
                  <a:cubicBezTo>
                    <a:pt x="961005" y="709370"/>
                    <a:pt x="914015" y="819860"/>
                    <a:pt x="836545" y="878280"/>
                  </a:cubicBezTo>
                  <a:cubicBezTo>
                    <a:pt x="759075" y="936700"/>
                    <a:pt x="615565" y="967180"/>
                    <a:pt x="516505" y="977340"/>
                  </a:cubicBezTo>
                  <a:cubicBezTo>
                    <a:pt x="417445" y="987500"/>
                    <a:pt x="314575" y="970990"/>
                    <a:pt x="242185" y="939240"/>
                  </a:cubicBezTo>
                  <a:cubicBezTo>
                    <a:pt x="169795" y="907490"/>
                    <a:pt x="120265" y="850340"/>
                    <a:pt x="82165" y="786840"/>
                  </a:cubicBezTo>
                  <a:cubicBezTo>
                    <a:pt x="44065" y="723340"/>
                    <a:pt x="26285" y="638250"/>
                    <a:pt x="13585" y="558240"/>
                  </a:cubicBezTo>
                  <a:cubicBezTo>
                    <a:pt x="885" y="478230"/>
                    <a:pt x="-5465" y="374090"/>
                    <a:pt x="5965" y="306780"/>
                  </a:cubicBezTo>
                  <a:cubicBezTo>
                    <a:pt x="17395" y="239470"/>
                    <a:pt x="55495" y="203910"/>
                    <a:pt x="112645" y="154380"/>
                  </a:cubicBez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70"/>
            <p:cNvSpPr>
              <a:spLocks noEditPoints="1"/>
            </p:cNvSpPr>
            <p:nvPr/>
          </p:nvSpPr>
          <p:spPr bwMode="auto">
            <a:xfrm>
              <a:off x="7009951" y="3549690"/>
              <a:ext cx="471154" cy="452665"/>
            </a:xfrm>
            <a:custGeom>
              <a:avLst/>
              <a:gdLst>
                <a:gd name="T0" fmla="*/ 268 w 274"/>
                <a:gd name="T1" fmla="*/ 26 h 263"/>
                <a:gd name="T2" fmla="*/ 216 w 274"/>
                <a:gd name="T3" fmla="*/ 247 h 263"/>
                <a:gd name="T4" fmla="*/ 137 w 274"/>
                <a:gd name="T5" fmla="*/ 239 h 263"/>
                <a:gd name="T6" fmla="*/ 102 w 274"/>
                <a:gd name="T7" fmla="*/ 213 h 263"/>
                <a:gd name="T8" fmla="*/ 88 w 274"/>
                <a:gd name="T9" fmla="*/ 180 h 263"/>
                <a:gd name="T10" fmla="*/ 19 w 274"/>
                <a:gd name="T11" fmla="*/ 144 h 263"/>
                <a:gd name="T12" fmla="*/ 132 w 274"/>
                <a:gd name="T13" fmla="*/ 69 h 263"/>
                <a:gd name="T14" fmla="*/ 271 w 274"/>
                <a:gd name="T15" fmla="*/ 0 h 263"/>
                <a:gd name="T16" fmla="*/ 115 w 274"/>
                <a:gd name="T17" fmla="*/ 210 h 263"/>
                <a:gd name="T18" fmla="*/ 131 w 274"/>
                <a:gd name="T19" fmla="*/ 194 h 263"/>
                <a:gd name="T20" fmla="*/ 135 w 274"/>
                <a:gd name="T21" fmla="*/ 154 h 263"/>
                <a:gd name="T22" fmla="*/ 119 w 274"/>
                <a:gd name="T23" fmla="*/ 176 h 263"/>
                <a:gd name="T24" fmla="*/ 116 w 274"/>
                <a:gd name="T25" fmla="*/ 197 h 263"/>
                <a:gd name="T26" fmla="*/ 201 w 274"/>
                <a:gd name="T27" fmla="*/ 42 h 263"/>
                <a:gd name="T28" fmla="*/ 150 w 274"/>
                <a:gd name="T29" fmla="*/ 66 h 263"/>
                <a:gd name="T30" fmla="*/ 88 w 274"/>
                <a:gd name="T31" fmla="*/ 173 h 263"/>
                <a:gd name="T32" fmla="*/ 254 w 274"/>
                <a:gd name="T33" fmla="*/ 17 h 263"/>
                <a:gd name="T34" fmla="*/ 134 w 274"/>
                <a:gd name="T35" fmla="*/ 198 h 263"/>
                <a:gd name="T36" fmla="*/ 201 w 274"/>
                <a:gd name="T37" fmla="*/ 232 h 263"/>
                <a:gd name="T38" fmla="*/ 251 w 274"/>
                <a:gd name="T39" fmla="*/ 38 h 263"/>
                <a:gd name="T40" fmla="*/ 221 w 274"/>
                <a:gd name="T41" fmla="*/ 64 h 263"/>
                <a:gd name="T42" fmla="*/ 238 w 274"/>
                <a:gd name="T43" fmla="*/ 45 h 263"/>
                <a:gd name="T44" fmla="*/ 194 w 274"/>
                <a:gd name="T45" fmla="*/ 103 h 263"/>
                <a:gd name="T46" fmla="*/ 197 w 274"/>
                <a:gd name="T47" fmla="*/ 92 h 263"/>
                <a:gd name="T48" fmla="*/ 181 w 274"/>
                <a:gd name="T49" fmla="*/ 113 h 263"/>
                <a:gd name="T50" fmla="*/ 182 w 274"/>
                <a:gd name="T51" fmla="*/ 111 h 263"/>
                <a:gd name="T52" fmla="*/ 181 w 274"/>
                <a:gd name="T53" fmla="*/ 113 h 263"/>
                <a:gd name="T54" fmla="*/ 165 w 274"/>
                <a:gd name="T55" fmla="*/ 120 h 263"/>
                <a:gd name="T56" fmla="*/ 165 w 274"/>
                <a:gd name="T57" fmla="*/ 120 h 263"/>
                <a:gd name="T58" fmla="*/ 174 w 274"/>
                <a:gd name="T59" fmla="*/ 126 h 263"/>
                <a:gd name="T60" fmla="*/ 174 w 274"/>
                <a:gd name="T61" fmla="*/ 126 h 263"/>
                <a:gd name="T62" fmla="*/ 141 w 274"/>
                <a:gd name="T63" fmla="*/ 136 h 263"/>
                <a:gd name="T64" fmla="*/ 141 w 274"/>
                <a:gd name="T65" fmla="*/ 136 h 263"/>
                <a:gd name="T66" fmla="*/ 154 w 274"/>
                <a:gd name="T67" fmla="*/ 153 h 263"/>
                <a:gd name="T68" fmla="*/ 154 w 274"/>
                <a:gd name="T69" fmla="*/ 153 h 263"/>
                <a:gd name="T70" fmla="*/ 150 w 274"/>
                <a:gd name="T71" fmla="*/ 150 h 263"/>
                <a:gd name="T72" fmla="*/ 150 w 274"/>
                <a:gd name="T73" fmla="*/ 150 h 263"/>
                <a:gd name="T74" fmla="*/ 132 w 274"/>
                <a:gd name="T75" fmla="*/ 185 h 263"/>
                <a:gd name="T76" fmla="*/ 146 w 274"/>
                <a:gd name="T77" fmla="*/ 139 h 263"/>
                <a:gd name="T78" fmla="*/ 103 w 274"/>
                <a:gd name="T79" fmla="*/ 191 h 263"/>
                <a:gd name="T80" fmla="*/ 115 w 274"/>
                <a:gd name="T81" fmla="*/ 158 h 263"/>
                <a:gd name="T82" fmla="*/ 103 w 274"/>
                <a:gd name="T83" fmla="*/ 191 h 263"/>
                <a:gd name="T84" fmla="*/ 146 w 274"/>
                <a:gd name="T85" fmla="*/ 166 h 263"/>
                <a:gd name="T86" fmla="*/ 146 w 274"/>
                <a:gd name="T87" fmla="*/ 166 h 263"/>
                <a:gd name="T88" fmla="*/ 118 w 274"/>
                <a:gd name="T89" fmla="*/ 173 h 263"/>
                <a:gd name="T90" fmla="*/ 118 w 274"/>
                <a:gd name="T91" fmla="*/ 173 h 263"/>
                <a:gd name="T92" fmla="*/ 97 w 274"/>
                <a:gd name="T93" fmla="*/ 182 h 263"/>
                <a:gd name="T94" fmla="*/ 97 w 274"/>
                <a:gd name="T95" fmla="*/ 182 h 263"/>
                <a:gd name="T96" fmla="*/ 106 w 274"/>
                <a:gd name="T97" fmla="*/ 200 h 263"/>
                <a:gd name="T98" fmla="*/ 106 w 274"/>
                <a:gd name="T99" fmla="*/ 200 h 263"/>
                <a:gd name="T100" fmla="*/ 132 w 274"/>
                <a:gd name="T101" fmla="*/ 213 h 263"/>
                <a:gd name="T102" fmla="*/ 132 w 274"/>
                <a:gd name="T103" fmla="*/ 213 h 263"/>
                <a:gd name="T104" fmla="*/ 112 w 274"/>
                <a:gd name="T105" fmla="*/ 226 h 263"/>
                <a:gd name="T106" fmla="*/ 112 w 274"/>
                <a:gd name="T107" fmla="*/ 226 h 263"/>
                <a:gd name="T108" fmla="*/ 131 w 274"/>
                <a:gd name="T109" fmla="*/ 233 h 263"/>
                <a:gd name="T110" fmla="*/ 131 w 274"/>
                <a:gd name="T111" fmla="*/ 23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4" h="263">
                  <a:moveTo>
                    <a:pt x="273" y="0"/>
                  </a:moveTo>
                  <a:cubicBezTo>
                    <a:pt x="274" y="9"/>
                    <a:pt x="270" y="18"/>
                    <a:pt x="268" y="26"/>
                  </a:cubicBezTo>
                  <a:cubicBezTo>
                    <a:pt x="250" y="77"/>
                    <a:pt x="239" y="136"/>
                    <a:pt x="225" y="195"/>
                  </a:cubicBezTo>
                  <a:cubicBezTo>
                    <a:pt x="221" y="211"/>
                    <a:pt x="217" y="226"/>
                    <a:pt x="216" y="247"/>
                  </a:cubicBezTo>
                  <a:cubicBezTo>
                    <a:pt x="192" y="239"/>
                    <a:pt x="174" y="226"/>
                    <a:pt x="153" y="216"/>
                  </a:cubicBezTo>
                  <a:cubicBezTo>
                    <a:pt x="145" y="221"/>
                    <a:pt x="142" y="230"/>
                    <a:pt x="137" y="239"/>
                  </a:cubicBezTo>
                  <a:cubicBezTo>
                    <a:pt x="132" y="247"/>
                    <a:pt x="130" y="258"/>
                    <a:pt x="122" y="263"/>
                  </a:cubicBezTo>
                  <a:cubicBezTo>
                    <a:pt x="109" y="252"/>
                    <a:pt x="107" y="231"/>
                    <a:pt x="102" y="213"/>
                  </a:cubicBezTo>
                  <a:cubicBezTo>
                    <a:pt x="100" y="207"/>
                    <a:pt x="96" y="202"/>
                    <a:pt x="94" y="197"/>
                  </a:cubicBezTo>
                  <a:cubicBezTo>
                    <a:pt x="92" y="191"/>
                    <a:pt x="91" y="185"/>
                    <a:pt x="88" y="180"/>
                  </a:cubicBezTo>
                  <a:cubicBezTo>
                    <a:pt x="78" y="165"/>
                    <a:pt x="57" y="161"/>
                    <a:pt x="38" y="154"/>
                  </a:cubicBezTo>
                  <a:cubicBezTo>
                    <a:pt x="32" y="151"/>
                    <a:pt x="26" y="146"/>
                    <a:pt x="19" y="144"/>
                  </a:cubicBezTo>
                  <a:cubicBezTo>
                    <a:pt x="13" y="141"/>
                    <a:pt x="4" y="141"/>
                    <a:pt x="0" y="135"/>
                  </a:cubicBezTo>
                  <a:cubicBezTo>
                    <a:pt x="36" y="103"/>
                    <a:pt x="87" y="92"/>
                    <a:pt x="132" y="69"/>
                  </a:cubicBezTo>
                  <a:cubicBezTo>
                    <a:pt x="155" y="57"/>
                    <a:pt x="177" y="47"/>
                    <a:pt x="200" y="36"/>
                  </a:cubicBezTo>
                  <a:cubicBezTo>
                    <a:pt x="225" y="25"/>
                    <a:pt x="250" y="16"/>
                    <a:pt x="271" y="0"/>
                  </a:cubicBezTo>
                  <a:cubicBezTo>
                    <a:pt x="271" y="0"/>
                    <a:pt x="272" y="0"/>
                    <a:pt x="273" y="0"/>
                  </a:cubicBezTo>
                  <a:close/>
                  <a:moveTo>
                    <a:pt x="115" y="210"/>
                  </a:moveTo>
                  <a:cubicBezTo>
                    <a:pt x="115" y="210"/>
                    <a:pt x="115" y="210"/>
                    <a:pt x="115" y="210"/>
                  </a:cubicBezTo>
                  <a:cubicBezTo>
                    <a:pt x="120" y="204"/>
                    <a:pt x="121" y="194"/>
                    <a:pt x="131" y="194"/>
                  </a:cubicBezTo>
                  <a:cubicBezTo>
                    <a:pt x="134" y="188"/>
                    <a:pt x="129" y="190"/>
                    <a:pt x="129" y="183"/>
                  </a:cubicBezTo>
                  <a:cubicBezTo>
                    <a:pt x="131" y="174"/>
                    <a:pt x="137" y="161"/>
                    <a:pt x="135" y="154"/>
                  </a:cubicBezTo>
                  <a:cubicBezTo>
                    <a:pt x="126" y="163"/>
                    <a:pt x="131" y="192"/>
                    <a:pt x="118" y="192"/>
                  </a:cubicBezTo>
                  <a:cubicBezTo>
                    <a:pt x="119" y="189"/>
                    <a:pt x="123" y="180"/>
                    <a:pt x="119" y="176"/>
                  </a:cubicBezTo>
                  <a:cubicBezTo>
                    <a:pt x="118" y="188"/>
                    <a:pt x="109" y="193"/>
                    <a:pt x="107" y="205"/>
                  </a:cubicBezTo>
                  <a:cubicBezTo>
                    <a:pt x="114" y="206"/>
                    <a:pt x="111" y="197"/>
                    <a:pt x="116" y="197"/>
                  </a:cubicBezTo>
                  <a:cubicBezTo>
                    <a:pt x="116" y="200"/>
                    <a:pt x="108" y="209"/>
                    <a:pt x="115" y="210"/>
                  </a:cubicBezTo>
                  <a:close/>
                  <a:moveTo>
                    <a:pt x="201" y="42"/>
                  </a:moveTo>
                  <a:cubicBezTo>
                    <a:pt x="201" y="42"/>
                    <a:pt x="201" y="42"/>
                    <a:pt x="201" y="42"/>
                  </a:cubicBezTo>
                  <a:cubicBezTo>
                    <a:pt x="185" y="50"/>
                    <a:pt x="167" y="57"/>
                    <a:pt x="150" y="66"/>
                  </a:cubicBezTo>
                  <a:cubicBezTo>
                    <a:pt x="102" y="90"/>
                    <a:pt x="51" y="105"/>
                    <a:pt x="12" y="135"/>
                  </a:cubicBezTo>
                  <a:cubicBezTo>
                    <a:pt x="38" y="147"/>
                    <a:pt x="69" y="154"/>
                    <a:pt x="88" y="173"/>
                  </a:cubicBezTo>
                  <a:cubicBezTo>
                    <a:pt x="149" y="126"/>
                    <a:pt x="205" y="75"/>
                    <a:pt x="256" y="19"/>
                  </a:cubicBezTo>
                  <a:cubicBezTo>
                    <a:pt x="256" y="18"/>
                    <a:pt x="256" y="17"/>
                    <a:pt x="254" y="17"/>
                  </a:cubicBezTo>
                  <a:cubicBezTo>
                    <a:pt x="237" y="24"/>
                    <a:pt x="220" y="33"/>
                    <a:pt x="201" y="42"/>
                  </a:cubicBezTo>
                  <a:close/>
                  <a:moveTo>
                    <a:pt x="134" y="198"/>
                  </a:moveTo>
                  <a:cubicBezTo>
                    <a:pt x="134" y="198"/>
                    <a:pt x="134" y="198"/>
                    <a:pt x="134" y="198"/>
                  </a:cubicBezTo>
                  <a:cubicBezTo>
                    <a:pt x="154" y="212"/>
                    <a:pt x="179" y="220"/>
                    <a:pt x="201" y="232"/>
                  </a:cubicBezTo>
                  <a:cubicBezTo>
                    <a:pt x="214" y="163"/>
                    <a:pt x="238" y="106"/>
                    <a:pt x="253" y="39"/>
                  </a:cubicBezTo>
                  <a:cubicBezTo>
                    <a:pt x="254" y="39"/>
                    <a:pt x="254" y="37"/>
                    <a:pt x="251" y="38"/>
                  </a:cubicBezTo>
                  <a:cubicBezTo>
                    <a:pt x="214" y="93"/>
                    <a:pt x="168" y="140"/>
                    <a:pt x="134" y="198"/>
                  </a:cubicBezTo>
                  <a:close/>
                  <a:moveTo>
                    <a:pt x="221" y="64"/>
                  </a:moveTo>
                  <a:cubicBezTo>
                    <a:pt x="221" y="64"/>
                    <a:pt x="221" y="64"/>
                    <a:pt x="221" y="64"/>
                  </a:cubicBezTo>
                  <a:cubicBezTo>
                    <a:pt x="226" y="59"/>
                    <a:pt x="239" y="52"/>
                    <a:pt x="238" y="45"/>
                  </a:cubicBezTo>
                  <a:cubicBezTo>
                    <a:pt x="232" y="50"/>
                    <a:pt x="221" y="64"/>
                    <a:pt x="221" y="64"/>
                  </a:cubicBezTo>
                  <a:close/>
                  <a:moveTo>
                    <a:pt x="194" y="103"/>
                  </a:moveTo>
                  <a:cubicBezTo>
                    <a:pt x="194" y="103"/>
                    <a:pt x="194" y="103"/>
                    <a:pt x="194" y="103"/>
                  </a:cubicBezTo>
                  <a:cubicBezTo>
                    <a:pt x="194" y="98"/>
                    <a:pt x="198" y="98"/>
                    <a:pt x="197" y="92"/>
                  </a:cubicBezTo>
                  <a:cubicBezTo>
                    <a:pt x="192" y="92"/>
                    <a:pt x="189" y="102"/>
                    <a:pt x="194" y="103"/>
                  </a:cubicBezTo>
                  <a:close/>
                  <a:moveTo>
                    <a:pt x="181" y="113"/>
                  </a:moveTo>
                  <a:cubicBezTo>
                    <a:pt x="181" y="113"/>
                    <a:pt x="181" y="113"/>
                    <a:pt x="181" y="113"/>
                  </a:cubicBezTo>
                  <a:cubicBezTo>
                    <a:pt x="181" y="112"/>
                    <a:pt x="181" y="111"/>
                    <a:pt x="182" y="111"/>
                  </a:cubicBezTo>
                  <a:cubicBezTo>
                    <a:pt x="182" y="110"/>
                    <a:pt x="182" y="108"/>
                    <a:pt x="179" y="108"/>
                  </a:cubicBezTo>
                  <a:cubicBezTo>
                    <a:pt x="180" y="110"/>
                    <a:pt x="179" y="113"/>
                    <a:pt x="181" y="113"/>
                  </a:cubicBezTo>
                  <a:close/>
                  <a:moveTo>
                    <a:pt x="165" y="120"/>
                  </a:moveTo>
                  <a:cubicBezTo>
                    <a:pt x="165" y="120"/>
                    <a:pt x="165" y="120"/>
                    <a:pt x="165" y="120"/>
                  </a:cubicBezTo>
                  <a:cubicBezTo>
                    <a:pt x="169" y="121"/>
                    <a:pt x="170" y="118"/>
                    <a:pt x="169" y="114"/>
                  </a:cubicBezTo>
                  <a:cubicBezTo>
                    <a:pt x="165" y="114"/>
                    <a:pt x="162" y="118"/>
                    <a:pt x="165" y="120"/>
                  </a:cubicBezTo>
                  <a:close/>
                  <a:moveTo>
                    <a:pt x="174" y="126"/>
                  </a:moveTo>
                  <a:cubicBezTo>
                    <a:pt x="174" y="126"/>
                    <a:pt x="174" y="126"/>
                    <a:pt x="174" y="126"/>
                  </a:cubicBezTo>
                  <a:cubicBezTo>
                    <a:pt x="177" y="130"/>
                    <a:pt x="187" y="118"/>
                    <a:pt x="179" y="116"/>
                  </a:cubicBezTo>
                  <a:cubicBezTo>
                    <a:pt x="178" y="119"/>
                    <a:pt x="174" y="121"/>
                    <a:pt x="174" y="126"/>
                  </a:cubicBezTo>
                  <a:close/>
                  <a:moveTo>
                    <a:pt x="141" y="136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7" y="133"/>
                    <a:pt x="153" y="130"/>
                    <a:pt x="157" y="125"/>
                  </a:cubicBezTo>
                  <a:cubicBezTo>
                    <a:pt x="150" y="127"/>
                    <a:pt x="146" y="132"/>
                    <a:pt x="141" y="136"/>
                  </a:cubicBezTo>
                  <a:close/>
                  <a:moveTo>
                    <a:pt x="154" y="153"/>
                  </a:moveTo>
                  <a:cubicBezTo>
                    <a:pt x="154" y="153"/>
                    <a:pt x="154" y="153"/>
                    <a:pt x="154" y="153"/>
                  </a:cubicBezTo>
                  <a:cubicBezTo>
                    <a:pt x="164" y="151"/>
                    <a:pt x="166" y="130"/>
                    <a:pt x="163" y="126"/>
                  </a:cubicBezTo>
                  <a:cubicBezTo>
                    <a:pt x="158" y="132"/>
                    <a:pt x="155" y="141"/>
                    <a:pt x="154" y="153"/>
                  </a:cubicBezTo>
                  <a:close/>
                  <a:moveTo>
                    <a:pt x="150" y="150"/>
                  </a:moveTo>
                  <a:cubicBezTo>
                    <a:pt x="150" y="150"/>
                    <a:pt x="150" y="150"/>
                    <a:pt x="150" y="150"/>
                  </a:cubicBezTo>
                  <a:cubicBezTo>
                    <a:pt x="150" y="146"/>
                    <a:pt x="158" y="137"/>
                    <a:pt x="151" y="136"/>
                  </a:cubicBezTo>
                  <a:cubicBezTo>
                    <a:pt x="153" y="142"/>
                    <a:pt x="145" y="145"/>
                    <a:pt x="150" y="150"/>
                  </a:cubicBezTo>
                  <a:close/>
                  <a:moveTo>
                    <a:pt x="132" y="185"/>
                  </a:moveTo>
                  <a:cubicBezTo>
                    <a:pt x="132" y="185"/>
                    <a:pt x="132" y="185"/>
                    <a:pt x="132" y="185"/>
                  </a:cubicBezTo>
                  <a:cubicBezTo>
                    <a:pt x="142" y="182"/>
                    <a:pt x="142" y="167"/>
                    <a:pt x="144" y="155"/>
                  </a:cubicBezTo>
                  <a:cubicBezTo>
                    <a:pt x="145" y="149"/>
                    <a:pt x="150" y="141"/>
                    <a:pt x="146" y="139"/>
                  </a:cubicBezTo>
                  <a:cubicBezTo>
                    <a:pt x="138" y="151"/>
                    <a:pt x="136" y="169"/>
                    <a:pt x="132" y="185"/>
                  </a:cubicBezTo>
                  <a:close/>
                  <a:moveTo>
                    <a:pt x="103" y="191"/>
                  </a:moveTo>
                  <a:cubicBezTo>
                    <a:pt x="103" y="191"/>
                    <a:pt x="103" y="191"/>
                    <a:pt x="103" y="191"/>
                  </a:cubicBezTo>
                  <a:cubicBezTo>
                    <a:pt x="106" y="179"/>
                    <a:pt x="117" y="170"/>
                    <a:pt x="115" y="158"/>
                  </a:cubicBezTo>
                  <a:cubicBezTo>
                    <a:pt x="118" y="158"/>
                    <a:pt x="128" y="150"/>
                    <a:pt x="122" y="150"/>
                  </a:cubicBezTo>
                  <a:cubicBezTo>
                    <a:pt x="112" y="158"/>
                    <a:pt x="100" y="174"/>
                    <a:pt x="103" y="191"/>
                  </a:cubicBezTo>
                  <a:close/>
                  <a:moveTo>
                    <a:pt x="146" y="166"/>
                  </a:moveTo>
                  <a:cubicBezTo>
                    <a:pt x="146" y="166"/>
                    <a:pt x="146" y="166"/>
                    <a:pt x="146" y="166"/>
                  </a:cubicBezTo>
                  <a:cubicBezTo>
                    <a:pt x="150" y="165"/>
                    <a:pt x="150" y="153"/>
                    <a:pt x="149" y="151"/>
                  </a:cubicBezTo>
                  <a:cubicBezTo>
                    <a:pt x="147" y="155"/>
                    <a:pt x="145" y="159"/>
                    <a:pt x="146" y="166"/>
                  </a:cubicBezTo>
                  <a:close/>
                  <a:moveTo>
                    <a:pt x="118" y="173"/>
                  </a:moveTo>
                  <a:cubicBezTo>
                    <a:pt x="118" y="173"/>
                    <a:pt x="118" y="173"/>
                    <a:pt x="118" y="173"/>
                  </a:cubicBezTo>
                  <a:cubicBezTo>
                    <a:pt x="125" y="172"/>
                    <a:pt x="128" y="159"/>
                    <a:pt x="126" y="154"/>
                  </a:cubicBezTo>
                  <a:cubicBezTo>
                    <a:pt x="121" y="157"/>
                    <a:pt x="118" y="164"/>
                    <a:pt x="118" y="173"/>
                  </a:cubicBezTo>
                  <a:close/>
                  <a:moveTo>
                    <a:pt x="97" y="182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98" y="181"/>
                    <a:pt x="101" y="175"/>
                    <a:pt x="97" y="175"/>
                  </a:cubicBezTo>
                  <a:cubicBezTo>
                    <a:pt x="96" y="175"/>
                    <a:pt x="94" y="182"/>
                    <a:pt x="97" y="182"/>
                  </a:cubicBezTo>
                  <a:close/>
                  <a:moveTo>
                    <a:pt x="106" y="200"/>
                  </a:moveTo>
                  <a:cubicBezTo>
                    <a:pt x="106" y="200"/>
                    <a:pt x="106" y="200"/>
                    <a:pt x="106" y="200"/>
                  </a:cubicBezTo>
                  <a:cubicBezTo>
                    <a:pt x="107" y="192"/>
                    <a:pt x="116" y="185"/>
                    <a:pt x="112" y="177"/>
                  </a:cubicBezTo>
                  <a:cubicBezTo>
                    <a:pt x="108" y="182"/>
                    <a:pt x="103" y="193"/>
                    <a:pt x="106" y="200"/>
                  </a:cubicBezTo>
                  <a:close/>
                  <a:moveTo>
                    <a:pt x="132" y="213"/>
                  </a:moveTo>
                  <a:cubicBezTo>
                    <a:pt x="132" y="213"/>
                    <a:pt x="132" y="213"/>
                    <a:pt x="132" y="213"/>
                  </a:cubicBezTo>
                  <a:cubicBezTo>
                    <a:pt x="133" y="212"/>
                    <a:pt x="136" y="207"/>
                    <a:pt x="132" y="207"/>
                  </a:cubicBezTo>
                  <a:cubicBezTo>
                    <a:pt x="134" y="210"/>
                    <a:pt x="128" y="212"/>
                    <a:pt x="132" y="213"/>
                  </a:cubicBezTo>
                  <a:close/>
                  <a:moveTo>
                    <a:pt x="112" y="226"/>
                  </a:moveTo>
                  <a:cubicBezTo>
                    <a:pt x="112" y="226"/>
                    <a:pt x="112" y="226"/>
                    <a:pt x="112" y="226"/>
                  </a:cubicBezTo>
                  <a:cubicBezTo>
                    <a:pt x="114" y="221"/>
                    <a:pt x="112" y="209"/>
                    <a:pt x="106" y="208"/>
                  </a:cubicBezTo>
                  <a:cubicBezTo>
                    <a:pt x="104" y="213"/>
                    <a:pt x="107" y="223"/>
                    <a:pt x="112" y="226"/>
                  </a:cubicBezTo>
                  <a:close/>
                  <a:moveTo>
                    <a:pt x="131" y="233"/>
                  </a:moveTo>
                  <a:cubicBezTo>
                    <a:pt x="131" y="233"/>
                    <a:pt x="131" y="233"/>
                    <a:pt x="131" y="233"/>
                  </a:cubicBezTo>
                  <a:cubicBezTo>
                    <a:pt x="134" y="225"/>
                    <a:pt x="142" y="222"/>
                    <a:pt x="141" y="210"/>
                  </a:cubicBezTo>
                  <a:cubicBezTo>
                    <a:pt x="129" y="210"/>
                    <a:pt x="129" y="226"/>
                    <a:pt x="131" y="233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93744" y="2554812"/>
            <a:ext cx="1101684" cy="1092200"/>
            <a:chOff x="8993744" y="3238500"/>
            <a:chExt cx="1101684" cy="1092200"/>
          </a:xfrm>
        </p:grpSpPr>
        <p:sp>
          <p:nvSpPr>
            <p:cNvPr id="5" name="任意多边形 4"/>
            <p:cNvSpPr/>
            <p:nvPr/>
          </p:nvSpPr>
          <p:spPr>
            <a:xfrm>
              <a:off x="8993744" y="3238500"/>
              <a:ext cx="1101684" cy="1092200"/>
            </a:xfrm>
            <a:custGeom>
              <a:avLst/>
              <a:gdLst>
                <a:gd name="connsiteX0" fmla="*/ 112645 w 988840"/>
                <a:gd name="connsiteY0" fmla="*/ 154380 h 980327"/>
                <a:gd name="connsiteX1" fmla="*/ 348865 w 988840"/>
                <a:gd name="connsiteY1" fmla="*/ 9600 h 980327"/>
                <a:gd name="connsiteX2" fmla="*/ 668905 w 988840"/>
                <a:gd name="connsiteY2" fmla="*/ 32460 h 980327"/>
                <a:gd name="connsiteX3" fmla="*/ 874645 w 988840"/>
                <a:gd name="connsiteY3" fmla="*/ 184860 h 980327"/>
                <a:gd name="connsiteX4" fmla="*/ 958465 w 988840"/>
                <a:gd name="connsiteY4" fmla="*/ 382980 h 980327"/>
                <a:gd name="connsiteX5" fmla="*/ 981325 w 988840"/>
                <a:gd name="connsiteY5" fmla="*/ 626820 h 980327"/>
                <a:gd name="connsiteX6" fmla="*/ 836545 w 988840"/>
                <a:gd name="connsiteY6" fmla="*/ 878280 h 980327"/>
                <a:gd name="connsiteX7" fmla="*/ 516505 w 988840"/>
                <a:gd name="connsiteY7" fmla="*/ 977340 h 980327"/>
                <a:gd name="connsiteX8" fmla="*/ 242185 w 988840"/>
                <a:gd name="connsiteY8" fmla="*/ 939240 h 980327"/>
                <a:gd name="connsiteX9" fmla="*/ 82165 w 988840"/>
                <a:gd name="connsiteY9" fmla="*/ 786840 h 980327"/>
                <a:gd name="connsiteX10" fmla="*/ 13585 w 988840"/>
                <a:gd name="connsiteY10" fmla="*/ 558240 h 980327"/>
                <a:gd name="connsiteX11" fmla="*/ 5965 w 988840"/>
                <a:gd name="connsiteY11" fmla="*/ 306780 h 980327"/>
                <a:gd name="connsiteX12" fmla="*/ 112645 w 988840"/>
                <a:gd name="connsiteY12" fmla="*/ 154380 h 98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8840" h="980327">
                  <a:moveTo>
                    <a:pt x="112645" y="154380"/>
                  </a:moveTo>
                  <a:cubicBezTo>
                    <a:pt x="169795" y="104850"/>
                    <a:pt x="256155" y="29920"/>
                    <a:pt x="348865" y="9600"/>
                  </a:cubicBezTo>
                  <a:cubicBezTo>
                    <a:pt x="441575" y="-10720"/>
                    <a:pt x="581275" y="3250"/>
                    <a:pt x="668905" y="32460"/>
                  </a:cubicBezTo>
                  <a:cubicBezTo>
                    <a:pt x="756535" y="61670"/>
                    <a:pt x="826385" y="126440"/>
                    <a:pt x="874645" y="184860"/>
                  </a:cubicBezTo>
                  <a:cubicBezTo>
                    <a:pt x="922905" y="243280"/>
                    <a:pt x="940685" y="309320"/>
                    <a:pt x="958465" y="382980"/>
                  </a:cubicBezTo>
                  <a:cubicBezTo>
                    <a:pt x="976245" y="456640"/>
                    <a:pt x="1001645" y="544270"/>
                    <a:pt x="981325" y="626820"/>
                  </a:cubicBezTo>
                  <a:cubicBezTo>
                    <a:pt x="961005" y="709370"/>
                    <a:pt x="914015" y="819860"/>
                    <a:pt x="836545" y="878280"/>
                  </a:cubicBezTo>
                  <a:cubicBezTo>
                    <a:pt x="759075" y="936700"/>
                    <a:pt x="615565" y="967180"/>
                    <a:pt x="516505" y="977340"/>
                  </a:cubicBezTo>
                  <a:cubicBezTo>
                    <a:pt x="417445" y="987500"/>
                    <a:pt x="314575" y="970990"/>
                    <a:pt x="242185" y="939240"/>
                  </a:cubicBezTo>
                  <a:cubicBezTo>
                    <a:pt x="169795" y="907490"/>
                    <a:pt x="120265" y="850340"/>
                    <a:pt x="82165" y="786840"/>
                  </a:cubicBezTo>
                  <a:cubicBezTo>
                    <a:pt x="44065" y="723340"/>
                    <a:pt x="26285" y="638250"/>
                    <a:pt x="13585" y="558240"/>
                  </a:cubicBezTo>
                  <a:cubicBezTo>
                    <a:pt x="885" y="478230"/>
                    <a:pt x="-5465" y="374090"/>
                    <a:pt x="5965" y="306780"/>
                  </a:cubicBezTo>
                  <a:cubicBezTo>
                    <a:pt x="17395" y="239470"/>
                    <a:pt x="55495" y="203910"/>
                    <a:pt x="112645" y="154380"/>
                  </a:cubicBez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9411285" y="3666363"/>
              <a:ext cx="295188" cy="156839"/>
            </a:xfrm>
            <a:custGeom>
              <a:avLst/>
              <a:gdLst>
                <a:gd name="T0" fmla="*/ 169 w 172"/>
                <a:gd name="T1" fmla="*/ 89 h 91"/>
                <a:gd name="T2" fmla="*/ 3 w 172"/>
                <a:gd name="T3" fmla="*/ 90 h 91"/>
                <a:gd name="T4" fmla="*/ 99 w 172"/>
                <a:gd name="T5" fmla="*/ 5 h 91"/>
                <a:gd name="T6" fmla="*/ 169 w 172"/>
                <a:gd name="T7" fmla="*/ 89 h 91"/>
                <a:gd name="T8" fmla="*/ 143 w 172"/>
                <a:gd name="T9" fmla="*/ 30 h 91"/>
                <a:gd name="T10" fmla="*/ 143 w 172"/>
                <a:gd name="T11" fmla="*/ 30 h 91"/>
                <a:gd name="T12" fmla="*/ 65 w 172"/>
                <a:gd name="T13" fmla="*/ 18 h 91"/>
                <a:gd name="T14" fmla="*/ 47 w 172"/>
                <a:gd name="T15" fmla="*/ 33 h 91"/>
                <a:gd name="T16" fmla="*/ 18 w 172"/>
                <a:gd name="T17" fmla="*/ 86 h 91"/>
                <a:gd name="T18" fmla="*/ 161 w 172"/>
                <a:gd name="T19" fmla="*/ 86 h 91"/>
                <a:gd name="T20" fmla="*/ 143 w 172"/>
                <a:gd name="T21" fmla="*/ 3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91">
                  <a:moveTo>
                    <a:pt x="169" y="89"/>
                  </a:moveTo>
                  <a:cubicBezTo>
                    <a:pt x="116" y="91"/>
                    <a:pt x="53" y="88"/>
                    <a:pt x="3" y="90"/>
                  </a:cubicBezTo>
                  <a:cubicBezTo>
                    <a:pt x="0" y="40"/>
                    <a:pt x="50" y="0"/>
                    <a:pt x="99" y="5"/>
                  </a:cubicBezTo>
                  <a:cubicBezTo>
                    <a:pt x="141" y="9"/>
                    <a:pt x="172" y="40"/>
                    <a:pt x="169" y="89"/>
                  </a:cubicBezTo>
                  <a:close/>
                  <a:moveTo>
                    <a:pt x="143" y="30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26" y="14"/>
                    <a:pt x="88" y="7"/>
                    <a:pt x="65" y="18"/>
                  </a:cubicBezTo>
                  <a:cubicBezTo>
                    <a:pt x="60" y="20"/>
                    <a:pt x="53" y="28"/>
                    <a:pt x="47" y="33"/>
                  </a:cubicBezTo>
                  <a:cubicBezTo>
                    <a:pt x="33" y="46"/>
                    <a:pt x="17" y="64"/>
                    <a:pt x="18" y="86"/>
                  </a:cubicBezTo>
                  <a:cubicBezTo>
                    <a:pt x="67" y="83"/>
                    <a:pt x="116" y="82"/>
                    <a:pt x="161" y="86"/>
                  </a:cubicBezTo>
                  <a:cubicBezTo>
                    <a:pt x="161" y="65"/>
                    <a:pt x="156" y="42"/>
                    <a:pt x="143" y="30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75"/>
            <p:cNvSpPr>
              <a:spLocks noEditPoints="1"/>
            </p:cNvSpPr>
            <p:nvPr/>
          </p:nvSpPr>
          <p:spPr bwMode="auto">
            <a:xfrm>
              <a:off x="9264010" y="3580293"/>
              <a:ext cx="586551" cy="391459"/>
            </a:xfrm>
            <a:custGeom>
              <a:avLst/>
              <a:gdLst>
                <a:gd name="T0" fmla="*/ 339 w 342"/>
                <a:gd name="T1" fmla="*/ 130 h 227"/>
                <a:gd name="T2" fmla="*/ 285 w 342"/>
                <a:gd name="T3" fmla="*/ 211 h 227"/>
                <a:gd name="T4" fmla="*/ 151 w 342"/>
                <a:gd name="T5" fmla="*/ 223 h 227"/>
                <a:gd name="T6" fmla="*/ 8 w 342"/>
                <a:gd name="T7" fmla="*/ 211 h 227"/>
                <a:gd name="T8" fmla="*/ 42 w 342"/>
                <a:gd name="T9" fmla="*/ 139 h 227"/>
                <a:gd name="T10" fmla="*/ 58 w 342"/>
                <a:gd name="T11" fmla="*/ 94 h 227"/>
                <a:gd name="T12" fmla="*/ 210 w 342"/>
                <a:gd name="T13" fmla="*/ 11 h 227"/>
                <a:gd name="T14" fmla="*/ 303 w 342"/>
                <a:gd name="T15" fmla="*/ 125 h 227"/>
                <a:gd name="T16" fmla="*/ 169 w 342"/>
                <a:gd name="T17" fmla="*/ 21 h 227"/>
                <a:gd name="T18" fmla="*/ 130 w 342"/>
                <a:gd name="T19" fmla="*/ 44 h 227"/>
                <a:gd name="T20" fmla="*/ 98 w 342"/>
                <a:gd name="T21" fmla="*/ 46 h 227"/>
                <a:gd name="T22" fmla="*/ 91 w 342"/>
                <a:gd name="T23" fmla="*/ 52 h 227"/>
                <a:gd name="T24" fmla="*/ 86 w 342"/>
                <a:gd name="T25" fmla="*/ 82 h 227"/>
                <a:gd name="T26" fmla="*/ 67 w 342"/>
                <a:gd name="T27" fmla="*/ 91 h 227"/>
                <a:gd name="T28" fmla="*/ 61 w 342"/>
                <a:gd name="T29" fmla="*/ 100 h 227"/>
                <a:gd name="T30" fmla="*/ 71 w 342"/>
                <a:gd name="T31" fmla="*/ 125 h 227"/>
                <a:gd name="T32" fmla="*/ 45 w 342"/>
                <a:gd name="T33" fmla="*/ 146 h 227"/>
                <a:gd name="T34" fmla="*/ 18 w 342"/>
                <a:gd name="T35" fmla="*/ 205 h 227"/>
                <a:gd name="T36" fmla="*/ 44 w 342"/>
                <a:gd name="T37" fmla="*/ 177 h 227"/>
                <a:gd name="T38" fmla="*/ 91 w 342"/>
                <a:gd name="T39" fmla="*/ 205 h 227"/>
                <a:gd name="T40" fmla="*/ 98 w 342"/>
                <a:gd name="T41" fmla="*/ 205 h 227"/>
                <a:gd name="T42" fmla="*/ 151 w 342"/>
                <a:gd name="T43" fmla="*/ 174 h 227"/>
                <a:gd name="T44" fmla="*/ 216 w 342"/>
                <a:gd name="T45" fmla="*/ 202 h 227"/>
                <a:gd name="T46" fmla="*/ 223 w 342"/>
                <a:gd name="T47" fmla="*/ 202 h 227"/>
                <a:gd name="T48" fmla="*/ 286 w 342"/>
                <a:gd name="T49" fmla="*/ 172 h 227"/>
                <a:gd name="T50" fmla="*/ 328 w 342"/>
                <a:gd name="T51" fmla="*/ 189 h 227"/>
                <a:gd name="T52" fmla="*/ 289 w 342"/>
                <a:gd name="T53" fmla="*/ 133 h 227"/>
                <a:gd name="T54" fmla="*/ 273 w 342"/>
                <a:gd name="T55" fmla="*/ 125 h 227"/>
                <a:gd name="T56" fmla="*/ 279 w 342"/>
                <a:gd name="T57" fmla="*/ 80 h 227"/>
                <a:gd name="T58" fmla="*/ 276 w 342"/>
                <a:gd name="T59" fmla="*/ 73 h 227"/>
                <a:gd name="T60" fmla="*/ 250 w 342"/>
                <a:gd name="T61" fmla="*/ 65 h 227"/>
                <a:gd name="T62" fmla="*/ 237 w 342"/>
                <a:gd name="T63" fmla="*/ 34 h 227"/>
                <a:gd name="T64" fmla="*/ 232 w 342"/>
                <a:gd name="T65" fmla="*/ 29 h 227"/>
                <a:gd name="T66" fmla="*/ 199 w 342"/>
                <a:gd name="T67" fmla="*/ 37 h 227"/>
                <a:gd name="T68" fmla="*/ 175 w 342"/>
                <a:gd name="T69" fmla="*/ 21 h 227"/>
                <a:gd name="T70" fmla="*/ 169 w 342"/>
                <a:gd name="T71" fmla="*/ 21 h 227"/>
                <a:gd name="T72" fmla="*/ 264 w 342"/>
                <a:gd name="T73" fmla="*/ 40 h 227"/>
                <a:gd name="T74" fmla="*/ 264 w 342"/>
                <a:gd name="T75" fmla="*/ 40 h 227"/>
                <a:gd name="T76" fmla="*/ 217 w 342"/>
                <a:gd name="T77" fmla="*/ 210 h 227"/>
                <a:gd name="T78" fmla="*/ 217 w 342"/>
                <a:gd name="T79" fmla="*/ 210 h 227"/>
                <a:gd name="T80" fmla="*/ 140 w 342"/>
                <a:gd name="T81" fmla="*/ 213 h 227"/>
                <a:gd name="T82" fmla="*/ 140 w 342"/>
                <a:gd name="T83" fmla="*/ 213 h 227"/>
                <a:gd name="T84" fmla="*/ 59 w 342"/>
                <a:gd name="T85" fmla="*/ 213 h 227"/>
                <a:gd name="T86" fmla="*/ 100 w 342"/>
                <a:gd name="T87" fmla="*/ 216 h 227"/>
                <a:gd name="T88" fmla="*/ 106 w 342"/>
                <a:gd name="T89" fmla="*/ 217 h 227"/>
                <a:gd name="T90" fmla="*/ 100 w 342"/>
                <a:gd name="T91" fmla="*/ 21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2" h="227">
                  <a:moveTo>
                    <a:pt x="303" y="125"/>
                  </a:moveTo>
                  <a:cubicBezTo>
                    <a:pt x="311" y="128"/>
                    <a:pt x="329" y="126"/>
                    <a:pt x="339" y="130"/>
                  </a:cubicBezTo>
                  <a:cubicBezTo>
                    <a:pt x="338" y="162"/>
                    <a:pt x="341" y="180"/>
                    <a:pt x="342" y="204"/>
                  </a:cubicBezTo>
                  <a:cubicBezTo>
                    <a:pt x="324" y="208"/>
                    <a:pt x="305" y="209"/>
                    <a:pt x="285" y="211"/>
                  </a:cubicBezTo>
                  <a:cubicBezTo>
                    <a:pt x="264" y="213"/>
                    <a:pt x="236" y="215"/>
                    <a:pt x="210" y="217"/>
                  </a:cubicBezTo>
                  <a:cubicBezTo>
                    <a:pt x="190" y="219"/>
                    <a:pt x="171" y="222"/>
                    <a:pt x="151" y="223"/>
                  </a:cubicBezTo>
                  <a:cubicBezTo>
                    <a:pt x="107" y="227"/>
                    <a:pt x="57" y="217"/>
                    <a:pt x="17" y="220"/>
                  </a:cubicBezTo>
                  <a:cubicBezTo>
                    <a:pt x="14" y="218"/>
                    <a:pt x="13" y="212"/>
                    <a:pt x="8" y="211"/>
                  </a:cubicBezTo>
                  <a:cubicBezTo>
                    <a:pt x="10" y="192"/>
                    <a:pt x="0" y="165"/>
                    <a:pt x="6" y="142"/>
                  </a:cubicBezTo>
                  <a:cubicBezTo>
                    <a:pt x="15" y="138"/>
                    <a:pt x="33" y="143"/>
                    <a:pt x="42" y="139"/>
                  </a:cubicBezTo>
                  <a:cubicBezTo>
                    <a:pt x="49" y="130"/>
                    <a:pt x="47" y="119"/>
                    <a:pt x="50" y="110"/>
                  </a:cubicBezTo>
                  <a:cubicBezTo>
                    <a:pt x="52" y="105"/>
                    <a:pt x="55" y="99"/>
                    <a:pt x="58" y="94"/>
                  </a:cubicBezTo>
                  <a:cubicBezTo>
                    <a:pt x="69" y="65"/>
                    <a:pt x="81" y="45"/>
                    <a:pt x="109" y="31"/>
                  </a:cubicBezTo>
                  <a:cubicBezTo>
                    <a:pt x="137" y="15"/>
                    <a:pt x="162" y="0"/>
                    <a:pt x="210" y="11"/>
                  </a:cubicBezTo>
                  <a:cubicBezTo>
                    <a:pt x="261" y="22"/>
                    <a:pt x="302" y="50"/>
                    <a:pt x="306" y="110"/>
                  </a:cubicBezTo>
                  <a:cubicBezTo>
                    <a:pt x="306" y="115"/>
                    <a:pt x="308" y="121"/>
                    <a:pt x="303" y="125"/>
                  </a:cubicBezTo>
                  <a:close/>
                  <a:moveTo>
                    <a:pt x="169" y="21"/>
                  </a:moveTo>
                  <a:cubicBezTo>
                    <a:pt x="169" y="21"/>
                    <a:pt x="169" y="21"/>
                    <a:pt x="169" y="21"/>
                  </a:cubicBezTo>
                  <a:cubicBezTo>
                    <a:pt x="156" y="22"/>
                    <a:pt x="142" y="24"/>
                    <a:pt x="128" y="29"/>
                  </a:cubicBezTo>
                  <a:cubicBezTo>
                    <a:pt x="129" y="35"/>
                    <a:pt x="138" y="41"/>
                    <a:pt x="130" y="44"/>
                  </a:cubicBezTo>
                  <a:cubicBezTo>
                    <a:pt x="124" y="44"/>
                    <a:pt x="124" y="37"/>
                    <a:pt x="122" y="32"/>
                  </a:cubicBezTo>
                  <a:cubicBezTo>
                    <a:pt x="112" y="34"/>
                    <a:pt x="105" y="40"/>
                    <a:pt x="98" y="46"/>
                  </a:cubicBezTo>
                  <a:cubicBezTo>
                    <a:pt x="99" y="51"/>
                    <a:pt x="108" y="56"/>
                    <a:pt x="104" y="61"/>
                  </a:cubicBezTo>
                  <a:cubicBezTo>
                    <a:pt x="97" y="61"/>
                    <a:pt x="96" y="53"/>
                    <a:pt x="91" y="52"/>
                  </a:cubicBezTo>
                  <a:cubicBezTo>
                    <a:pt x="85" y="56"/>
                    <a:pt x="81" y="61"/>
                    <a:pt x="79" y="68"/>
                  </a:cubicBezTo>
                  <a:cubicBezTo>
                    <a:pt x="80" y="73"/>
                    <a:pt x="88" y="73"/>
                    <a:pt x="86" y="82"/>
                  </a:cubicBezTo>
                  <a:cubicBezTo>
                    <a:pt x="79" y="83"/>
                    <a:pt x="79" y="76"/>
                    <a:pt x="73" y="76"/>
                  </a:cubicBezTo>
                  <a:cubicBezTo>
                    <a:pt x="71" y="81"/>
                    <a:pt x="67" y="84"/>
                    <a:pt x="67" y="91"/>
                  </a:cubicBezTo>
                  <a:cubicBezTo>
                    <a:pt x="68" y="96"/>
                    <a:pt x="78" y="94"/>
                    <a:pt x="77" y="103"/>
                  </a:cubicBezTo>
                  <a:cubicBezTo>
                    <a:pt x="69" y="104"/>
                    <a:pt x="68" y="99"/>
                    <a:pt x="61" y="100"/>
                  </a:cubicBezTo>
                  <a:cubicBezTo>
                    <a:pt x="60" y="107"/>
                    <a:pt x="55" y="109"/>
                    <a:pt x="56" y="118"/>
                  </a:cubicBezTo>
                  <a:cubicBezTo>
                    <a:pt x="60" y="121"/>
                    <a:pt x="67" y="122"/>
                    <a:pt x="71" y="125"/>
                  </a:cubicBezTo>
                  <a:cubicBezTo>
                    <a:pt x="66" y="132"/>
                    <a:pt x="57" y="125"/>
                    <a:pt x="53" y="127"/>
                  </a:cubicBezTo>
                  <a:cubicBezTo>
                    <a:pt x="53" y="136"/>
                    <a:pt x="50" y="142"/>
                    <a:pt x="45" y="146"/>
                  </a:cubicBezTo>
                  <a:cubicBezTo>
                    <a:pt x="34" y="147"/>
                    <a:pt x="19" y="144"/>
                    <a:pt x="12" y="149"/>
                  </a:cubicBezTo>
                  <a:cubicBezTo>
                    <a:pt x="12" y="171"/>
                    <a:pt x="13" y="190"/>
                    <a:pt x="18" y="205"/>
                  </a:cubicBezTo>
                  <a:cubicBezTo>
                    <a:pt x="25" y="208"/>
                    <a:pt x="36" y="205"/>
                    <a:pt x="44" y="204"/>
                  </a:cubicBezTo>
                  <a:cubicBezTo>
                    <a:pt x="44" y="195"/>
                    <a:pt x="37" y="182"/>
                    <a:pt x="44" y="177"/>
                  </a:cubicBezTo>
                  <a:cubicBezTo>
                    <a:pt x="52" y="180"/>
                    <a:pt x="47" y="197"/>
                    <a:pt x="50" y="205"/>
                  </a:cubicBezTo>
                  <a:cubicBezTo>
                    <a:pt x="59" y="207"/>
                    <a:pt x="78" y="207"/>
                    <a:pt x="91" y="205"/>
                  </a:cubicBezTo>
                  <a:cubicBezTo>
                    <a:pt x="93" y="194"/>
                    <a:pt x="81" y="178"/>
                    <a:pt x="94" y="175"/>
                  </a:cubicBezTo>
                  <a:cubicBezTo>
                    <a:pt x="97" y="183"/>
                    <a:pt x="94" y="198"/>
                    <a:pt x="98" y="205"/>
                  </a:cubicBezTo>
                  <a:cubicBezTo>
                    <a:pt x="116" y="206"/>
                    <a:pt x="129" y="202"/>
                    <a:pt x="146" y="204"/>
                  </a:cubicBezTo>
                  <a:cubicBezTo>
                    <a:pt x="151" y="200"/>
                    <a:pt x="140" y="178"/>
                    <a:pt x="151" y="174"/>
                  </a:cubicBezTo>
                  <a:cubicBezTo>
                    <a:pt x="159" y="179"/>
                    <a:pt x="147" y="197"/>
                    <a:pt x="155" y="204"/>
                  </a:cubicBezTo>
                  <a:cubicBezTo>
                    <a:pt x="179" y="204"/>
                    <a:pt x="196" y="202"/>
                    <a:pt x="216" y="202"/>
                  </a:cubicBezTo>
                  <a:cubicBezTo>
                    <a:pt x="219" y="192"/>
                    <a:pt x="206" y="173"/>
                    <a:pt x="222" y="174"/>
                  </a:cubicBezTo>
                  <a:cubicBezTo>
                    <a:pt x="221" y="184"/>
                    <a:pt x="222" y="194"/>
                    <a:pt x="223" y="202"/>
                  </a:cubicBezTo>
                  <a:cubicBezTo>
                    <a:pt x="243" y="201"/>
                    <a:pt x="264" y="201"/>
                    <a:pt x="282" y="198"/>
                  </a:cubicBezTo>
                  <a:cubicBezTo>
                    <a:pt x="284" y="187"/>
                    <a:pt x="272" y="173"/>
                    <a:pt x="286" y="172"/>
                  </a:cubicBezTo>
                  <a:cubicBezTo>
                    <a:pt x="287" y="180"/>
                    <a:pt x="289" y="188"/>
                    <a:pt x="289" y="196"/>
                  </a:cubicBezTo>
                  <a:cubicBezTo>
                    <a:pt x="304" y="195"/>
                    <a:pt x="316" y="192"/>
                    <a:pt x="328" y="189"/>
                  </a:cubicBezTo>
                  <a:cubicBezTo>
                    <a:pt x="327" y="169"/>
                    <a:pt x="326" y="151"/>
                    <a:pt x="324" y="133"/>
                  </a:cubicBezTo>
                  <a:cubicBezTo>
                    <a:pt x="314" y="127"/>
                    <a:pt x="299" y="135"/>
                    <a:pt x="289" y="133"/>
                  </a:cubicBezTo>
                  <a:cubicBezTo>
                    <a:pt x="289" y="127"/>
                    <a:pt x="289" y="121"/>
                    <a:pt x="289" y="115"/>
                  </a:cubicBezTo>
                  <a:cubicBezTo>
                    <a:pt x="279" y="114"/>
                    <a:pt x="282" y="126"/>
                    <a:pt x="273" y="125"/>
                  </a:cubicBezTo>
                  <a:cubicBezTo>
                    <a:pt x="272" y="116"/>
                    <a:pt x="285" y="113"/>
                    <a:pt x="286" y="104"/>
                  </a:cubicBezTo>
                  <a:cubicBezTo>
                    <a:pt x="288" y="96"/>
                    <a:pt x="284" y="88"/>
                    <a:pt x="279" y="80"/>
                  </a:cubicBezTo>
                  <a:cubicBezTo>
                    <a:pt x="273" y="83"/>
                    <a:pt x="272" y="92"/>
                    <a:pt x="265" y="94"/>
                  </a:cubicBezTo>
                  <a:cubicBezTo>
                    <a:pt x="265" y="83"/>
                    <a:pt x="275" y="82"/>
                    <a:pt x="276" y="73"/>
                  </a:cubicBezTo>
                  <a:cubicBezTo>
                    <a:pt x="271" y="64"/>
                    <a:pt x="267" y="54"/>
                    <a:pt x="258" y="50"/>
                  </a:cubicBezTo>
                  <a:cubicBezTo>
                    <a:pt x="254" y="54"/>
                    <a:pt x="256" y="63"/>
                    <a:pt x="250" y="65"/>
                  </a:cubicBezTo>
                  <a:cubicBezTo>
                    <a:pt x="242" y="59"/>
                    <a:pt x="254" y="51"/>
                    <a:pt x="255" y="44"/>
                  </a:cubicBezTo>
                  <a:cubicBezTo>
                    <a:pt x="248" y="41"/>
                    <a:pt x="246" y="34"/>
                    <a:pt x="237" y="34"/>
                  </a:cubicBezTo>
                  <a:cubicBezTo>
                    <a:pt x="232" y="36"/>
                    <a:pt x="235" y="46"/>
                    <a:pt x="228" y="46"/>
                  </a:cubicBezTo>
                  <a:cubicBezTo>
                    <a:pt x="223" y="39"/>
                    <a:pt x="233" y="37"/>
                    <a:pt x="232" y="29"/>
                  </a:cubicBezTo>
                  <a:cubicBezTo>
                    <a:pt x="222" y="26"/>
                    <a:pt x="213" y="23"/>
                    <a:pt x="201" y="23"/>
                  </a:cubicBezTo>
                  <a:cubicBezTo>
                    <a:pt x="197" y="27"/>
                    <a:pt x="202" y="35"/>
                    <a:pt x="199" y="37"/>
                  </a:cubicBezTo>
                  <a:cubicBezTo>
                    <a:pt x="189" y="37"/>
                    <a:pt x="195" y="28"/>
                    <a:pt x="195" y="21"/>
                  </a:cubicBezTo>
                  <a:cubicBezTo>
                    <a:pt x="188" y="21"/>
                    <a:pt x="181" y="21"/>
                    <a:pt x="175" y="21"/>
                  </a:cubicBezTo>
                  <a:cubicBezTo>
                    <a:pt x="174" y="28"/>
                    <a:pt x="178" y="39"/>
                    <a:pt x="169" y="37"/>
                  </a:cubicBezTo>
                  <a:cubicBezTo>
                    <a:pt x="169" y="32"/>
                    <a:pt x="169" y="27"/>
                    <a:pt x="169" y="21"/>
                  </a:cubicBezTo>
                  <a:close/>
                  <a:moveTo>
                    <a:pt x="264" y="40"/>
                  </a:moveTo>
                  <a:cubicBezTo>
                    <a:pt x="264" y="40"/>
                    <a:pt x="264" y="40"/>
                    <a:pt x="264" y="40"/>
                  </a:cubicBezTo>
                  <a:cubicBezTo>
                    <a:pt x="262" y="39"/>
                    <a:pt x="260" y="37"/>
                    <a:pt x="258" y="37"/>
                  </a:cubicBezTo>
                  <a:cubicBezTo>
                    <a:pt x="256" y="40"/>
                    <a:pt x="263" y="43"/>
                    <a:pt x="264" y="40"/>
                  </a:cubicBezTo>
                  <a:close/>
                  <a:moveTo>
                    <a:pt x="217" y="210"/>
                  </a:moveTo>
                  <a:cubicBezTo>
                    <a:pt x="217" y="210"/>
                    <a:pt x="217" y="210"/>
                    <a:pt x="217" y="210"/>
                  </a:cubicBezTo>
                  <a:cubicBezTo>
                    <a:pt x="222" y="210"/>
                    <a:pt x="228" y="210"/>
                    <a:pt x="229" y="207"/>
                  </a:cubicBezTo>
                  <a:cubicBezTo>
                    <a:pt x="225" y="208"/>
                    <a:pt x="216" y="204"/>
                    <a:pt x="217" y="210"/>
                  </a:cubicBezTo>
                  <a:close/>
                  <a:moveTo>
                    <a:pt x="140" y="213"/>
                  </a:moveTo>
                  <a:cubicBezTo>
                    <a:pt x="140" y="213"/>
                    <a:pt x="140" y="213"/>
                    <a:pt x="140" y="213"/>
                  </a:cubicBezTo>
                  <a:cubicBezTo>
                    <a:pt x="149" y="213"/>
                    <a:pt x="159" y="213"/>
                    <a:pt x="164" y="210"/>
                  </a:cubicBezTo>
                  <a:cubicBezTo>
                    <a:pt x="156" y="208"/>
                    <a:pt x="146" y="207"/>
                    <a:pt x="140" y="213"/>
                  </a:cubicBezTo>
                  <a:close/>
                  <a:moveTo>
                    <a:pt x="59" y="213"/>
                  </a:moveTo>
                  <a:cubicBezTo>
                    <a:pt x="59" y="213"/>
                    <a:pt x="59" y="213"/>
                    <a:pt x="59" y="213"/>
                  </a:cubicBezTo>
                  <a:cubicBezTo>
                    <a:pt x="44" y="212"/>
                    <a:pt x="66" y="213"/>
                    <a:pt x="59" y="213"/>
                  </a:cubicBezTo>
                  <a:close/>
                  <a:moveTo>
                    <a:pt x="100" y="216"/>
                  </a:moveTo>
                  <a:cubicBezTo>
                    <a:pt x="100" y="216"/>
                    <a:pt x="100" y="216"/>
                    <a:pt x="100" y="216"/>
                  </a:cubicBezTo>
                  <a:cubicBezTo>
                    <a:pt x="90" y="217"/>
                    <a:pt x="100" y="217"/>
                    <a:pt x="106" y="217"/>
                  </a:cubicBezTo>
                  <a:cubicBezTo>
                    <a:pt x="109" y="217"/>
                    <a:pt x="116" y="222"/>
                    <a:pt x="119" y="216"/>
                  </a:cubicBezTo>
                  <a:cubicBezTo>
                    <a:pt x="111" y="216"/>
                    <a:pt x="104" y="215"/>
                    <a:pt x="100" y="216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开发流程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9118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788866" y="2017484"/>
            <a:ext cx="2322822" cy="1758821"/>
            <a:chOff x="1788866" y="2017484"/>
            <a:chExt cx="2322822" cy="1758821"/>
          </a:xfrm>
        </p:grpSpPr>
        <p:sp>
          <p:nvSpPr>
            <p:cNvPr id="2" name="Freeform 29"/>
            <p:cNvSpPr>
              <a:spLocks noEditPoints="1"/>
            </p:cNvSpPr>
            <p:nvPr/>
          </p:nvSpPr>
          <p:spPr bwMode="auto">
            <a:xfrm>
              <a:off x="1788866" y="2017484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55619" y="2695602"/>
              <a:ext cx="1989316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关卡：第一关卡</a:t>
              </a:r>
              <a:endParaRPr lang="zh-CN" altLang="en-US" sz="1400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49" name="Group 74"/>
            <p:cNvGrpSpPr>
              <a:grpSpLocks noChangeAspect="1"/>
            </p:cNvGrpSpPr>
            <p:nvPr/>
          </p:nvGrpSpPr>
          <p:grpSpPr bwMode="auto">
            <a:xfrm>
              <a:off x="2794801" y="2280024"/>
              <a:ext cx="310952" cy="337668"/>
              <a:chOff x="-1122" y="-104"/>
              <a:chExt cx="710" cy="771"/>
            </a:xfrm>
            <a:solidFill>
              <a:srgbClr val="20558B"/>
            </a:solidFill>
          </p:grpSpPr>
          <p:sp>
            <p:nvSpPr>
              <p:cNvPr id="50" name="Freeform 75"/>
              <p:cNvSpPr>
                <a:spLocks noEditPoints="1"/>
              </p:cNvSpPr>
              <p:nvPr/>
            </p:nvSpPr>
            <p:spPr bwMode="auto">
              <a:xfrm>
                <a:off x="-933" y="-28"/>
                <a:ext cx="90" cy="153"/>
              </a:xfrm>
              <a:custGeom>
                <a:avLst/>
                <a:gdLst>
                  <a:gd name="T0" fmla="*/ 33 w 33"/>
                  <a:gd name="T1" fmla="*/ 6 h 57"/>
                  <a:gd name="T2" fmla="*/ 20 w 33"/>
                  <a:gd name="T3" fmla="*/ 33 h 57"/>
                  <a:gd name="T4" fmla="*/ 8 w 33"/>
                  <a:gd name="T5" fmla="*/ 57 h 57"/>
                  <a:gd name="T6" fmla="*/ 8 w 33"/>
                  <a:gd name="T7" fmla="*/ 0 h 57"/>
                  <a:gd name="T8" fmla="*/ 33 w 33"/>
                  <a:gd name="T9" fmla="*/ 6 h 57"/>
                  <a:gd name="T10" fmla="*/ 12 w 33"/>
                  <a:gd name="T11" fmla="*/ 39 h 57"/>
                  <a:gd name="T12" fmla="*/ 12 w 33"/>
                  <a:gd name="T13" fmla="*/ 39 h 57"/>
                  <a:gd name="T14" fmla="*/ 25 w 33"/>
                  <a:gd name="T15" fmla="*/ 11 h 57"/>
                  <a:gd name="T16" fmla="*/ 13 w 33"/>
                  <a:gd name="T17" fmla="*/ 8 h 57"/>
                  <a:gd name="T18" fmla="*/ 12 w 33"/>
                  <a:gd name="T19" fmla="*/ 3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57">
                    <a:moveTo>
                      <a:pt x="33" y="6"/>
                    </a:moveTo>
                    <a:cubicBezTo>
                      <a:pt x="29" y="15"/>
                      <a:pt x="24" y="24"/>
                      <a:pt x="20" y="33"/>
                    </a:cubicBezTo>
                    <a:cubicBezTo>
                      <a:pt x="16" y="42"/>
                      <a:pt x="14" y="51"/>
                      <a:pt x="8" y="57"/>
                    </a:cubicBezTo>
                    <a:cubicBezTo>
                      <a:pt x="0" y="43"/>
                      <a:pt x="6" y="20"/>
                      <a:pt x="8" y="0"/>
                    </a:cubicBezTo>
                    <a:cubicBezTo>
                      <a:pt x="12" y="0"/>
                      <a:pt x="23" y="9"/>
                      <a:pt x="33" y="6"/>
                    </a:cubicBezTo>
                    <a:close/>
                    <a:moveTo>
                      <a:pt x="12" y="39"/>
                    </a:moveTo>
                    <a:cubicBezTo>
                      <a:pt x="12" y="39"/>
                      <a:pt x="12" y="39"/>
                      <a:pt x="12" y="39"/>
                    </a:cubicBezTo>
                    <a:cubicBezTo>
                      <a:pt x="15" y="28"/>
                      <a:pt x="21" y="22"/>
                      <a:pt x="25" y="11"/>
                    </a:cubicBezTo>
                    <a:cubicBezTo>
                      <a:pt x="23" y="9"/>
                      <a:pt x="17" y="9"/>
                      <a:pt x="13" y="8"/>
                    </a:cubicBezTo>
                    <a:cubicBezTo>
                      <a:pt x="10" y="18"/>
                      <a:pt x="6" y="32"/>
                      <a:pt x="1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1" name="Freeform 76"/>
              <p:cNvSpPr>
                <a:spLocks noEditPoints="1"/>
              </p:cNvSpPr>
              <p:nvPr/>
            </p:nvSpPr>
            <p:spPr bwMode="auto">
              <a:xfrm>
                <a:off x="-1122" y="-104"/>
                <a:ext cx="710" cy="771"/>
              </a:xfrm>
              <a:custGeom>
                <a:avLst/>
                <a:gdLst>
                  <a:gd name="T0" fmla="*/ 129 w 263"/>
                  <a:gd name="T1" fmla="*/ 224 h 286"/>
                  <a:gd name="T2" fmla="*/ 69 w 263"/>
                  <a:gd name="T3" fmla="*/ 219 h 286"/>
                  <a:gd name="T4" fmla="*/ 72 w 263"/>
                  <a:gd name="T5" fmla="*/ 0 h 286"/>
                  <a:gd name="T6" fmla="*/ 130 w 263"/>
                  <a:gd name="T7" fmla="*/ 22 h 286"/>
                  <a:gd name="T8" fmla="*/ 71 w 263"/>
                  <a:gd name="T9" fmla="*/ 25 h 286"/>
                  <a:gd name="T10" fmla="*/ 156 w 263"/>
                  <a:gd name="T11" fmla="*/ 171 h 286"/>
                  <a:gd name="T12" fmla="*/ 147 w 263"/>
                  <a:gd name="T13" fmla="*/ 150 h 286"/>
                  <a:gd name="T14" fmla="*/ 158 w 263"/>
                  <a:gd name="T15" fmla="*/ 122 h 286"/>
                  <a:gd name="T16" fmla="*/ 166 w 263"/>
                  <a:gd name="T17" fmla="*/ 97 h 286"/>
                  <a:gd name="T18" fmla="*/ 167 w 263"/>
                  <a:gd name="T19" fmla="*/ 63 h 286"/>
                  <a:gd name="T20" fmla="*/ 190 w 263"/>
                  <a:gd name="T21" fmla="*/ 48 h 286"/>
                  <a:gd name="T22" fmla="*/ 214 w 263"/>
                  <a:gd name="T23" fmla="*/ 57 h 286"/>
                  <a:gd name="T24" fmla="*/ 22 w 263"/>
                  <a:gd name="T25" fmla="*/ 43 h 286"/>
                  <a:gd name="T26" fmla="*/ 185 w 263"/>
                  <a:gd name="T27" fmla="*/ 70 h 286"/>
                  <a:gd name="T28" fmla="*/ 56 w 263"/>
                  <a:gd name="T29" fmla="*/ 37 h 286"/>
                  <a:gd name="T30" fmla="*/ 227 w 263"/>
                  <a:gd name="T31" fmla="*/ 83 h 286"/>
                  <a:gd name="T32" fmla="*/ 200 w 263"/>
                  <a:gd name="T33" fmla="*/ 75 h 286"/>
                  <a:gd name="T34" fmla="*/ 234 w 263"/>
                  <a:gd name="T35" fmla="*/ 89 h 286"/>
                  <a:gd name="T36" fmla="*/ 182 w 263"/>
                  <a:gd name="T37" fmla="*/ 88 h 286"/>
                  <a:gd name="T38" fmla="*/ 228 w 263"/>
                  <a:gd name="T39" fmla="*/ 101 h 286"/>
                  <a:gd name="T40" fmla="*/ 181 w 263"/>
                  <a:gd name="T41" fmla="*/ 90 h 286"/>
                  <a:gd name="T42" fmla="*/ 25 w 263"/>
                  <a:gd name="T43" fmla="*/ 56 h 286"/>
                  <a:gd name="T44" fmla="*/ 180 w 263"/>
                  <a:gd name="T45" fmla="*/ 105 h 286"/>
                  <a:gd name="T46" fmla="*/ 227 w 263"/>
                  <a:gd name="T47" fmla="*/ 119 h 286"/>
                  <a:gd name="T48" fmla="*/ 178 w 263"/>
                  <a:gd name="T49" fmla="*/ 113 h 286"/>
                  <a:gd name="T50" fmla="*/ 192 w 263"/>
                  <a:gd name="T51" fmla="*/ 115 h 286"/>
                  <a:gd name="T52" fmla="*/ 172 w 263"/>
                  <a:gd name="T53" fmla="*/ 127 h 286"/>
                  <a:gd name="T54" fmla="*/ 190 w 263"/>
                  <a:gd name="T55" fmla="*/ 123 h 286"/>
                  <a:gd name="T56" fmla="*/ 32 w 263"/>
                  <a:gd name="T57" fmla="*/ 97 h 286"/>
                  <a:gd name="T58" fmla="*/ 168 w 263"/>
                  <a:gd name="T59" fmla="*/ 129 h 286"/>
                  <a:gd name="T60" fmla="*/ 49 w 263"/>
                  <a:gd name="T61" fmla="*/ 106 h 286"/>
                  <a:gd name="T62" fmla="*/ 162 w 263"/>
                  <a:gd name="T63" fmla="*/ 153 h 286"/>
                  <a:gd name="T64" fmla="*/ 156 w 263"/>
                  <a:gd name="T65" fmla="*/ 160 h 286"/>
                  <a:gd name="T66" fmla="*/ 146 w 263"/>
                  <a:gd name="T67" fmla="*/ 163 h 286"/>
                  <a:gd name="T68" fmla="*/ 130 w 263"/>
                  <a:gd name="T69" fmla="*/ 200 h 286"/>
                  <a:gd name="T70" fmla="*/ 102 w 263"/>
                  <a:gd name="T71" fmla="*/ 199 h 286"/>
                  <a:gd name="T72" fmla="*/ 105 w 263"/>
                  <a:gd name="T73" fmla="*/ 227 h 286"/>
                  <a:gd name="T74" fmla="*/ 61 w 263"/>
                  <a:gd name="T75" fmla="*/ 232 h 286"/>
                  <a:gd name="T76" fmla="*/ 81 w 263"/>
                  <a:gd name="T77" fmla="*/ 227 h 286"/>
                  <a:gd name="T78" fmla="*/ 77 w 263"/>
                  <a:gd name="T79" fmla="*/ 242 h 286"/>
                  <a:gd name="T80" fmla="*/ 111 w 263"/>
                  <a:gd name="T81" fmla="*/ 242 h 286"/>
                  <a:gd name="T82" fmla="*/ 91 w 263"/>
                  <a:gd name="T83" fmla="*/ 248 h 286"/>
                  <a:gd name="T84" fmla="*/ 80 w 263"/>
                  <a:gd name="T85" fmla="*/ 232 h 286"/>
                  <a:gd name="T86" fmla="*/ 103 w 263"/>
                  <a:gd name="T87" fmla="*/ 250 h 286"/>
                  <a:gd name="T88" fmla="*/ 120 w 263"/>
                  <a:gd name="T89" fmla="*/ 254 h 286"/>
                  <a:gd name="T90" fmla="*/ 123 w 263"/>
                  <a:gd name="T91" fmla="*/ 276 h 286"/>
                  <a:gd name="T92" fmla="*/ 143 w 263"/>
                  <a:gd name="T93" fmla="*/ 264 h 286"/>
                  <a:gd name="T94" fmla="*/ 28 w 263"/>
                  <a:gd name="T95" fmla="*/ 246 h 286"/>
                  <a:gd name="T96" fmla="*/ 51 w 263"/>
                  <a:gd name="T97" fmla="*/ 241 h 286"/>
                  <a:gd name="T98" fmla="*/ 46 w 263"/>
                  <a:gd name="T99" fmla="*/ 265 h 286"/>
                  <a:gd name="T100" fmla="*/ 47 w 263"/>
                  <a:gd name="T101" fmla="*/ 260 h 286"/>
                  <a:gd name="T102" fmla="*/ 69 w 263"/>
                  <a:gd name="T103" fmla="*/ 267 h 286"/>
                  <a:gd name="T104" fmla="*/ 99 w 263"/>
                  <a:gd name="T105" fmla="*/ 263 h 286"/>
                  <a:gd name="T106" fmla="*/ 100 w 263"/>
                  <a:gd name="T107" fmla="*/ 272 h 286"/>
                  <a:gd name="T108" fmla="*/ 117 w 263"/>
                  <a:gd name="T109" fmla="*/ 270 h 286"/>
                  <a:gd name="T110" fmla="*/ 73 w 263"/>
                  <a:gd name="T111" fmla="*/ 27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3" h="286">
                    <a:moveTo>
                      <a:pt x="214" y="32"/>
                    </a:moveTo>
                    <a:cubicBezTo>
                      <a:pt x="216" y="40"/>
                      <a:pt x="220" y="41"/>
                      <a:pt x="215" y="52"/>
                    </a:cubicBezTo>
                    <a:cubicBezTo>
                      <a:pt x="247" y="63"/>
                      <a:pt x="263" y="106"/>
                      <a:pt x="238" y="132"/>
                    </a:cubicBezTo>
                    <a:cubicBezTo>
                      <a:pt x="227" y="144"/>
                      <a:pt x="208" y="149"/>
                      <a:pt x="188" y="147"/>
                    </a:cubicBezTo>
                    <a:cubicBezTo>
                      <a:pt x="175" y="171"/>
                      <a:pt x="156" y="185"/>
                      <a:pt x="136" y="197"/>
                    </a:cubicBezTo>
                    <a:cubicBezTo>
                      <a:pt x="134" y="207"/>
                      <a:pt x="133" y="217"/>
                      <a:pt x="129" y="224"/>
                    </a:cubicBezTo>
                    <a:cubicBezTo>
                      <a:pt x="139" y="230"/>
                      <a:pt x="150" y="236"/>
                      <a:pt x="144" y="253"/>
                    </a:cubicBezTo>
                    <a:cubicBezTo>
                      <a:pt x="161" y="263"/>
                      <a:pt x="157" y="286"/>
                      <a:pt x="133" y="286"/>
                    </a:cubicBezTo>
                    <a:cubicBezTo>
                      <a:pt x="126" y="285"/>
                      <a:pt x="116" y="282"/>
                      <a:pt x="105" y="280"/>
                    </a:cubicBezTo>
                    <a:cubicBezTo>
                      <a:pt x="80" y="276"/>
                      <a:pt x="46" y="273"/>
                      <a:pt x="34" y="268"/>
                    </a:cubicBezTo>
                    <a:cubicBezTo>
                      <a:pt x="14" y="260"/>
                      <a:pt x="13" y="232"/>
                      <a:pt x="45" y="234"/>
                    </a:cubicBezTo>
                    <a:cubicBezTo>
                      <a:pt x="48" y="221"/>
                      <a:pt x="60" y="221"/>
                      <a:pt x="69" y="219"/>
                    </a:cubicBezTo>
                    <a:cubicBezTo>
                      <a:pt x="72" y="211"/>
                      <a:pt x="76" y="196"/>
                      <a:pt x="75" y="188"/>
                    </a:cubicBezTo>
                    <a:cubicBezTo>
                      <a:pt x="71" y="176"/>
                      <a:pt x="57" y="168"/>
                      <a:pt x="53" y="156"/>
                    </a:cubicBezTo>
                    <a:cubicBezTo>
                      <a:pt x="49" y="144"/>
                      <a:pt x="51" y="132"/>
                      <a:pt x="50" y="118"/>
                    </a:cubicBezTo>
                    <a:cubicBezTo>
                      <a:pt x="15" y="112"/>
                      <a:pt x="0" y="82"/>
                      <a:pt x="9" y="54"/>
                    </a:cubicBezTo>
                    <a:cubicBezTo>
                      <a:pt x="16" y="28"/>
                      <a:pt x="43" y="24"/>
                      <a:pt x="64" y="18"/>
                    </a:cubicBezTo>
                    <a:cubicBezTo>
                      <a:pt x="64" y="11"/>
                      <a:pt x="67" y="4"/>
                      <a:pt x="72" y="0"/>
                    </a:cubicBezTo>
                    <a:cubicBezTo>
                      <a:pt x="113" y="9"/>
                      <a:pt x="165" y="25"/>
                      <a:pt x="214" y="32"/>
                    </a:cubicBezTo>
                    <a:close/>
                    <a:moveTo>
                      <a:pt x="130" y="22"/>
                    </a:moveTo>
                    <a:cubicBezTo>
                      <a:pt x="130" y="22"/>
                      <a:pt x="130" y="22"/>
                      <a:pt x="130" y="22"/>
                    </a:cubicBezTo>
                    <a:cubicBezTo>
                      <a:pt x="129" y="22"/>
                      <a:pt x="128" y="22"/>
                      <a:pt x="130" y="23"/>
                    </a:cubicBezTo>
                    <a:cubicBezTo>
                      <a:pt x="149" y="28"/>
                      <a:pt x="173" y="35"/>
                      <a:pt x="192" y="36"/>
                    </a:cubicBezTo>
                    <a:cubicBezTo>
                      <a:pt x="174" y="30"/>
                      <a:pt x="148" y="23"/>
                      <a:pt x="130" y="22"/>
                    </a:cubicBezTo>
                    <a:close/>
                    <a:moveTo>
                      <a:pt x="206" y="37"/>
                    </a:moveTo>
                    <a:cubicBezTo>
                      <a:pt x="206" y="37"/>
                      <a:pt x="206" y="37"/>
                      <a:pt x="206" y="37"/>
                    </a:cubicBezTo>
                    <a:cubicBezTo>
                      <a:pt x="198" y="34"/>
                      <a:pt x="202" y="41"/>
                      <a:pt x="206" y="37"/>
                    </a:cubicBezTo>
                    <a:close/>
                    <a:moveTo>
                      <a:pt x="72" y="17"/>
                    </a:moveTo>
                    <a:cubicBezTo>
                      <a:pt x="72" y="17"/>
                      <a:pt x="72" y="17"/>
                      <a:pt x="72" y="17"/>
                    </a:cubicBezTo>
                    <a:cubicBezTo>
                      <a:pt x="70" y="21"/>
                      <a:pt x="72" y="22"/>
                      <a:pt x="71" y="25"/>
                    </a:cubicBezTo>
                    <a:cubicBezTo>
                      <a:pt x="61" y="40"/>
                      <a:pt x="63" y="58"/>
                      <a:pt x="61" y="77"/>
                    </a:cubicBezTo>
                    <a:cubicBezTo>
                      <a:pt x="54" y="130"/>
                      <a:pt x="64" y="183"/>
                      <a:pt x="115" y="193"/>
                    </a:cubicBezTo>
                    <a:cubicBezTo>
                      <a:pt x="116" y="190"/>
                      <a:pt x="121" y="194"/>
                      <a:pt x="121" y="189"/>
                    </a:cubicBezTo>
                    <a:cubicBezTo>
                      <a:pt x="117" y="188"/>
                      <a:pt x="110" y="192"/>
                      <a:pt x="107" y="187"/>
                    </a:cubicBezTo>
                    <a:cubicBezTo>
                      <a:pt x="115" y="185"/>
                      <a:pt x="126" y="184"/>
                      <a:pt x="135" y="182"/>
                    </a:cubicBezTo>
                    <a:cubicBezTo>
                      <a:pt x="143" y="180"/>
                      <a:pt x="156" y="179"/>
                      <a:pt x="156" y="171"/>
                    </a:cubicBezTo>
                    <a:cubicBezTo>
                      <a:pt x="142" y="173"/>
                      <a:pt x="127" y="185"/>
                      <a:pt x="112" y="180"/>
                    </a:cubicBezTo>
                    <a:cubicBezTo>
                      <a:pt x="118" y="177"/>
                      <a:pt x="128" y="179"/>
                      <a:pt x="131" y="172"/>
                    </a:cubicBezTo>
                    <a:cubicBezTo>
                      <a:pt x="128" y="171"/>
                      <a:pt x="127" y="170"/>
                      <a:pt x="128" y="167"/>
                    </a:cubicBezTo>
                    <a:cubicBezTo>
                      <a:pt x="133" y="166"/>
                      <a:pt x="138" y="167"/>
                      <a:pt x="139" y="162"/>
                    </a:cubicBezTo>
                    <a:cubicBezTo>
                      <a:pt x="139" y="159"/>
                      <a:pt x="131" y="161"/>
                      <a:pt x="133" y="157"/>
                    </a:cubicBezTo>
                    <a:cubicBezTo>
                      <a:pt x="139" y="157"/>
                      <a:pt x="145" y="157"/>
                      <a:pt x="147" y="150"/>
                    </a:cubicBezTo>
                    <a:cubicBezTo>
                      <a:pt x="143" y="148"/>
                      <a:pt x="135" y="149"/>
                      <a:pt x="136" y="145"/>
                    </a:cubicBezTo>
                    <a:cubicBezTo>
                      <a:pt x="140" y="142"/>
                      <a:pt x="148" y="147"/>
                      <a:pt x="150" y="141"/>
                    </a:cubicBezTo>
                    <a:cubicBezTo>
                      <a:pt x="151" y="138"/>
                      <a:pt x="144" y="140"/>
                      <a:pt x="147" y="136"/>
                    </a:cubicBezTo>
                    <a:cubicBezTo>
                      <a:pt x="151" y="137"/>
                      <a:pt x="154" y="136"/>
                      <a:pt x="155" y="132"/>
                    </a:cubicBezTo>
                    <a:cubicBezTo>
                      <a:pt x="155" y="129"/>
                      <a:pt x="149" y="130"/>
                      <a:pt x="149" y="127"/>
                    </a:cubicBezTo>
                    <a:cubicBezTo>
                      <a:pt x="152" y="125"/>
                      <a:pt x="157" y="127"/>
                      <a:pt x="158" y="122"/>
                    </a:cubicBezTo>
                    <a:cubicBezTo>
                      <a:pt x="157" y="121"/>
                      <a:pt x="154" y="121"/>
                      <a:pt x="155" y="119"/>
                    </a:cubicBezTo>
                    <a:cubicBezTo>
                      <a:pt x="156" y="116"/>
                      <a:pt x="161" y="119"/>
                      <a:pt x="161" y="114"/>
                    </a:cubicBezTo>
                    <a:cubicBezTo>
                      <a:pt x="161" y="112"/>
                      <a:pt x="156" y="113"/>
                      <a:pt x="156" y="110"/>
                    </a:cubicBezTo>
                    <a:cubicBezTo>
                      <a:pt x="158" y="107"/>
                      <a:pt x="164" y="110"/>
                      <a:pt x="164" y="105"/>
                    </a:cubicBezTo>
                    <a:cubicBezTo>
                      <a:pt x="163" y="102"/>
                      <a:pt x="155" y="103"/>
                      <a:pt x="156" y="99"/>
                    </a:cubicBezTo>
                    <a:cubicBezTo>
                      <a:pt x="158" y="96"/>
                      <a:pt x="166" y="103"/>
                      <a:pt x="166" y="97"/>
                    </a:cubicBezTo>
                    <a:cubicBezTo>
                      <a:pt x="170" y="96"/>
                      <a:pt x="164" y="92"/>
                      <a:pt x="163" y="91"/>
                    </a:cubicBezTo>
                    <a:cubicBezTo>
                      <a:pt x="165" y="90"/>
                      <a:pt x="169" y="91"/>
                      <a:pt x="170" y="87"/>
                    </a:cubicBezTo>
                    <a:cubicBezTo>
                      <a:pt x="169" y="84"/>
                      <a:pt x="163" y="85"/>
                      <a:pt x="163" y="82"/>
                    </a:cubicBezTo>
                    <a:cubicBezTo>
                      <a:pt x="165" y="80"/>
                      <a:pt x="170" y="82"/>
                      <a:pt x="171" y="79"/>
                    </a:cubicBezTo>
                    <a:cubicBezTo>
                      <a:pt x="170" y="76"/>
                      <a:pt x="167" y="75"/>
                      <a:pt x="165" y="73"/>
                    </a:cubicBezTo>
                    <a:cubicBezTo>
                      <a:pt x="172" y="72"/>
                      <a:pt x="170" y="66"/>
                      <a:pt x="167" y="63"/>
                    </a:cubicBezTo>
                    <a:cubicBezTo>
                      <a:pt x="169" y="62"/>
                      <a:pt x="170" y="61"/>
                      <a:pt x="173" y="62"/>
                    </a:cubicBezTo>
                    <a:cubicBezTo>
                      <a:pt x="173" y="55"/>
                      <a:pt x="173" y="55"/>
                      <a:pt x="177" y="51"/>
                    </a:cubicBezTo>
                    <a:cubicBezTo>
                      <a:pt x="175" y="49"/>
                      <a:pt x="172" y="48"/>
                      <a:pt x="172" y="46"/>
                    </a:cubicBezTo>
                    <a:cubicBezTo>
                      <a:pt x="181" y="44"/>
                      <a:pt x="194" y="49"/>
                      <a:pt x="198" y="41"/>
                    </a:cubicBezTo>
                    <a:cubicBezTo>
                      <a:pt x="159" y="41"/>
                      <a:pt x="114" y="16"/>
                      <a:pt x="72" y="17"/>
                    </a:cubicBezTo>
                    <a:close/>
                    <a:moveTo>
                      <a:pt x="190" y="48"/>
                    </a:moveTo>
                    <a:cubicBezTo>
                      <a:pt x="190" y="48"/>
                      <a:pt x="190" y="48"/>
                      <a:pt x="190" y="48"/>
                    </a:cubicBezTo>
                    <a:cubicBezTo>
                      <a:pt x="187" y="57"/>
                      <a:pt x="202" y="54"/>
                      <a:pt x="203" y="49"/>
                    </a:cubicBezTo>
                    <a:cubicBezTo>
                      <a:pt x="198" y="47"/>
                      <a:pt x="195" y="49"/>
                      <a:pt x="190" y="48"/>
                    </a:cubicBezTo>
                    <a:close/>
                    <a:moveTo>
                      <a:pt x="215" y="65"/>
                    </a:moveTo>
                    <a:cubicBezTo>
                      <a:pt x="215" y="65"/>
                      <a:pt x="215" y="65"/>
                      <a:pt x="215" y="65"/>
                    </a:cubicBezTo>
                    <a:cubicBezTo>
                      <a:pt x="215" y="62"/>
                      <a:pt x="219" y="57"/>
                      <a:pt x="214" y="57"/>
                    </a:cubicBezTo>
                    <a:cubicBezTo>
                      <a:pt x="212" y="58"/>
                      <a:pt x="210" y="65"/>
                      <a:pt x="215" y="65"/>
                    </a:cubicBezTo>
                    <a:close/>
                    <a:moveTo>
                      <a:pt x="187" y="61"/>
                    </a:moveTo>
                    <a:cubicBezTo>
                      <a:pt x="187" y="61"/>
                      <a:pt x="187" y="61"/>
                      <a:pt x="187" y="61"/>
                    </a:cubicBezTo>
                    <a:cubicBezTo>
                      <a:pt x="192" y="64"/>
                      <a:pt x="202" y="62"/>
                      <a:pt x="205" y="58"/>
                    </a:cubicBezTo>
                    <a:cubicBezTo>
                      <a:pt x="201" y="56"/>
                      <a:pt x="189" y="54"/>
                      <a:pt x="187" y="61"/>
                    </a:cubicBezTo>
                    <a:close/>
                    <a:moveTo>
                      <a:pt x="22" y="43"/>
                    </a:moveTo>
                    <a:cubicBezTo>
                      <a:pt x="22" y="43"/>
                      <a:pt x="22" y="43"/>
                      <a:pt x="22" y="43"/>
                    </a:cubicBezTo>
                    <a:cubicBezTo>
                      <a:pt x="27" y="42"/>
                      <a:pt x="35" y="36"/>
                      <a:pt x="34" y="31"/>
                    </a:cubicBezTo>
                    <a:cubicBezTo>
                      <a:pt x="30" y="35"/>
                      <a:pt x="25" y="38"/>
                      <a:pt x="22" y="43"/>
                    </a:cubicBezTo>
                    <a:close/>
                    <a:moveTo>
                      <a:pt x="186" y="65"/>
                    </a:moveTo>
                    <a:cubicBezTo>
                      <a:pt x="186" y="65"/>
                      <a:pt x="186" y="65"/>
                      <a:pt x="186" y="65"/>
                    </a:cubicBezTo>
                    <a:cubicBezTo>
                      <a:pt x="186" y="67"/>
                      <a:pt x="186" y="69"/>
                      <a:pt x="185" y="70"/>
                    </a:cubicBezTo>
                    <a:cubicBezTo>
                      <a:pt x="189" y="72"/>
                      <a:pt x="200" y="72"/>
                      <a:pt x="202" y="65"/>
                    </a:cubicBezTo>
                    <a:cubicBezTo>
                      <a:pt x="197" y="66"/>
                      <a:pt x="191" y="64"/>
                      <a:pt x="186" y="65"/>
                    </a:cubicBezTo>
                    <a:close/>
                    <a:moveTo>
                      <a:pt x="49" y="99"/>
                    </a:moveTo>
                    <a:cubicBezTo>
                      <a:pt x="49" y="99"/>
                      <a:pt x="49" y="99"/>
                      <a:pt x="49" y="99"/>
                    </a:cubicBezTo>
                    <a:cubicBezTo>
                      <a:pt x="53" y="84"/>
                      <a:pt x="53" y="61"/>
                      <a:pt x="58" y="40"/>
                    </a:cubicBezTo>
                    <a:cubicBezTo>
                      <a:pt x="58" y="39"/>
                      <a:pt x="57" y="38"/>
                      <a:pt x="56" y="37"/>
                    </a:cubicBezTo>
                    <a:cubicBezTo>
                      <a:pt x="34" y="43"/>
                      <a:pt x="18" y="91"/>
                      <a:pt x="49" y="99"/>
                    </a:cubicBezTo>
                    <a:close/>
                    <a:moveTo>
                      <a:pt x="194" y="129"/>
                    </a:moveTo>
                    <a:cubicBezTo>
                      <a:pt x="194" y="129"/>
                      <a:pt x="194" y="129"/>
                      <a:pt x="194" y="129"/>
                    </a:cubicBezTo>
                    <a:cubicBezTo>
                      <a:pt x="223" y="133"/>
                      <a:pt x="231" y="81"/>
                      <a:pt x="211" y="69"/>
                    </a:cubicBezTo>
                    <a:cubicBezTo>
                      <a:pt x="206" y="89"/>
                      <a:pt x="197" y="112"/>
                      <a:pt x="194" y="129"/>
                    </a:cubicBezTo>
                    <a:close/>
                    <a:moveTo>
                      <a:pt x="227" y="83"/>
                    </a:moveTo>
                    <a:cubicBezTo>
                      <a:pt x="227" y="83"/>
                      <a:pt x="227" y="83"/>
                      <a:pt x="227" y="83"/>
                    </a:cubicBezTo>
                    <a:cubicBezTo>
                      <a:pt x="228" y="81"/>
                      <a:pt x="231" y="81"/>
                      <a:pt x="231" y="77"/>
                    </a:cubicBezTo>
                    <a:cubicBezTo>
                      <a:pt x="227" y="75"/>
                      <a:pt x="222" y="81"/>
                      <a:pt x="227" y="83"/>
                    </a:cubicBezTo>
                    <a:close/>
                    <a:moveTo>
                      <a:pt x="183" y="80"/>
                    </a:moveTo>
                    <a:cubicBezTo>
                      <a:pt x="183" y="80"/>
                      <a:pt x="183" y="80"/>
                      <a:pt x="183" y="80"/>
                    </a:cubicBezTo>
                    <a:cubicBezTo>
                      <a:pt x="191" y="81"/>
                      <a:pt x="196" y="79"/>
                      <a:pt x="200" y="75"/>
                    </a:cubicBezTo>
                    <a:cubicBezTo>
                      <a:pt x="200" y="73"/>
                      <a:pt x="199" y="72"/>
                      <a:pt x="198" y="71"/>
                    </a:cubicBezTo>
                    <a:cubicBezTo>
                      <a:pt x="194" y="76"/>
                      <a:pt x="183" y="69"/>
                      <a:pt x="183" y="80"/>
                    </a:cubicBezTo>
                    <a:close/>
                    <a:moveTo>
                      <a:pt x="234" y="89"/>
                    </a:moveTo>
                    <a:cubicBezTo>
                      <a:pt x="234" y="89"/>
                      <a:pt x="234" y="89"/>
                      <a:pt x="234" y="89"/>
                    </a:cubicBezTo>
                    <a:cubicBezTo>
                      <a:pt x="237" y="89"/>
                      <a:pt x="239" y="88"/>
                      <a:pt x="239" y="85"/>
                    </a:cubicBezTo>
                    <a:cubicBezTo>
                      <a:pt x="236" y="84"/>
                      <a:pt x="236" y="88"/>
                      <a:pt x="234" y="89"/>
                    </a:cubicBezTo>
                    <a:close/>
                    <a:moveTo>
                      <a:pt x="24" y="53"/>
                    </a:move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5"/>
                      <a:pt x="34" y="49"/>
                      <a:pt x="32" y="46"/>
                    </a:cubicBezTo>
                    <a:cubicBezTo>
                      <a:pt x="30" y="49"/>
                      <a:pt x="25" y="48"/>
                      <a:pt x="24" y="53"/>
                    </a:cubicBezTo>
                    <a:close/>
                    <a:moveTo>
                      <a:pt x="182" y="88"/>
                    </a:moveTo>
                    <a:cubicBezTo>
                      <a:pt x="182" y="88"/>
                      <a:pt x="182" y="88"/>
                      <a:pt x="182" y="88"/>
                    </a:cubicBezTo>
                    <a:cubicBezTo>
                      <a:pt x="187" y="87"/>
                      <a:pt x="194" y="88"/>
                      <a:pt x="197" y="82"/>
                    </a:cubicBezTo>
                    <a:cubicBezTo>
                      <a:pt x="191" y="83"/>
                      <a:pt x="183" y="81"/>
                      <a:pt x="182" y="88"/>
                    </a:cubicBezTo>
                    <a:close/>
                    <a:moveTo>
                      <a:pt x="228" y="101"/>
                    </a:moveTo>
                    <a:cubicBezTo>
                      <a:pt x="228" y="101"/>
                      <a:pt x="228" y="101"/>
                      <a:pt x="228" y="101"/>
                    </a:cubicBezTo>
                    <a:cubicBezTo>
                      <a:pt x="233" y="101"/>
                      <a:pt x="236" y="98"/>
                      <a:pt x="239" y="94"/>
                    </a:cubicBezTo>
                    <a:cubicBezTo>
                      <a:pt x="233" y="93"/>
                      <a:pt x="230" y="97"/>
                      <a:pt x="228" y="101"/>
                    </a:cubicBezTo>
                    <a:close/>
                    <a:moveTo>
                      <a:pt x="15" y="58"/>
                    </a:moveTo>
                    <a:cubicBezTo>
                      <a:pt x="15" y="58"/>
                      <a:pt x="15" y="58"/>
                      <a:pt x="15" y="58"/>
                    </a:cubicBezTo>
                    <a:cubicBezTo>
                      <a:pt x="18" y="58"/>
                      <a:pt x="20" y="57"/>
                      <a:pt x="21" y="54"/>
                    </a:cubicBezTo>
                    <a:cubicBezTo>
                      <a:pt x="18" y="53"/>
                      <a:pt x="16" y="54"/>
                      <a:pt x="15" y="58"/>
                    </a:cubicBezTo>
                    <a:close/>
                    <a:moveTo>
                      <a:pt x="181" y="90"/>
                    </a:moveTo>
                    <a:cubicBezTo>
                      <a:pt x="181" y="90"/>
                      <a:pt x="181" y="90"/>
                      <a:pt x="181" y="90"/>
                    </a:cubicBezTo>
                    <a:cubicBezTo>
                      <a:pt x="181" y="92"/>
                      <a:pt x="180" y="95"/>
                      <a:pt x="180" y="97"/>
                    </a:cubicBezTo>
                    <a:cubicBezTo>
                      <a:pt x="187" y="96"/>
                      <a:pt x="196" y="99"/>
                      <a:pt x="197" y="89"/>
                    </a:cubicBezTo>
                    <a:cubicBezTo>
                      <a:pt x="189" y="90"/>
                      <a:pt x="188" y="90"/>
                      <a:pt x="181" y="90"/>
                    </a:cubicBezTo>
                    <a:close/>
                    <a:moveTo>
                      <a:pt x="22" y="61"/>
                    </a:moveTo>
                    <a:cubicBezTo>
                      <a:pt x="22" y="61"/>
                      <a:pt x="22" y="61"/>
                      <a:pt x="22" y="61"/>
                    </a:cubicBezTo>
                    <a:cubicBezTo>
                      <a:pt x="23" y="59"/>
                      <a:pt x="29" y="58"/>
                      <a:pt x="25" y="56"/>
                    </a:cubicBezTo>
                    <a:cubicBezTo>
                      <a:pt x="25" y="57"/>
                      <a:pt x="19" y="59"/>
                      <a:pt x="22" y="61"/>
                    </a:cubicBezTo>
                    <a:close/>
                    <a:moveTo>
                      <a:pt x="19" y="70"/>
                    </a:move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71"/>
                      <a:pt x="27" y="65"/>
                      <a:pt x="25" y="63"/>
                    </a:cubicBezTo>
                    <a:cubicBezTo>
                      <a:pt x="24" y="67"/>
                      <a:pt x="20" y="66"/>
                      <a:pt x="19" y="70"/>
                    </a:cubicBezTo>
                    <a:close/>
                    <a:moveTo>
                      <a:pt x="180" y="105"/>
                    </a:moveTo>
                    <a:cubicBezTo>
                      <a:pt x="180" y="105"/>
                      <a:pt x="180" y="105"/>
                      <a:pt x="180" y="105"/>
                    </a:cubicBezTo>
                    <a:cubicBezTo>
                      <a:pt x="182" y="108"/>
                      <a:pt x="186" y="105"/>
                      <a:pt x="189" y="104"/>
                    </a:cubicBezTo>
                    <a:cubicBezTo>
                      <a:pt x="190" y="102"/>
                      <a:pt x="191" y="100"/>
                      <a:pt x="189" y="99"/>
                    </a:cubicBezTo>
                    <a:cubicBezTo>
                      <a:pt x="188" y="104"/>
                      <a:pt x="179" y="97"/>
                      <a:pt x="180" y="105"/>
                    </a:cubicBezTo>
                    <a:close/>
                    <a:moveTo>
                      <a:pt x="227" y="119"/>
                    </a:moveTo>
                    <a:cubicBezTo>
                      <a:pt x="227" y="119"/>
                      <a:pt x="227" y="119"/>
                      <a:pt x="227" y="119"/>
                    </a:cubicBezTo>
                    <a:cubicBezTo>
                      <a:pt x="231" y="119"/>
                      <a:pt x="237" y="114"/>
                      <a:pt x="235" y="111"/>
                    </a:cubicBezTo>
                    <a:cubicBezTo>
                      <a:pt x="233" y="115"/>
                      <a:pt x="228" y="114"/>
                      <a:pt x="227" y="119"/>
                    </a:cubicBezTo>
                    <a:close/>
                    <a:moveTo>
                      <a:pt x="21" y="76"/>
                    </a:moveTo>
                    <a:cubicBezTo>
                      <a:pt x="21" y="76"/>
                      <a:pt x="21" y="76"/>
                      <a:pt x="21" y="76"/>
                    </a:cubicBezTo>
                    <a:cubicBezTo>
                      <a:pt x="28" y="75"/>
                      <a:pt x="24" y="70"/>
                      <a:pt x="21" y="76"/>
                    </a:cubicBezTo>
                    <a:close/>
                    <a:moveTo>
                      <a:pt x="178" y="113"/>
                    </a:moveTo>
                    <a:cubicBezTo>
                      <a:pt x="178" y="113"/>
                      <a:pt x="178" y="113"/>
                      <a:pt x="178" y="113"/>
                    </a:cubicBezTo>
                    <a:cubicBezTo>
                      <a:pt x="182" y="115"/>
                      <a:pt x="184" y="113"/>
                      <a:pt x="185" y="111"/>
                    </a:cubicBezTo>
                    <a:cubicBezTo>
                      <a:pt x="182" y="109"/>
                      <a:pt x="178" y="109"/>
                      <a:pt x="178" y="113"/>
                    </a:cubicBezTo>
                    <a:close/>
                    <a:moveTo>
                      <a:pt x="177" y="120"/>
                    </a:moveTo>
                    <a:cubicBezTo>
                      <a:pt x="177" y="120"/>
                      <a:pt x="177" y="120"/>
                      <a:pt x="177" y="120"/>
                    </a:cubicBezTo>
                    <a:cubicBezTo>
                      <a:pt x="182" y="118"/>
                      <a:pt x="191" y="123"/>
                      <a:pt x="192" y="115"/>
                    </a:cubicBezTo>
                    <a:cubicBezTo>
                      <a:pt x="187" y="117"/>
                      <a:pt x="178" y="112"/>
                      <a:pt x="177" y="120"/>
                    </a:cubicBezTo>
                    <a:close/>
                    <a:moveTo>
                      <a:pt x="20" y="87"/>
                    </a:moveTo>
                    <a:cubicBezTo>
                      <a:pt x="20" y="87"/>
                      <a:pt x="20" y="87"/>
                      <a:pt x="20" y="87"/>
                    </a:cubicBezTo>
                    <a:cubicBezTo>
                      <a:pt x="14" y="92"/>
                      <a:pt x="27" y="90"/>
                      <a:pt x="20" y="87"/>
                    </a:cubicBezTo>
                    <a:close/>
                    <a:moveTo>
                      <a:pt x="172" y="127"/>
                    </a:moveTo>
                    <a:cubicBezTo>
                      <a:pt x="172" y="127"/>
                      <a:pt x="172" y="127"/>
                      <a:pt x="172" y="127"/>
                    </a:cubicBezTo>
                    <a:cubicBezTo>
                      <a:pt x="170" y="131"/>
                      <a:pt x="175" y="131"/>
                      <a:pt x="175" y="133"/>
                    </a:cubicBezTo>
                    <a:cubicBezTo>
                      <a:pt x="172" y="134"/>
                      <a:pt x="169" y="135"/>
                      <a:pt x="169" y="139"/>
                    </a:cubicBezTo>
                    <a:cubicBezTo>
                      <a:pt x="176" y="142"/>
                      <a:pt x="177" y="135"/>
                      <a:pt x="184" y="138"/>
                    </a:cubicBezTo>
                    <a:cubicBezTo>
                      <a:pt x="184" y="136"/>
                      <a:pt x="185" y="134"/>
                      <a:pt x="185" y="133"/>
                    </a:cubicBezTo>
                    <a:cubicBezTo>
                      <a:pt x="182" y="130"/>
                      <a:pt x="178" y="135"/>
                      <a:pt x="177" y="131"/>
                    </a:cubicBezTo>
                    <a:cubicBezTo>
                      <a:pt x="183" y="130"/>
                      <a:pt x="189" y="131"/>
                      <a:pt x="190" y="123"/>
                    </a:cubicBezTo>
                    <a:cubicBezTo>
                      <a:pt x="183" y="123"/>
                      <a:pt x="176" y="123"/>
                      <a:pt x="172" y="127"/>
                    </a:cubicBezTo>
                    <a:close/>
                    <a:moveTo>
                      <a:pt x="28" y="96"/>
                    </a:move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4"/>
                      <a:pt x="31" y="96"/>
                      <a:pt x="31" y="93"/>
                    </a:cubicBezTo>
                    <a:cubicBezTo>
                      <a:pt x="29" y="91"/>
                      <a:pt x="24" y="95"/>
                      <a:pt x="28" y="96"/>
                    </a:cubicBezTo>
                    <a:close/>
                    <a:moveTo>
                      <a:pt x="32" y="97"/>
                    </a:moveTo>
                    <a:cubicBezTo>
                      <a:pt x="32" y="97"/>
                      <a:pt x="32" y="97"/>
                      <a:pt x="32" y="97"/>
                    </a:cubicBezTo>
                    <a:cubicBezTo>
                      <a:pt x="30" y="101"/>
                      <a:pt x="35" y="101"/>
                      <a:pt x="37" y="103"/>
                    </a:cubicBezTo>
                    <a:cubicBezTo>
                      <a:pt x="40" y="97"/>
                      <a:pt x="35" y="95"/>
                      <a:pt x="32" y="97"/>
                    </a:cubicBezTo>
                    <a:close/>
                    <a:moveTo>
                      <a:pt x="163" y="134"/>
                    </a:move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66" y="135"/>
                      <a:pt x="167" y="132"/>
                      <a:pt x="168" y="129"/>
                    </a:cubicBezTo>
                    <a:cubicBezTo>
                      <a:pt x="166" y="129"/>
                      <a:pt x="165" y="129"/>
                      <a:pt x="164" y="128"/>
                    </a:cubicBezTo>
                    <a:cubicBezTo>
                      <a:pt x="163" y="132"/>
                      <a:pt x="161" y="131"/>
                      <a:pt x="163" y="134"/>
                    </a:cubicBezTo>
                    <a:close/>
                    <a:moveTo>
                      <a:pt x="46" y="108"/>
                    </a:moveTo>
                    <a:cubicBezTo>
                      <a:pt x="46" y="108"/>
                      <a:pt x="46" y="108"/>
                      <a:pt x="46" y="108"/>
                    </a:cubicBezTo>
                    <a:cubicBezTo>
                      <a:pt x="47" y="109"/>
                      <a:pt x="48" y="109"/>
                      <a:pt x="49" y="109"/>
                    </a:cubicBezTo>
                    <a:cubicBezTo>
                      <a:pt x="49" y="108"/>
                      <a:pt x="49" y="107"/>
                      <a:pt x="49" y="106"/>
                    </a:cubicBezTo>
                    <a:cubicBezTo>
                      <a:pt x="48" y="106"/>
                      <a:pt x="47" y="106"/>
                      <a:pt x="46" y="106"/>
                    </a:cubicBezTo>
                    <a:cubicBezTo>
                      <a:pt x="46" y="107"/>
                      <a:pt x="46" y="108"/>
                      <a:pt x="46" y="108"/>
                    </a:cubicBezTo>
                    <a:close/>
                    <a:moveTo>
                      <a:pt x="162" y="153"/>
                    </a:moveTo>
                    <a:cubicBezTo>
                      <a:pt x="162" y="153"/>
                      <a:pt x="162" y="153"/>
                      <a:pt x="162" y="153"/>
                    </a:cubicBezTo>
                    <a:cubicBezTo>
                      <a:pt x="170" y="153"/>
                      <a:pt x="185" y="150"/>
                      <a:pt x="179" y="140"/>
                    </a:cubicBezTo>
                    <a:cubicBezTo>
                      <a:pt x="173" y="143"/>
                      <a:pt x="160" y="144"/>
                      <a:pt x="162" y="153"/>
                    </a:cubicBezTo>
                    <a:close/>
                    <a:moveTo>
                      <a:pt x="154" y="154"/>
                    </a:moveTo>
                    <a:cubicBezTo>
                      <a:pt x="154" y="154"/>
                      <a:pt x="154" y="154"/>
                      <a:pt x="154" y="154"/>
                    </a:cubicBezTo>
                    <a:cubicBezTo>
                      <a:pt x="155" y="153"/>
                      <a:pt x="159" y="150"/>
                      <a:pt x="155" y="149"/>
                    </a:cubicBezTo>
                    <a:cubicBezTo>
                      <a:pt x="155" y="150"/>
                      <a:pt x="151" y="153"/>
                      <a:pt x="154" y="154"/>
                    </a:cubicBezTo>
                    <a:close/>
                    <a:moveTo>
                      <a:pt x="156" y="160"/>
                    </a:moveTo>
                    <a:cubicBezTo>
                      <a:pt x="156" y="160"/>
                      <a:pt x="156" y="160"/>
                      <a:pt x="156" y="160"/>
                    </a:cubicBezTo>
                    <a:cubicBezTo>
                      <a:pt x="162" y="163"/>
                      <a:pt x="165" y="155"/>
                      <a:pt x="168" y="160"/>
                    </a:cubicBezTo>
                    <a:cubicBezTo>
                      <a:pt x="163" y="166"/>
                      <a:pt x="150" y="162"/>
                      <a:pt x="147" y="171"/>
                    </a:cubicBezTo>
                    <a:cubicBezTo>
                      <a:pt x="153" y="172"/>
                      <a:pt x="157" y="164"/>
                      <a:pt x="162" y="170"/>
                    </a:cubicBezTo>
                    <a:cubicBezTo>
                      <a:pt x="165" y="164"/>
                      <a:pt x="172" y="163"/>
                      <a:pt x="174" y="155"/>
                    </a:cubicBezTo>
                    <a:cubicBezTo>
                      <a:pt x="167" y="155"/>
                      <a:pt x="159" y="154"/>
                      <a:pt x="156" y="160"/>
                    </a:cubicBezTo>
                    <a:close/>
                    <a:moveTo>
                      <a:pt x="146" y="163"/>
                    </a:move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9" y="165"/>
                      <a:pt x="150" y="161"/>
                      <a:pt x="151" y="159"/>
                    </a:cubicBezTo>
                    <a:cubicBezTo>
                      <a:pt x="147" y="158"/>
                      <a:pt x="144" y="161"/>
                      <a:pt x="146" y="163"/>
                    </a:cubicBezTo>
                    <a:close/>
                    <a:moveTo>
                      <a:pt x="118" y="229"/>
                    </a:moveTo>
                    <a:cubicBezTo>
                      <a:pt x="118" y="229"/>
                      <a:pt x="118" y="229"/>
                      <a:pt x="118" y="229"/>
                    </a:cubicBezTo>
                    <a:cubicBezTo>
                      <a:pt x="128" y="228"/>
                      <a:pt x="126" y="210"/>
                      <a:pt x="130" y="200"/>
                    </a:cubicBezTo>
                    <a:cubicBezTo>
                      <a:pt x="130" y="199"/>
                      <a:pt x="129" y="199"/>
                      <a:pt x="127" y="198"/>
                    </a:cubicBezTo>
                    <a:cubicBezTo>
                      <a:pt x="119" y="203"/>
                      <a:pt x="119" y="218"/>
                      <a:pt x="118" y="229"/>
                    </a:cubicBezTo>
                    <a:close/>
                    <a:moveTo>
                      <a:pt x="76" y="217"/>
                    </a:moveTo>
                    <a:cubicBezTo>
                      <a:pt x="76" y="217"/>
                      <a:pt x="76" y="217"/>
                      <a:pt x="76" y="217"/>
                    </a:cubicBezTo>
                    <a:cubicBezTo>
                      <a:pt x="80" y="221"/>
                      <a:pt x="87" y="222"/>
                      <a:pt x="93" y="225"/>
                    </a:cubicBezTo>
                    <a:cubicBezTo>
                      <a:pt x="98" y="219"/>
                      <a:pt x="100" y="209"/>
                      <a:pt x="102" y="199"/>
                    </a:cubicBezTo>
                    <a:cubicBezTo>
                      <a:pt x="97" y="196"/>
                      <a:pt x="88" y="194"/>
                      <a:pt x="82" y="192"/>
                    </a:cubicBezTo>
                    <a:cubicBezTo>
                      <a:pt x="80" y="200"/>
                      <a:pt x="78" y="209"/>
                      <a:pt x="76" y="217"/>
                    </a:cubicBezTo>
                    <a:close/>
                    <a:moveTo>
                      <a:pt x="105" y="227"/>
                    </a:moveTo>
                    <a:cubicBezTo>
                      <a:pt x="105" y="227"/>
                      <a:pt x="105" y="227"/>
                      <a:pt x="105" y="227"/>
                    </a:cubicBezTo>
                    <a:cubicBezTo>
                      <a:pt x="106" y="222"/>
                      <a:pt x="103" y="221"/>
                      <a:pt x="100" y="219"/>
                    </a:cubicBezTo>
                    <a:cubicBezTo>
                      <a:pt x="98" y="224"/>
                      <a:pt x="99" y="227"/>
                      <a:pt x="105" y="227"/>
                    </a:cubicBezTo>
                    <a:close/>
                    <a:moveTo>
                      <a:pt x="131" y="237"/>
                    </a:moveTo>
                    <a:cubicBezTo>
                      <a:pt x="131" y="237"/>
                      <a:pt x="131" y="237"/>
                      <a:pt x="131" y="237"/>
                    </a:cubicBezTo>
                    <a:cubicBezTo>
                      <a:pt x="132" y="235"/>
                      <a:pt x="133" y="234"/>
                      <a:pt x="134" y="232"/>
                    </a:cubicBezTo>
                    <a:cubicBezTo>
                      <a:pt x="133" y="230"/>
                      <a:pt x="131" y="229"/>
                      <a:pt x="128" y="229"/>
                    </a:cubicBezTo>
                    <a:cubicBezTo>
                      <a:pt x="127" y="233"/>
                      <a:pt x="129" y="235"/>
                      <a:pt x="131" y="237"/>
                    </a:cubicBezTo>
                    <a:close/>
                    <a:moveTo>
                      <a:pt x="61" y="232"/>
                    </a:moveTo>
                    <a:cubicBezTo>
                      <a:pt x="61" y="232"/>
                      <a:pt x="61" y="232"/>
                      <a:pt x="61" y="232"/>
                    </a:cubicBezTo>
                    <a:cubicBezTo>
                      <a:pt x="67" y="232"/>
                      <a:pt x="71" y="227"/>
                      <a:pt x="75" y="224"/>
                    </a:cubicBezTo>
                    <a:cubicBezTo>
                      <a:pt x="70" y="225"/>
                      <a:pt x="64" y="226"/>
                      <a:pt x="61" y="232"/>
                    </a:cubicBezTo>
                    <a:close/>
                    <a:moveTo>
                      <a:pt x="64" y="240"/>
                    </a:moveTo>
                    <a:cubicBezTo>
                      <a:pt x="64" y="240"/>
                      <a:pt x="64" y="240"/>
                      <a:pt x="64" y="240"/>
                    </a:cubicBezTo>
                    <a:cubicBezTo>
                      <a:pt x="69" y="235"/>
                      <a:pt x="76" y="232"/>
                      <a:pt x="81" y="227"/>
                    </a:cubicBezTo>
                    <a:cubicBezTo>
                      <a:pt x="81" y="225"/>
                      <a:pt x="81" y="225"/>
                      <a:pt x="79" y="225"/>
                    </a:cubicBezTo>
                    <a:cubicBezTo>
                      <a:pt x="76" y="232"/>
                      <a:pt x="62" y="231"/>
                      <a:pt x="64" y="240"/>
                    </a:cubicBezTo>
                    <a:close/>
                    <a:moveTo>
                      <a:pt x="77" y="242"/>
                    </a:moveTo>
                    <a:cubicBezTo>
                      <a:pt x="77" y="242"/>
                      <a:pt x="77" y="242"/>
                      <a:pt x="77" y="242"/>
                    </a:cubicBezTo>
                    <a:cubicBezTo>
                      <a:pt x="86" y="241"/>
                      <a:pt x="93" y="237"/>
                      <a:pt x="99" y="230"/>
                    </a:cubicBezTo>
                    <a:cubicBezTo>
                      <a:pt x="89" y="231"/>
                      <a:pt x="83" y="236"/>
                      <a:pt x="77" y="242"/>
                    </a:cubicBezTo>
                    <a:close/>
                    <a:moveTo>
                      <a:pt x="130" y="238"/>
                    </a:moveTo>
                    <a:cubicBezTo>
                      <a:pt x="130" y="238"/>
                      <a:pt x="130" y="238"/>
                      <a:pt x="130" y="238"/>
                    </a:cubicBezTo>
                    <a:cubicBezTo>
                      <a:pt x="130" y="239"/>
                      <a:pt x="130" y="240"/>
                      <a:pt x="130" y="241"/>
                    </a:cubicBezTo>
                    <a:cubicBezTo>
                      <a:pt x="133" y="243"/>
                      <a:pt x="135" y="237"/>
                      <a:pt x="132" y="237"/>
                    </a:cubicBezTo>
                    <a:cubicBezTo>
                      <a:pt x="132" y="238"/>
                      <a:pt x="131" y="238"/>
                      <a:pt x="130" y="238"/>
                    </a:cubicBezTo>
                    <a:close/>
                    <a:moveTo>
                      <a:pt x="111" y="242"/>
                    </a:moveTo>
                    <a:cubicBezTo>
                      <a:pt x="111" y="242"/>
                      <a:pt x="111" y="242"/>
                      <a:pt x="111" y="242"/>
                    </a:cubicBezTo>
                    <a:cubicBezTo>
                      <a:pt x="112" y="245"/>
                      <a:pt x="110" y="249"/>
                      <a:pt x="114" y="250"/>
                    </a:cubicBezTo>
                    <a:cubicBezTo>
                      <a:pt x="118" y="245"/>
                      <a:pt x="119" y="243"/>
                      <a:pt x="122" y="236"/>
                    </a:cubicBezTo>
                    <a:cubicBezTo>
                      <a:pt x="117" y="236"/>
                      <a:pt x="115" y="240"/>
                      <a:pt x="111" y="242"/>
                    </a:cubicBezTo>
                    <a:close/>
                    <a:moveTo>
                      <a:pt x="91" y="248"/>
                    </a:moveTo>
                    <a:cubicBezTo>
                      <a:pt x="91" y="248"/>
                      <a:pt x="91" y="248"/>
                      <a:pt x="91" y="248"/>
                    </a:cubicBezTo>
                    <a:cubicBezTo>
                      <a:pt x="97" y="249"/>
                      <a:pt x="100" y="246"/>
                      <a:pt x="102" y="242"/>
                    </a:cubicBezTo>
                    <a:cubicBezTo>
                      <a:pt x="104" y="241"/>
                      <a:pt x="113" y="236"/>
                      <a:pt x="107" y="235"/>
                    </a:cubicBezTo>
                    <a:cubicBezTo>
                      <a:pt x="102" y="239"/>
                      <a:pt x="94" y="240"/>
                      <a:pt x="91" y="248"/>
                    </a:cubicBezTo>
                    <a:close/>
                    <a:moveTo>
                      <a:pt x="69" y="241"/>
                    </a:moveTo>
                    <a:cubicBezTo>
                      <a:pt x="69" y="241"/>
                      <a:pt x="69" y="241"/>
                      <a:pt x="69" y="241"/>
                    </a:cubicBezTo>
                    <a:cubicBezTo>
                      <a:pt x="74" y="240"/>
                      <a:pt x="81" y="235"/>
                      <a:pt x="80" y="232"/>
                    </a:cubicBezTo>
                    <a:cubicBezTo>
                      <a:pt x="77" y="235"/>
                      <a:pt x="71" y="235"/>
                      <a:pt x="69" y="241"/>
                    </a:cubicBezTo>
                    <a:close/>
                    <a:moveTo>
                      <a:pt x="134" y="257"/>
                    </a:moveTo>
                    <a:cubicBezTo>
                      <a:pt x="134" y="257"/>
                      <a:pt x="134" y="257"/>
                      <a:pt x="134" y="257"/>
                    </a:cubicBezTo>
                    <a:cubicBezTo>
                      <a:pt x="141" y="258"/>
                      <a:pt x="141" y="248"/>
                      <a:pt x="139" y="244"/>
                    </a:cubicBezTo>
                    <a:cubicBezTo>
                      <a:pt x="138" y="250"/>
                      <a:pt x="134" y="251"/>
                      <a:pt x="134" y="257"/>
                    </a:cubicBezTo>
                    <a:close/>
                    <a:moveTo>
                      <a:pt x="103" y="250"/>
                    </a:moveTo>
                    <a:cubicBezTo>
                      <a:pt x="103" y="250"/>
                      <a:pt x="103" y="250"/>
                      <a:pt x="103" y="250"/>
                    </a:cubicBezTo>
                    <a:cubicBezTo>
                      <a:pt x="103" y="248"/>
                      <a:pt x="107" y="249"/>
                      <a:pt x="107" y="246"/>
                    </a:cubicBezTo>
                    <a:cubicBezTo>
                      <a:pt x="105" y="245"/>
                      <a:pt x="104" y="245"/>
                      <a:pt x="103" y="245"/>
                    </a:cubicBezTo>
                    <a:cubicBezTo>
                      <a:pt x="102" y="247"/>
                      <a:pt x="101" y="250"/>
                      <a:pt x="103" y="250"/>
                    </a:cubicBezTo>
                    <a:close/>
                    <a:moveTo>
                      <a:pt x="120" y="254"/>
                    </a:moveTo>
                    <a:cubicBezTo>
                      <a:pt x="120" y="254"/>
                      <a:pt x="120" y="254"/>
                      <a:pt x="120" y="254"/>
                    </a:cubicBezTo>
                    <a:cubicBezTo>
                      <a:pt x="122" y="254"/>
                      <a:pt x="123" y="254"/>
                      <a:pt x="124" y="255"/>
                    </a:cubicBezTo>
                    <a:cubicBezTo>
                      <a:pt x="124" y="253"/>
                      <a:pt x="125" y="252"/>
                      <a:pt x="125" y="251"/>
                    </a:cubicBezTo>
                    <a:cubicBezTo>
                      <a:pt x="124" y="250"/>
                      <a:pt x="122" y="250"/>
                      <a:pt x="121" y="250"/>
                    </a:cubicBezTo>
                    <a:cubicBezTo>
                      <a:pt x="121" y="251"/>
                      <a:pt x="120" y="252"/>
                      <a:pt x="120" y="254"/>
                    </a:cubicBezTo>
                    <a:close/>
                    <a:moveTo>
                      <a:pt x="123" y="276"/>
                    </a:moveTo>
                    <a:cubicBezTo>
                      <a:pt x="123" y="276"/>
                      <a:pt x="123" y="276"/>
                      <a:pt x="123" y="276"/>
                    </a:cubicBezTo>
                    <a:cubicBezTo>
                      <a:pt x="116" y="274"/>
                      <a:pt x="110" y="269"/>
                      <a:pt x="105" y="276"/>
                    </a:cubicBezTo>
                    <a:cubicBezTo>
                      <a:pt x="114" y="277"/>
                      <a:pt x="122" y="279"/>
                      <a:pt x="131" y="281"/>
                    </a:cubicBezTo>
                    <a:cubicBezTo>
                      <a:pt x="131" y="278"/>
                      <a:pt x="133" y="273"/>
                      <a:pt x="129" y="272"/>
                    </a:cubicBezTo>
                    <a:cubicBezTo>
                      <a:pt x="127" y="274"/>
                      <a:pt x="125" y="276"/>
                      <a:pt x="123" y="276"/>
                    </a:cubicBezTo>
                    <a:close/>
                    <a:moveTo>
                      <a:pt x="143" y="264"/>
                    </a:moveTo>
                    <a:cubicBezTo>
                      <a:pt x="143" y="264"/>
                      <a:pt x="143" y="264"/>
                      <a:pt x="143" y="264"/>
                    </a:cubicBezTo>
                    <a:cubicBezTo>
                      <a:pt x="141" y="269"/>
                      <a:pt x="136" y="268"/>
                      <a:pt x="135" y="275"/>
                    </a:cubicBezTo>
                    <a:cubicBezTo>
                      <a:pt x="142" y="275"/>
                      <a:pt x="143" y="267"/>
                      <a:pt x="147" y="264"/>
                    </a:cubicBezTo>
                    <a:cubicBezTo>
                      <a:pt x="147" y="260"/>
                      <a:pt x="144" y="258"/>
                      <a:pt x="140" y="257"/>
                    </a:cubicBezTo>
                    <a:cubicBezTo>
                      <a:pt x="138" y="265"/>
                      <a:pt x="130" y="265"/>
                      <a:pt x="126" y="272"/>
                    </a:cubicBezTo>
                    <a:cubicBezTo>
                      <a:pt x="134" y="273"/>
                      <a:pt x="139" y="262"/>
                      <a:pt x="143" y="264"/>
                    </a:cubicBezTo>
                    <a:close/>
                    <a:moveTo>
                      <a:pt x="28" y="246"/>
                    </a:moveTo>
                    <a:cubicBezTo>
                      <a:pt x="28" y="246"/>
                      <a:pt x="28" y="246"/>
                      <a:pt x="28" y="246"/>
                    </a:cubicBezTo>
                    <a:cubicBezTo>
                      <a:pt x="33" y="246"/>
                      <a:pt x="37" y="244"/>
                      <a:pt x="40" y="240"/>
                    </a:cubicBezTo>
                    <a:cubicBezTo>
                      <a:pt x="37" y="238"/>
                      <a:pt x="28" y="239"/>
                      <a:pt x="28" y="246"/>
                    </a:cubicBezTo>
                    <a:close/>
                    <a:moveTo>
                      <a:pt x="29" y="255"/>
                    </a:moveTo>
                    <a:cubicBezTo>
                      <a:pt x="29" y="255"/>
                      <a:pt x="29" y="255"/>
                      <a:pt x="29" y="255"/>
                    </a:cubicBezTo>
                    <a:cubicBezTo>
                      <a:pt x="37" y="251"/>
                      <a:pt x="47" y="250"/>
                      <a:pt x="51" y="241"/>
                    </a:cubicBezTo>
                    <a:cubicBezTo>
                      <a:pt x="42" y="243"/>
                      <a:pt x="33" y="246"/>
                      <a:pt x="29" y="255"/>
                    </a:cubicBezTo>
                    <a:close/>
                    <a:moveTo>
                      <a:pt x="37" y="256"/>
                    </a:moveTo>
                    <a:cubicBezTo>
                      <a:pt x="37" y="256"/>
                      <a:pt x="37" y="256"/>
                      <a:pt x="37" y="256"/>
                    </a:cubicBezTo>
                    <a:cubicBezTo>
                      <a:pt x="46" y="256"/>
                      <a:pt x="55" y="254"/>
                      <a:pt x="60" y="246"/>
                    </a:cubicBezTo>
                    <a:cubicBezTo>
                      <a:pt x="49" y="245"/>
                      <a:pt x="44" y="252"/>
                      <a:pt x="37" y="256"/>
                    </a:cubicBezTo>
                    <a:close/>
                    <a:moveTo>
                      <a:pt x="46" y="265"/>
                    </a:moveTo>
                    <a:cubicBezTo>
                      <a:pt x="46" y="265"/>
                      <a:pt x="46" y="265"/>
                      <a:pt x="46" y="265"/>
                    </a:cubicBezTo>
                    <a:cubicBezTo>
                      <a:pt x="51" y="268"/>
                      <a:pt x="66" y="272"/>
                      <a:pt x="63" y="263"/>
                    </a:cubicBezTo>
                    <a:cubicBezTo>
                      <a:pt x="58" y="267"/>
                      <a:pt x="51" y="257"/>
                      <a:pt x="46" y="265"/>
                    </a:cubicBezTo>
                    <a:close/>
                    <a:moveTo>
                      <a:pt x="70" y="248"/>
                    </a:moveTo>
                    <a:cubicBezTo>
                      <a:pt x="70" y="248"/>
                      <a:pt x="70" y="248"/>
                      <a:pt x="70" y="248"/>
                    </a:cubicBezTo>
                    <a:cubicBezTo>
                      <a:pt x="61" y="249"/>
                      <a:pt x="54" y="254"/>
                      <a:pt x="47" y="260"/>
                    </a:cubicBezTo>
                    <a:cubicBezTo>
                      <a:pt x="57" y="260"/>
                      <a:pt x="68" y="254"/>
                      <a:pt x="70" y="248"/>
                    </a:cubicBezTo>
                    <a:close/>
                    <a:moveTo>
                      <a:pt x="62" y="260"/>
                    </a:moveTo>
                    <a:cubicBezTo>
                      <a:pt x="62" y="260"/>
                      <a:pt x="62" y="260"/>
                      <a:pt x="62" y="260"/>
                    </a:cubicBezTo>
                    <a:cubicBezTo>
                      <a:pt x="71" y="261"/>
                      <a:pt x="77" y="257"/>
                      <a:pt x="82" y="252"/>
                    </a:cubicBezTo>
                    <a:cubicBezTo>
                      <a:pt x="75" y="247"/>
                      <a:pt x="68" y="257"/>
                      <a:pt x="62" y="260"/>
                    </a:cubicBezTo>
                    <a:close/>
                    <a:moveTo>
                      <a:pt x="69" y="267"/>
                    </a:moveTo>
                    <a:cubicBezTo>
                      <a:pt x="69" y="267"/>
                      <a:pt x="69" y="267"/>
                      <a:pt x="69" y="267"/>
                    </a:cubicBezTo>
                    <a:cubicBezTo>
                      <a:pt x="78" y="264"/>
                      <a:pt x="89" y="263"/>
                      <a:pt x="94" y="253"/>
                    </a:cubicBezTo>
                    <a:cubicBezTo>
                      <a:pt x="83" y="253"/>
                      <a:pt x="75" y="258"/>
                      <a:pt x="69" y="267"/>
                    </a:cubicBezTo>
                    <a:close/>
                    <a:moveTo>
                      <a:pt x="88" y="274"/>
                    </a:moveTo>
                    <a:cubicBezTo>
                      <a:pt x="88" y="274"/>
                      <a:pt x="88" y="274"/>
                      <a:pt x="88" y="274"/>
                    </a:cubicBezTo>
                    <a:cubicBezTo>
                      <a:pt x="96" y="277"/>
                      <a:pt x="98" y="270"/>
                      <a:pt x="99" y="263"/>
                    </a:cubicBezTo>
                    <a:cubicBezTo>
                      <a:pt x="103" y="262"/>
                      <a:pt x="108" y="261"/>
                      <a:pt x="110" y="256"/>
                    </a:cubicBezTo>
                    <a:cubicBezTo>
                      <a:pt x="96" y="253"/>
                      <a:pt x="89" y="261"/>
                      <a:pt x="82" y="270"/>
                    </a:cubicBezTo>
                    <a:cubicBezTo>
                      <a:pt x="89" y="270"/>
                      <a:pt x="91" y="265"/>
                      <a:pt x="97" y="266"/>
                    </a:cubicBezTo>
                    <a:cubicBezTo>
                      <a:pt x="94" y="268"/>
                      <a:pt x="89" y="267"/>
                      <a:pt x="88" y="274"/>
                    </a:cubicBezTo>
                    <a:close/>
                    <a:moveTo>
                      <a:pt x="100" y="272"/>
                    </a:moveTo>
                    <a:cubicBezTo>
                      <a:pt x="100" y="272"/>
                      <a:pt x="100" y="272"/>
                      <a:pt x="100" y="272"/>
                    </a:cubicBezTo>
                    <a:cubicBezTo>
                      <a:pt x="110" y="272"/>
                      <a:pt x="117" y="266"/>
                      <a:pt x="122" y="258"/>
                    </a:cubicBezTo>
                    <a:cubicBezTo>
                      <a:pt x="110" y="257"/>
                      <a:pt x="105" y="265"/>
                      <a:pt x="100" y="272"/>
                    </a:cubicBezTo>
                    <a:close/>
                    <a:moveTo>
                      <a:pt x="117" y="270"/>
                    </a:moveTo>
                    <a:cubicBezTo>
                      <a:pt x="117" y="270"/>
                      <a:pt x="117" y="270"/>
                      <a:pt x="117" y="270"/>
                    </a:cubicBezTo>
                    <a:cubicBezTo>
                      <a:pt x="119" y="274"/>
                      <a:pt x="128" y="266"/>
                      <a:pt x="126" y="262"/>
                    </a:cubicBezTo>
                    <a:cubicBezTo>
                      <a:pt x="123" y="265"/>
                      <a:pt x="119" y="266"/>
                      <a:pt x="117" y="270"/>
                    </a:cubicBezTo>
                    <a:close/>
                    <a:moveTo>
                      <a:pt x="36" y="262"/>
                    </a:moveTo>
                    <a:cubicBezTo>
                      <a:pt x="36" y="262"/>
                      <a:pt x="36" y="262"/>
                      <a:pt x="36" y="262"/>
                    </a:cubicBezTo>
                    <a:cubicBezTo>
                      <a:pt x="37" y="262"/>
                      <a:pt x="38" y="264"/>
                      <a:pt x="41" y="264"/>
                    </a:cubicBezTo>
                    <a:cubicBezTo>
                      <a:pt x="41" y="262"/>
                      <a:pt x="41" y="260"/>
                      <a:pt x="42" y="259"/>
                    </a:cubicBezTo>
                    <a:cubicBezTo>
                      <a:pt x="38" y="258"/>
                      <a:pt x="37" y="260"/>
                      <a:pt x="36" y="262"/>
                    </a:cubicBezTo>
                    <a:close/>
                    <a:moveTo>
                      <a:pt x="73" y="270"/>
                    </a:moveTo>
                    <a:cubicBezTo>
                      <a:pt x="73" y="270"/>
                      <a:pt x="73" y="270"/>
                      <a:pt x="73" y="270"/>
                    </a:cubicBezTo>
                    <a:cubicBezTo>
                      <a:pt x="74" y="271"/>
                      <a:pt x="75" y="271"/>
                      <a:pt x="76" y="271"/>
                    </a:cubicBezTo>
                    <a:cubicBezTo>
                      <a:pt x="77" y="270"/>
                      <a:pt x="77" y="269"/>
                      <a:pt x="77" y="267"/>
                    </a:cubicBezTo>
                    <a:cubicBezTo>
                      <a:pt x="76" y="267"/>
                      <a:pt x="76" y="267"/>
                      <a:pt x="75" y="267"/>
                    </a:cubicBezTo>
                    <a:cubicBezTo>
                      <a:pt x="74" y="268"/>
                      <a:pt x="73" y="268"/>
                      <a:pt x="7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788866" y="4136569"/>
            <a:ext cx="2322822" cy="1758821"/>
            <a:chOff x="1788866" y="4136569"/>
            <a:chExt cx="2322822" cy="1758821"/>
          </a:xfrm>
        </p:grpSpPr>
        <p:sp>
          <p:nvSpPr>
            <p:cNvPr id="5" name="Freeform 29"/>
            <p:cNvSpPr>
              <a:spLocks noEditPoints="1"/>
            </p:cNvSpPr>
            <p:nvPr/>
          </p:nvSpPr>
          <p:spPr bwMode="auto">
            <a:xfrm>
              <a:off x="1788866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2" name="Group 25"/>
            <p:cNvGrpSpPr>
              <a:grpSpLocks noChangeAspect="1"/>
            </p:cNvGrpSpPr>
            <p:nvPr/>
          </p:nvGrpSpPr>
          <p:grpSpPr bwMode="auto">
            <a:xfrm>
              <a:off x="2762611" y="4359450"/>
              <a:ext cx="375332" cy="463235"/>
              <a:chOff x="3575" y="1824"/>
              <a:chExt cx="538" cy="664"/>
            </a:xfrm>
            <a:solidFill>
              <a:srgbClr val="20558B"/>
            </a:solidFill>
          </p:grpSpPr>
          <p:sp>
            <p:nvSpPr>
              <p:cNvPr id="13" name="Freeform 26"/>
              <p:cNvSpPr>
                <a:spLocks/>
              </p:cNvSpPr>
              <p:nvPr/>
            </p:nvSpPr>
            <p:spPr bwMode="auto">
              <a:xfrm>
                <a:off x="3699" y="1878"/>
                <a:ext cx="60" cy="94"/>
              </a:xfrm>
              <a:custGeom>
                <a:avLst/>
                <a:gdLst>
                  <a:gd name="T0" fmla="*/ 0 w 22"/>
                  <a:gd name="T1" fmla="*/ 0 h 35"/>
                  <a:gd name="T2" fmla="*/ 17 w 22"/>
                  <a:gd name="T3" fmla="*/ 35 h 35"/>
                  <a:gd name="T4" fmla="*/ 0 w 22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35">
                    <a:moveTo>
                      <a:pt x="0" y="0"/>
                    </a:moveTo>
                    <a:cubicBezTo>
                      <a:pt x="13" y="0"/>
                      <a:pt x="22" y="26"/>
                      <a:pt x="17" y="35"/>
                    </a:cubicBezTo>
                    <a:cubicBezTo>
                      <a:pt x="5" y="35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3799" y="1824"/>
                <a:ext cx="49" cy="92"/>
              </a:xfrm>
              <a:custGeom>
                <a:avLst/>
                <a:gdLst>
                  <a:gd name="T0" fmla="*/ 13 w 18"/>
                  <a:gd name="T1" fmla="*/ 3 h 34"/>
                  <a:gd name="T2" fmla="*/ 13 w 18"/>
                  <a:gd name="T3" fmla="*/ 33 h 34"/>
                  <a:gd name="T4" fmla="*/ 7 w 18"/>
                  <a:gd name="T5" fmla="*/ 33 h 34"/>
                  <a:gd name="T6" fmla="*/ 13 w 18"/>
                  <a:gd name="T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4">
                    <a:moveTo>
                      <a:pt x="13" y="3"/>
                    </a:moveTo>
                    <a:cubicBezTo>
                      <a:pt x="18" y="14"/>
                      <a:pt x="17" y="24"/>
                      <a:pt x="13" y="33"/>
                    </a:cubicBezTo>
                    <a:cubicBezTo>
                      <a:pt x="11" y="31"/>
                      <a:pt x="9" y="34"/>
                      <a:pt x="7" y="33"/>
                    </a:cubicBezTo>
                    <a:cubicBezTo>
                      <a:pt x="5" y="23"/>
                      <a:pt x="0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28"/>
              <p:cNvSpPr>
                <a:spLocks/>
              </p:cNvSpPr>
              <p:nvPr/>
            </p:nvSpPr>
            <p:spPr bwMode="auto">
              <a:xfrm>
                <a:off x="3596" y="1964"/>
                <a:ext cx="95" cy="81"/>
              </a:xfrm>
              <a:custGeom>
                <a:avLst/>
                <a:gdLst>
                  <a:gd name="T0" fmla="*/ 27 w 35"/>
                  <a:gd name="T1" fmla="*/ 15 h 30"/>
                  <a:gd name="T2" fmla="*/ 35 w 35"/>
                  <a:gd name="T3" fmla="*/ 25 h 30"/>
                  <a:gd name="T4" fmla="*/ 32 w 35"/>
                  <a:gd name="T5" fmla="*/ 30 h 30"/>
                  <a:gd name="T6" fmla="*/ 0 w 35"/>
                  <a:gd name="T7" fmla="*/ 11 h 30"/>
                  <a:gd name="T8" fmla="*/ 27 w 35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0">
                    <a:moveTo>
                      <a:pt x="27" y="15"/>
                    </a:moveTo>
                    <a:cubicBezTo>
                      <a:pt x="25" y="22"/>
                      <a:pt x="32" y="21"/>
                      <a:pt x="35" y="25"/>
                    </a:cubicBezTo>
                    <a:cubicBezTo>
                      <a:pt x="35" y="27"/>
                      <a:pt x="31" y="28"/>
                      <a:pt x="32" y="30"/>
                    </a:cubicBezTo>
                    <a:cubicBezTo>
                      <a:pt x="21" y="24"/>
                      <a:pt x="9" y="22"/>
                      <a:pt x="0" y="11"/>
                    </a:cubicBezTo>
                    <a:cubicBezTo>
                      <a:pt x="9" y="0"/>
                      <a:pt x="17" y="18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" name="Freeform 29"/>
              <p:cNvSpPr>
                <a:spLocks/>
              </p:cNvSpPr>
              <p:nvPr/>
            </p:nvSpPr>
            <p:spPr bwMode="auto">
              <a:xfrm>
                <a:off x="3891" y="1846"/>
                <a:ext cx="82" cy="102"/>
              </a:xfrm>
              <a:custGeom>
                <a:avLst/>
                <a:gdLst>
                  <a:gd name="T0" fmla="*/ 22 w 30"/>
                  <a:gd name="T1" fmla="*/ 0 h 38"/>
                  <a:gd name="T2" fmla="*/ 15 w 30"/>
                  <a:gd name="T3" fmla="*/ 38 h 38"/>
                  <a:gd name="T4" fmla="*/ 22 w 30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38">
                    <a:moveTo>
                      <a:pt x="22" y="0"/>
                    </a:moveTo>
                    <a:cubicBezTo>
                      <a:pt x="30" y="15"/>
                      <a:pt x="18" y="25"/>
                      <a:pt x="15" y="38"/>
                    </a:cubicBezTo>
                    <a:cubicBezTo>
                      <a:pt x="0" y="31"/>
                      <a:pt x="12" y="6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Freeform 30"/>
              <p:cNvSpPr>
                <a:spLocks/>
              </p:cNvSpPr>
              <p:nvPr/>
            </p:nvSpPr>
            <p:spPr bwMode="auto">
              <a:xfrm>
                <a:off x="3580" y="2053"/>
                <a:ext cx="84" cy="60"/>
              </a:xfrm>
              <a:custGeom>
                <a:avLst/>
                <a:gdLst>
                  <a:gd name="T0" fmla="*/ 6 w 31"/>
                  <a:gd name="T1" fmla="*/ 0 h 22"/>
                  <a:gd name="T2" fmla="*/ 31 w 31"/>
                  <a:gd name="T3" fmla="*/ 12 h 22"/>
                  <a:gd name="T4" fmla="*/ 0 w 31"/>
                  <a:gd name="T5" fmla="*/ 5 h 22"/>
                  <a:gd name="T6" fmla="*/ 6 w 3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6" y="0"/>
                    </a:moveTo>
                    <a:cubicBezTo>
                      <a:pt x="15" y="4"/>
                      <a:pt x="23" y="8"/>
                      <a:pt x="31" y="12"/>
                    </a:cubicBezTo>
                    <a:cubicBezTo>
                      <a:pt x="23" y="22"/>
                      <a:pt x="9" y="14"/>
                      <a:pt x="0" y="5"/>
                    </a:cubicBezTo>
                    <a:cubicBezTo>
                      <a:pt x="1" y="3"/>
                      <a:pt x="4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Freeform 31"/>
              <p:cNvSpPr>
                <a:spLocks/>
              </p:cNvSpPr>
              <p:nvPr/>
            </p:nvSpPr>
            <p:spPr bwMode="auto">
              <a:xfrm>
                <a:off x="3575" y="2121"/>
                <a:ext cx="89" cy="59"/>
              </a:xfrm>
              <a:custGeom>
                <a:avLst/>
                <a:gdLst>
                  <a:gd name="T0" fmla="*/ 0 w 33"/>
                  <a:gd name="T1" fmla="*/ 3 h 22"/>
                  <a:gd name="T2" fmla="*/ 33 w 33"/>
                  <a:gd name="T3" fmla="*/ 6 h 22"/>
                  <a:gd name="T4" fmla="*/ 33 w 33"/>
                  <a:gd name="T5" fmla="*/ 11 h 22"/>
                  <a:gd name="T6" fmla="*/ 0 w 33"/>
                  <a:gd name="T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2">
                    <a:moveTo>
                      <a:pt x="0" y="3"/>
                    </a:moveTo>
                    <a:cubicBezTo>
                      <a:pt x="12" y="0"/>
                      <a:pt x="23" y="2"/>
                      <a:pt x="33" y="6"/>
                    </a:cubicBezTo>
                    <a:cubicBezTo>
                      <a:pt x="32" y="7"/>
                      <a:pt x="32" y="9"/>
                      <a:pt x="33" y="11"/>
                    </a:cubicBezTo>
                    <a:cubicBezTo>
                      <a:pt x="20" y="16"/>
                      <a:pt x="3" y="2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Freeform 32"/>
              <p:cNvSpPr>
                <a:spLocks/>
              </p:cNvSpPr>
              <p:nvPr/>
            </p:nvSpPr>
            <p:spPr bwMode="auto">
              <a:xfrm>
                <a:off x="4013" y="1908"/>
                <a:ext cx="62" cy="89"/>
              </a:xfrm>
              <a:custGeom>
                <a:avLst/>
                <a:gdLst>
                  <a:gd name="T0" fmla="*/ 22 w 23"/>
                  <a:gd name="T1" fmla="*/ 0 h 33"/>
                  <a:gd name="T2" fmla="*/ 1 w 23"/>
                  <a:gd name="T3" fmla="*/ 33 h 33"/>
                  <a:gd name="T4" fmla="*/ 6 w 23"/>
                  <a:gd name="T5" fmla="*/ 18 h 33"/>
                  <a:gd name="T6" fmla="*/ 22 w 23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3">
                    <a:moveTo>
                      <a:pt x="22" y="0"/>
                    </a:moveTo>
                    <a:cubicBezTo>
                      <a:pt x="23" y="13"/>
                      <a:pt x="14" y="24"/>
                      <a:pt x="1" y="33"/>
                    </a:cubicBezTo>
                    <a:cubicBezTo>
                      <a:pt x="0" y="29"/>
                      <a:pt x="3" y="23"/>
                      <a:pt x="6" y="18"/>
                    </a:cubicBezTo>
                    <a:cubicBezTo>
                      <a:pt x="9" y="12"/>
                      <a:pt x="12" y="5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>
                <a:off x="3586" y="2183"/>
                <a:ext cx="78" cy="65"/>
              </a:xfrm>
              <a:custGeom>
                <a:avLst/>
                <a:gdLst>
                  <a:gd name="T0" fmla="*/ 24 w 29"/>
                  <a:gd name="T1" fmla="*/ 10 h 24"/>
                  <a:gd name="T2" fmla="*/ 28 w 29"/>
                  <a:gd name="T3" fmla="*/ 15 h 24"/>
                  <a:gd name="T4" fmla="*/ 4 w 29"/>
                  <a:gd name="T5" fmla="*/ 24 h 24"/>
                  <a:gd name="T6" fmla="*/ 0 w 29"/>
                  <a:gd name="T7" fmla="*/ 16 h 24"/>
                  <a:gd name="T8" fmla="*/ 29 w 29"/>
                  <a:gd name="T9" fmla="*/ 8 h 24"/>
                  <a:gd name="T10" fmla="*/ 24 w 29"/>
                  <a:gd name="T11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4">
                    <a:moveTo>
                      <a:pt x="24" y="10"/>
                    </a:moveTo>
                    <a:cubicBezTo>
                      <a:pt x="22" y="12"/>
                      <a:pt x="28" y="12"/>
                      <a:pt x="28" y="15"/>
                    </a:cubicBezTo>
                    <a:cubicBezTo>
                      <a:pt x="22" y="24"/>
                      <a:pt x="12" y="21"/>
                      <a:pt x="4" y="24"/>
                    </a:cubicBezTo>
                    <a:cubicBezTo>
                      <a:pt x="3" y="21"/>
                      <a:pt x="1" y="19"/>
                      <a:pt x="0" y="16"/>
                    </a:cubicBezTo>
                    <a:cubicBezTo>
                      <a:pt x="10" y="11"/>
                      <a:pt x="22" y="0"/>
                      <a:pt x="29" y="8"/>
                    </a:cubicBezTo>
                    <a:cubicBezTo>
                      <a:pt x="27" y="9"/>
                      <a:pt x="25" y="11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Freeform 34"/>
              <p:cNvSpPr>
                <a:spLocks/>
              </p:cNvSpPr>
              <p:nvPr/>
            </p:nvSpPr>
            <p:spPr bwMode="auto">
              <a:xfrm>
                <a:off x="4054" y="2013"/>
                <a:ext cx="59" cy="62"/>
              </a:xfrm>
              <a:custGeom>
                <a:avLst/>
                <a:gdLst>
                  <a:gd name="T0" fmla="*/ 21 w 22"/>
                  <a:gd name="T1" fmla="*/ 1 h 23"/>
                  <a:gd name="T2" fmla="*/ 1 w 22"/>
                  <a:gd name="T3" fmla="*/ 17 h 23"/>
                  <a:gd name="T4" fmla="*/ 21 w 22"/>
                  <a:gd name="T5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3">
                    <a:moveTo>
                      <a:pt x="21" y="1"/>
                    </a:moveTo>
                    <a:cubicBezTo>
                      <a:pt x="22" y="9"/>
                      <a:pt x="10" y="23"/>
                      <a:pt x="1" y="17"/>
                    </a:cubicBezTo>
                    <a:cubicBezTo>
                      <a:pt x="0" y="8"/>
                      <a:pt x="12" y="0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Freeform 35"/>
              <p:cNvSpPr>
                <a:spLocks noEditPoints="1"/>
              </p:cNvSpPr>
              <p:nvPr/>
            </p:nvSpPr>
            <p:spPr bwMode="auto">
              <a:xfrm>
                <a:off x="3683" y="1948"/>
                <a:ext cx="419" cy="540"/>
              </a:xfrm>
              <a:custGeom>
                <a:avLst/>
                <a:gdLst>
                  <a:gd name="T0" fmla="*/ 149 w 155"/>
                  <a:gd name="T1" fmla="*/ 133 h 200"/>
                  <a:gd name="T2" fmla="*/ 155 w 155"/>
                  <a:gd name="T3" fmla="*/ 167 h 200"/>
                  <a:gd name="T4" fmla="*/ 153 w 155"/>
                  <a:gd name="T5" fmla="*/ 184 h 200"/>
                  <a:gd name="T6" fmla="*/ 119 w 155"/>
                  <a:gd name="T7" fmla="*/ 191 h 200"/>
                  <a:gd name="T8" fmla="*/ 102 w 155"/>
                  <a:gd name="T9" fmla="*/ 181 h 200"/>
                  <a:gd name="T10" fmla="*/ 82 w 155"/>
                  <a:gd name="T11" fmla="*/ 170 h 200"/>
                  <a:gd name="T12" fmla="*/ 19 w 155"/>
                  <a:gd name="T13" fmla="*/ 117 h 200"/>
                  <a:gd name="T14" fmla="*/ 42 w 155"/>
                  <a:gd name="T15" fmla="*/ 7 h 200"/>
                  <a:gd name="T16" fmla="*/ 138 w 155"/>
                  <a:gd name="T17" fmla="*/ 60 h 200"/>
                  <a:gd name="T18" fmla="*/ 137 w 155"/>
                  <a:gd name="T19" fmla="*/ 132 h 200"/>
                  <a:gd name="T20" fmla="*/ 126 w 155"/>
                  <a:gd name="T21" fmla="*/ 55 h 200"/>
                  <a:gd name="T22" fmla="*/ 36 w 155"/>
                  <a:gd name="T23" fmla="*/ 21 h 200"/>
                  <a:gd name="T24" fmla="*/ 77 w 155"/>
                  <a:gd name="T25" fmla="*/ 143 h 200"/>
                  <a:gd name="T26" fmla="*/ 98 w 155"/>
                  <a:gd name="T27" fmla="*/ 157 h 200"/>
                  <a:gd name="T28" fmla="*/ 45 w 155"/>
                  <a:gd name="T29" fmla="*/ 89 h 200"/>
                  <a:gd name="T30" fmla="*/ 72 w 155"/>
                  <a:gd name="T31" fmla="*/ 74 h 200"/>
                  <a:gd name="T32" fmla="*/ 96 w 155"/>
                  <a:gd name="T33" fmla="*/ 60 h 200"/>
                  <a:gd name="T34" fmla="*/ 131 w 155"/>
                  <a:gd name="T35" fmla="*/ 137 h 200"/>
                  <a:gd name="T36" fmla="*/ 81 w 155"/>
                  <a:gd name="T37" fmla="*/ 94 h 200"/>
                  <a:gd name="T38" fmla="*/ 71 w 155"/>
                  <a:gd name="T39" fmla="*/ 79 h 200"/>
                  <a:gd name="T40" fmla="*/ 72 w 155"/>
                  <a:gd name="T41" fmla="*/ 103 h 200"/>
                  <a:gd name="T42" fmla="*/ 64 w 155"/>
                  <a:gd name="T43" fmla="*/ 97 h 200"/>
                  <a:gd name="T44" fmla="*/ 104 w 155"/>
                  <a:gd name="T45" fmla="*/ 152 h 200"/>
                  <a:gd name="T46" fmla="*/ 88 w 155"/>
                  <a:gd name="T47" fmla="*/ 72 h 200"/>
                  <a:gd name="T48" fmla="*/ 76 w 155"/>
                  <a:gd name="T49" fmla="*/ 74 h 200"/>
                  <a:gd name="T50" fmla="*/ 109 w 155"/>
                  <a:gd name="T51" fmla="*/ 173 h 200"/>
                  <a:gd name="T52" fmla="*/ 115 w 155"/>
                  <a:gd name="T53" fmla="*/ 155 h 200"/>
                  <a:gd name="T54" fmla="*/ 116 w 155"/>
                  <a:gd name="T55" fmla="*/ 158 h 200"/>
                  <a:gd name="T56" fmla="*/ 108 w 155"/>
                  <a:gd name="T57" fmla="*/ 154 h 200"/>
                  <a:gd name="T58" fmla="*/ 129 w 155"/>
                  <a:gd name="T59" fmla="*/ 155 h 200"/>
                  <a:gd name="T60" fmla="*/ 135 w 155"/>
                  <a:gd name="T61" fmla="*/ 145 h 200"/>
                  <a:gd name="T62" fmla="*/ 144 w 155"/>
                  <a:gd name="T63" fmla="*/ 144 h 200"/>
                  <a:gd name="T64" fmla="*/ 144 w 155"/>
                  <a:gd name="T65" fmla="*/ 137 h 200"/>
                  <a:gd name="T66" fmla="*/ 122 w 155"/>
                  <a:gd name="T67" fmla="*/ 160 h 200"/>
                  <a:gd name="T68" fmla="*/ 129 w 155"/>
                  <a:gd name="T69" fmla="*/ 155 h 200"/>
                  <a:gd name="T70" fmla="*/ 98 w 155"/>
                  <a:gd name="T71" fmla="*/ 173 h 200"/>
                  <a:gd name="T72" fmla="*/ 96 w 155"/>
                  <a:gd name="T73" fmla="*/ 177 h 200"/>
                  <a:gd name="T74" fmla="*/ 98 w 155"/>
                  <a:gd name="T75" fmla="*/ 173 h 200"/>
                  <a:gd name="T76" fmla="*/ 91 w 155"/>
                  <a:gd name="T77" fmla="*/ 176 h 200"/>
                  <a:gd name="T78" fmla="*/ 91 w 155"/>
                  <a:gd name="T79" fmla="*/ 176 h 200"/>
                  <a:gd name="T80" fmla="*/ 110 w 155"/>
                  <a:gd name="T81" fmla="*/ 183 h 200"/>
                  <a:gd name="T82" fmla="*/ 110 w 155"/>
                  <a:gd name="T83" fmla="*/ 183 h 200"/>
                  <a:gd name="T84" fmla="*/ 113 w 155"/>
                  <a:gd name="T85" fmla="*/ 185 h 200"/>
                  <a:gd name="T86" fmla="*/ 113 w 155"/>
                  <a:gd name="T87" fmla="*/ 185 h 200"/>
                  <a:gd name="T88" fmla="*/ 125 w 155"/>
                  <a:gd name="T89" fmla="*/ 177 h 200"/>
                  <a:gd name="T90" fmla="*/ 134 w 155"/>
                  <a:gd name="T91" fmla="*/ 163 h 200"/>
                  <a:gd name="T92" fmla="*/ 122 w 155"/>
                  <a:gd name="T93" fmla="*/ 171 h 200"/>
                  <a:gd name="T94" fmla="*/ 119 w 155"/>
                  <a:gd name="T95" fmla="*/ 171 h 200"/>
                  <a:gd name="T96" fmla="*/ 122 w 155"/>
                  <a:gd name="T97" fmla="*/ 171 h 200"/>
                  <a:gd name="T98" fmla="*/ 137 w 155"/>
                  <a:gd name="T99" fmla="*/ 166 h 200"/>
                  <a:gd name="T100" fmla="*/ 138 w 155"/>
                  <a:gd name="T101" fmla="*/ 161 h 200"/>
                  <a:gd name="T102" fmla="*/ 137 w 155"/>
                  <a:gd name="T103" fmla="*/ 166 h 200"/>
                  <a:gd name="T104" fmla="*/ 127 w 155"/>
                  <a:gd name="T105" fmla="*/ 182 h 200"/>
                  <a:gd name="T106" fmla="*/ 127 w 155"/>
                  <a:gd name="T107" fmla="*/ 182 h 200"/>
                  <a:gd name="T108" fmla="*/ 144 w 155"/>
                  <a:gd name="T109" fmla="*/ 184 h 200"/>
                  <a:gd name="T110" fmla="*/ 141 w 155"/>
                  <a:gd name="T111" fmla="*/ 176 h 200"/>
                  <a:gd name="T112" fmla="*/ 127 w 155"/>
                  <a:gd name="T113" fmla="*/ 190 h 200"/>
                  <a:gd name="T114" fmla="*/ 128 w 155"/>
                  <a:gd name="T115" fmla="*/ 189 h 200"/>
                  <a:gd name="T116" fmla="*/ 127 w 155"/>
                  <a:gd name="T117" fmla="*/ 190 h 200"/>
                  <a:gd name="T118" fmla="*/ 131 w 155"/>
                  <a:gd name="T119" fmla="*/ 188 h 200"/>
                  <a:gd name="T120" fmla="*/ 132 w 155"/>
                  <a:gd name="T121" fmla="*/ 183 h 200"/>
                  <a:gd name="T122" fmla="*/ 131 w 155"/>
                  <a:gd name="T123" fmla="*/ 18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" h="200">
                    <a:moveTo>
                      <a:pt x="137" y="132"/>
                    </a:moveTo>
                    <a:cubicBezTo>
                      <a:pt x="140" y="135"/>
                      <a:pt x="145" y="130"/>
                      <a:pt x="149" y="133"/>
                    </a:cubicBezTo>
                    <a:cubicBezTo>
                      <a:pt x="154" y="141"/>
                      <a:pt x="155" y="148"/>
                      <a:pt x="149" y="153"/>
                    </a:cubicBezTo>
                    <a:cubicBezTo>
                      <a:pt x="152" y="158"/>
                      <a:pt x="154" y="163"/>
                      <a:pt x="155" y="167"/>
                    </a:cubicBezTo>
                    <a:cubicBezTo>
                      <a:pt x="154" y="170"/>
                      <a:pt x="153" y="172"/>
                      <a:pt x="149" y="174"/>
                    </a:cubicBezTo>
                    <a:cubicBezTo>
                      <a:pt x="150" y="177"/>
                      <a:pt x="154" y="182"/>
                      <a:pt x="153" y="184"/>
                    </a:cubicBezTo>
                    <a:cubicBezTo>
                      <a:pt x="144" y="190"/>
                      <a:pt x="135" y="195"/>
                      <a:pt x="125" y="200"/>
                    </a:cubicBezTo>
                    <a:cubicBezTo>
                      <a:pt x="123" y="199"/>
                      <a:pt x="121" y="194"/>
                      <a:pt x="119" y="191"/>
                    </a:cubicBezTo>
                    <a:cubicBezTo>
                      <a:pt x="116" y="190"/>
                      <a:pt x="111" y="193"/>
                      <a:pt x="108" y="192"/>
                    </a:cubicBezTo>
                    <a:cubicBezTo>
                      <a:pt x="106" y="189"/>
                      <a:pt x="104" y="185"/>
                      <a:pt x="102" y="181"/>
                    </a:cubicBezTo>
                    <a:cubicBezTo>
                      <a:pt x="97" y="181"/>
                      <a:pt x="92" y="183"/>
                      <a:pt x="89" y="182"/>
                    </a:cubicBezTo>
                    <a:cubicBezTo>
                      <a:pt x="86" y="178"/>
                      <a:pt x="84" y="174"/>
                      <a:pt x="82" y="170"/>
                    </a:cubicBezTo>
                    <a:cubicBezTo>
                      <a:pt x="84" y="168"/>
                      <a:pt x="87" y="165"/>
                      <a:pt x="90" y="163"/>
                    </a:cubicBezTo>
                    <a:cubicBezTo>
                      <a:pt x="70" y="151"/>
                      <a:pt x="36" y="143"/>
                      <a:pt x="19" y="117"/>
                    </a:cubicBezTo>
                    <a:cubicBezTo>
                      <a:pt x="2" y="94"/>
                      <a:pt x="0" y="65"/>
                      <a:pt x="5" y="45"/>
                    </a:cubicBezTo>
                    <a:cubicBezTo>
                      <a:pt x="12" y="30"/>
                      <a:pt x="21" y="17"/>
                      <a:pt x="42" y="7"/>
                    </a:cubicBezTo>
                    <a:cubicBezTo>
                      <a:pt x="57" y="1"/>
                      <a:pt x="72" y="0"/>
                      <a:pt x="83" y="3"/>
                    </a:cubicBezTo>
                    <a:cubicBezTo>
                      <a:pt x="101" y="10"/>
                      <a:pt x="131" y="33"/>
                      <a:pt x="138" y="60"/>
                    </a:cubicBezTo>
                    <a:cubicBezTo>
                      <a:pt x="141" y="70"/>
                      <a:pt x="137" y="82"/>
                      <a:pt x="136" y="92"/>
                    </a:cubicBezTo>
                    <a:cubicBezTo>
                      <a:pt x="133" y="107"/>
                      <a:pt x="126" y="117"/>
                      <a:pt x="137" y="132"/>
                    </a:cubicBezTo>
                    <a:close/>
                    <a:moveTo>
                      <a:pt x="126" y="55"/>
                    </a:moveTo>
                    <a:cubicBezTo>
                      <a:pt x="126" y="55"/>
                      <a:pt x="126" y="55"/>
                      <a:pt x="126" y="55"/>
                    </a:cubicBezTo>
                    <a:cubicBezTo>
                      <a:pt x="116" y="30"/>
                      <a:pt x="100" y="28"/>
                      <a:pt x="84" y="13"/>
                    </a:cubicBezTo>
                    <a:cubicBezTo>
                      <a:pt x="67" y="8"/>
                      <a:pt x="50" y="8"/>
                      <a:pt x="36" y="21"/>
                    </a:cubicBezTo>
                    <a:cubicBezTo>
                      <a:pt x="10" y="45"/>
                      <a:pt x="3" y="78"/>
                      <a:pt x="29" y="112"/>
                    </a:cubicBezTo>
                    <a:cubicBezTo>
                      <a:pt x="42" y="130"/>
                      <a:pt x="62" y="133"/>
                      <a:pt x="77" y="143"/>
                    </a:cubicBezTo>
                    <a:cubicBezTo>
                      <a:pt x="81" y="145"/>
                      <a:pt x="83" y="149"/>
                      <a:pt x="86" y="152"/>
                    </a:cubicBezTo>
                    <a:cubicBezTo>
                      <a:pt x="89" y="154"/>
                      <a:pt x="92" y="161"/>
                      <a:pt x="98" y="157"/>
                    </a:cubicBezTo>
                    <a:cubicBezTo>
                      <a:pt x="99" y="151"/>
                      <a:pt x="92" y="145"/>
                      <a:pt x="87" y="140"/>
                    </a:cubicBezTo>
                    <a:cubicBezTo>
                      <a:pt x="73" y="125"/>
                      <a:pt x="53" y="107"/>
                      <a:pt x="45" y="89"/>
                    </a:cubicBezTo>
                    <a:cubicBezTo>
                      <a:pt x="48" y="88"/>
                      <a:pt x="50" y="92"/>
                      <a:pt x="54" y="89"/>
                    </a:cubicBezTo>
                    <a:cubicBezTo>
                      <a:pt x="54" y="80"/>
                      <a:pt x="64" y="76"/>
                      <a:pt x="72" y="74"/>
                    </a:cubicBezTo>
                    <a:cubicBezTo>
                      <a:pt x="73" y="66"/>
                      <a:pt x="83" y="71"/>
                      <a:pt x="84" y="63"/>
                    </a:cubicBezTo>
                    <a:cubicBezTo>
                      <a:pt x="89" y="66"/>
                      <a:pt x="91" y="60"/>
                      <a:pt x="96" y="60"/>
                    </a:cubicBezTo>
                    <a:cubicBezTo>
                      <a:pt x="112" y="88"/>
                      <a:pt x="110" y="117"/>
                      <a:pt x="124" y="141"/>
                    </a:cubicBezTo>
                    <a:cubicBezTo>
                      <a:pt x="126" y="140"/>
                      <a:pt x="128" y="138"/>
                      <a:pt x="131" y="137"/>
                    </a:cubicBezTo>
                    <a:cubicBezTo>
                      <a:pt x="111" y="110"/>
                      <a:pt x="140" y="85"/>
                      <a:pt x="126" y="55"/>
                    </a:cubicBezTo>
                    <a:close/>
                    <a:moveTo>
                      <a:pt x="81" y="94"/>
                    </a:moveTo>
                    <a:cubicBezTo>
                      <a:pt x="81" y="94"/>
                      <a:pt x="81" y="94"/>
                      <a:pt x="81" y="94"/>
                    </a:cubicBezTo>
                    <a:cubicBezTo>
                      <a:pt x="76" y="91"/>
                      <a:pt x="75" y="81"/>
                      <a:pt x="71" y="79"/>
                    </a:cubicBezTo>
                    <a:cubicBezTo>
                      <a:pt x="70" y="80"/>
                      <a:pt x="68" y="80"/>
                      <a:pt x="67" y="81"/>
                    </a:cubicBezTo>
                    <a:cubicBezTo>
                      <a:pt x="67" y="86"/>
                      <a:pt x="80" y="98"/>
                      <a:pt x="72" y="103"/>
                    </a:cubicBezTo>
                    <a:cubicBezTo>
                      <a:pt x="68" y="97"/>
                      <a:pt x="65" y="91"/>
                      <a:pt x="61" y="84"/>
                    </a:cubicBezTo>
                    <a:cubicBezTo>
                      <a:pt x="51" y="88"/>
                      <a:pt x="61" y="93"/>
                      <a:pt x="64" y="97"/>
                    </a:cubicBezTo>
                    <a:cubicBezTo>
                      <a:pt x="65" y="100"/>
                      <a:pt x="63" y="102"/>
                      <a:pt x="65" y="106"/>
                    </a:cubicBezTo>
                    <a:cubicBezTo>
                      <a:pt x="79" y="116"/>
                      <a:pt x="91" y="137"/>
                      <a:pt x="104" y="152"/>
                    </a:cubicBezTo>
                    <a:cubicBezTo>
                      <a:pt x="109" y="150"/>
                      <a:pt x="113" y="147"/>
                      <a:pt x="116" y="144"/>
                    </a:cubicBezTo>
                    <a:cubicBezTo>
                      <a:pt x="104" y="119"/>
                      <a:pt x="104" y="90"/>
                      <a:pt x="88" y="72"/>
                    </a:cubicBezTo>
                    <a:cubicBezTo>
                      <a:pt x="82" y="75"/>
                      <a:pt x="92" y="82"/>
                      <a:pt x="86" y="85"/>
                    </a:cubicBezTo>
                    <a:cubicBezTo>
                      <a:pt x="83" y="81"/>
                      <a:pt x="82" y="71"/>
                      <a:pt x="76" y="74"/>
                    </a:cubicBezTo>
                    <a:cubicBezTo>
                      <a:pt x="81" y="80"/>
                      <a:pt x="87" y="88"/>
                      <a:pt x="81" y="94"/>
                    </a:cubicBezTo>
                    <a:close/>
                    <a:moveTo>
                      <a:pt x="109" y="173"/>
                    </a:moveTo>
                    <a:cubicBezTo>
                      <a:pt x="109" y="173"/>
                      <a:pt x="109" y="173"/>
                      <a:pt x="109" y="173"/>
                    </a:cubicBezTo>
                    <a:cubicBezTo>
                      <a:pt x="112" y="169"/>
                      <a:pt x="107" y="161"/>
                      <a:pt x="115" y="155"/>
                    </a:cubicBezTo>
                    <a:cubicBezTo>
                      <a:pt x="116" y="160"/>
                      <a:pt x="110" y="167"/>
                      <a:pt x="114" y="170"/>
                    </a:cubicBezTo>
                    <a:cubicBezTo>
                      <a:pt x="119" y="167"/>
                      <a:pt x="119" y="163"/>
                      <a:pt x="116" y="158"/>
                    </a:cubicBezTo>
                    <a:cubicBezTo>
                      <a:pt x="118" y="155"/>
                      <a:pt x="122" y="152"/>
                      <a:pt x="120" y="147"/>
                    </a:cubicBezTo>
                    <a:cubicBezTo>
                      <a:pt x="118" y="147"/>
                      <a:pt x="114" y="152"/>
                      <a:pt x="108" y="154"/>
                    </a:cubicBezTo>
                    <a:cubicBezTo>
                      <a:pt x="110" y="160"/>
                      <a:pt x="104" y="169"/>
                      <a:pt x="109" y="173"/>
                    </a:cubicBezTo>
                    <a:close/>
                    <a:moveTo>
                      <a:pt x="129" y="155"/>
                    </a:move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1" y="153"/>
                      <a:pt x="132" y="144"/>
                      <a:pt x="135" y="145"/>
                    </a:cubicBezTo>
                    <a:cubicBezTo>
                      <a:pt x="136" y="149"/>
                      <a:pt x="132" y="151"/>
                      <a:pt x="134" y="156"/>
                    </a:cubicBezTo>
                    <a:cubicBezTo>
                      <a:pt x="141" y="154"/>
                      <a:pt x="137" y="144"/>
                      <a:pt x="144" y="144"/>
                    </a:cubicBezTo>
                    <a:cubicBezTo>
                      <a:pt x="143" y="147"/>
                      <a:pt x="141" y="150"/>
                      <a:pt x="143" y="154"/>
                    </a:cubicBezTo>
                    <a:cubicBezTo>
                      <a:pt x="151" y="150"/>
                      <a:pt x="150" y="142"/>
                      <a:pt x="144" y="137"/>
                    </a:cubicBezTo>
                    <a:cubicBezTo>
                      <a:pt x="136" y="142"/>
                      <a:pt x="130" y="141"/>
                      <a:pt x="122" y="145"/>
                    </a:cubicBezTo>
                    <a:cubicBezTo>
                      <a:pt x="124" y="151"/>
                      <a:pt x="120" y="154"/>
                      <a:pt x="122" y="160"/>
                    </a:cubicBezTo>
                    <a:cubicBezTo>
                      <a:pt x="128" y="157"/>
                      <a:pt x="125" y="146"/>
                      <a:pt x="130" y="146"/>
                    </a:cubicBezTo>
                    <a:cubicBezTo>
                      <a:pt x="131" y="149"/>
                      <a:pt x="125" y="155"/>
                      <a:pt x="129" y="155"/>
                    </a:cubicBezTo>
                    <a:close/>
                    <a:moveTo>
                      <a:pt x="98" y="173"/>
                    </a:moveTo>
                    <a:cubicBezTo>
                      <a:pt x="98" y="173"/>
                      <a:pt x="98" y="173"/>
                      <a:pt x="98" y="173"/>
                    </a:cubicBezTo>
                    <a:cubicBezTo>
                      <a:pt x="97" y="171"/>
                      <a:pt x="98" y="170"/>
                      <a:pt x="97" y="168"/>
                    </a:cubicBezTo>
                    <a:cubicBezTo>
                      <a:pt x="94" y="170"/>
                      <a:pt x="96" y="174"/>
                      <a:pt x="96" y="177"/>
                    </a:cubicBezTo>
                    <a:cubicBezTo>
                      <a:pt x="107" y="176"/>
                      <a:pt x="103" y="163"/>
                      <a:pt x="107" y="157"/>
                    </a:cubicBezTo>
                    <a:cubicBezTo>
                      <a:pt x="98" y="157"/>
                      <a:pt x="104" y="169"/>
                      <a:pt x="98" y="173"/>
                    </a:cubicBezTo>
                    <a:close/>
                    <a:moveTo>
                      <a:pt x="91" y="176"/>
                    </a:moveTo>
                    <a:cubicBezTo>
                      <a:pt x="91" y="176"/>
                      <a:pt x="91" y="176"/>
                      <a:pt x="91" y="176"/>
                    </a:cubicBezTo>
                    <a:cubicBezTo>
                      <a:pt x="95" y="174"/>
                      <a:pt x="92" y="170"/>
                      <a:pt x="92" y="168"/>
                    </a:cubicBezTo>
                    <a:cubicBezTo>
                      <a:pt x="88" y="169"/>
                      <a:pt x="89" y="172"/>
                      <a:pt x="91" y="176"/>
                    </a:cubicBezTo>
                    <a:close/>
                    <a:moveTo>
                      <a:pt x="110" y="183"/>
                    </a:moveTo>
                    <a:cubicBezTo>
                      <a:pt x="110" y="183"/>
                      <a:pt x="110" y="183"/>
                      <a:pt x="110" y="183"/>
                    </a:cubicBezTo>
                    <a:cubicBezTo>
                      <a:pt x="110" y="180"/>
                      <a:pt x="108" y="176"/>
                      <a:pt x="105" y="178"/>
                    </a:cubicBezTo>
                    <a:cubicBezTo>
                      <a:pt x="105" y="180"/>
                      <a:pt x="107" y="184"/>
                      <a:pt x="110" y="183"/>
                    </a:cubicBezTo>
                    <a:close/>
                    <a:moveTo>
                      <a:pt x="113" y="185"/>
                    </a:moveTo>
                    <a:cubicBezTo>
                      <a:pt x="113" y="185"/>
                      <a:pt x="113" y="185"/>
                      <a:pt x="113" y="185"/>
                    </a:cubicBezTo>
                    <a:cubicBezTo>
                      <a:pt x="116" y="182"/>
                      <a:pt x="113" y="177"/>
                      <a:pt x="115" y="174"/>
                    </a:cubicBezTo>
                    <a:cubicBezTo>
                      <a:pt x="110" y="177"/>
                      <a:pt x="111" y="181"/>
                      <a:pt x="113" y="185"/>
                    </a:cubicBezTo>
                    <a:close/>
                    <a:moveTo>
                      <a:pt x="125" y="177"/>
                    </a:moveTo>
                    <a:cubicBezTo>
                      <a:pt x="125" y="177"/>
                      <a:pt x="125" y="177"/>
                      <a:pt x="125" y="177"/>
                    </a:cubicBezTo>
                    <a:cubicBezTo>
                      <a:pt x="129" y="174"/>
                      <a:pt x="128" y="170"/>
                      <a:pt x="130" y="167"/>
                    </a:cubicBezTo>
                    <a:cubicBezTo>
                      <a:pt x="132" y="170"/>
                      <a:pt x="137" y="167"/>
                      <a:pt x="134" y="163"/>
                    </a:cubicBezTo>
                    <a:cubicBezTo>
                      <a:pt x="127" y="167"/>
                      <a:pt x="121" y="170"/>
                      <a:pt x="125" y="177"/>
                    </a:cubicBezTo>
                    <a:close/>
                    <a:moveTo>
                      <a:pt x="122" y="171"/>
                    </a:moveTo>
                    <a:cubicBezTo>
                      <a:pt x="122" y="171"/>
                      <a:pt x="122" y="171"/>
                      <a:pt x="122" y="171"/>
                    </a:cubicBezTo>
                    <a:cubicBezTo>
                      <a:pt x="121" y="170"/>
                      <a:pt x="121" y="170"/>
                      <a:pt x="119" y="171"/>
                    </a:cubicBezTo>
                    <a:cubicBezTo>
                      <a:pt x="116" y="175"/>
                      <a:pt x="115" y="180"/>
                      <a:pt x="118" y="185"/>
                    </a:cubicBezTo>
                    <a:cubicBezTo>
                      <a:pt x="123" y="181"/>
                      <a:pt x="123" y="176"/>
                      <a:pt x="122" y="171"/>
                    </a:cubicBezTo>
                    <a:close/>
                    <a:moveTo>
                      <a:pt x="137" y="166"/>
                    </a:moveTo>
                    <a:cubicBezTo>
                      <a:pt x="137" y="166"/>
                      <a:pt x="137" y="166"/>
                      <a:pt x="137" y="166"/>
                    </a:cubicBezTo>
                    <a:cubicBezTo>
                      <a:pt x="138" y="165"/>
                      <a:pt x="139" y="165"/>
                      <a:pt x="140" y="164"/>
                    </a:cubicBezTo>
                    <a:cubicBezTo>
                      <a:pt x="139" y="163"/>
                      <a:pt x="139" y="162"/>
                      <a:pt x="138" y="161"/>
                    </a:cubicBezTo>
                    <a:cubicBezTo>
                      <a:pt x="137" y="161"/>
                      <a:pt x="136" y="162"/>
                      <a:pt x="135" y="163"/>
                    </a:cubicBezTo>
                    <a:cubicBezTo>
                      <a:pt x="136" y="164"/>
                      <a:pt x="136" y="165"/>
                      <a:pt x="137" y="166"/>
                    </a:cubicBezTo>
                    <a:close/>
                    <a:moveTo>
                      <a:pt x="127" y="182"/>
                    </a:moveTo>
                    <a:cubicBezTo>
                      <a:pt x="127" y="182"/>
                      <a:pt x="127" y="182"/>
                      <a:pt x="127" y="182"/>
                    </a:cubicBezTo>
                    <a:cubicBezTo>
                      <a:pt x="131" y="178"/>
                      <a:pt x="144" y="176"/>
                      <a:pt x="140" y="170"/>
                    </a:cubicBezTo>
                    <a:cubicBezTo>
                      <a:pt x="135" y="172"/>
                      <a:pt x="126" y="175"/>
                      <a:pt x="127" y="182"/>
                    </a:cubicBezTo>
                    <a:close/>
                    <a:moveTo>
                      <a:pt x="144" y="184"/>
                    </a:moveTo>
                    <a:cubicBezTo>
                      <a:pt x="144" y="184"/>
                      <a:pt x="144" y="184"/>
                      <a:pt x="144" y="184"/>
                    </a:cubicBezTo>
                    <a:cubicBezTo>
                      <a:pt x="145" y="183"/>
                      <a:pt x="147" y="182"/>
                      <a:pt x="148" y="181"/>
                    </a:cubicBezTo>
                    <a:cubicBezTo>
                      <a:pt x="147" y="177"/>
                      <a:pt x="144" y="176"/>
                      <a:pt x="141" y="176"/>
                    </a:cubicBezTo>
                    <a:cubicBezTo>
                      <a:pt x="141" y="179"/>
                      <a:pt x="142" y="181"/>
                      <a:pt x="144" y="184"/>
                    </a:cubicBezTo>
                    <a:close/>
                    <a:moveTo>
                      <a:pt x="127" y="190"/>
                    </a:moveTo>
                    <a:cubicBezTo>
                      <a:pt x="127" y="190"/>
                      <a:pt x="127" y="190"/>
                      <a:pt x="127" y="190"/>
                    </a:cubicBezTo>
                    <a:cubicBezTo>
                      <a:pt x="127" y="190"/>
                      <a:pt x="127" y="189"/>
                      <a:pt x="128" y="189"/>
                    </a:cubicBezTo>
                    <a:cubicBezTo>
                      <a:pt x="127" y="187"/>
                      <a:pt x="126" y="186"/>
                      <a:pt x="124" y="188"/>
                    </a:cubicBezTo>
                    <a:cubicBezTo>
                      <a:pt x="125" y="189"/>
                      <a:pt x="126" y="191"/>
                      <a:pt x="127" y="190"/>
                    </a:cubicBezTo>
                    <a:close/>
                    <a:moveTo>
                      <a:pt x="131" y="188"/>
                    </a:move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3" y="187"/>
                      <a:pt x="135" y="186"/>
                      <a:pt x="134" y="184"/>
                    </a:cubicBezTo>
                    <a:cubicBezTo>
                      <a:pt x="133" y="184"/>
                      <a:pt x="132" y="184"/>
                      <a:pt x="132" y="183"/>
                    </a:cubicBezTo>
                    <a:cubicBezTo>
                      <a:pt x="131" y="184"/>
                      <a:pt x="130" y="184"/>
                      <a:pt x="130" y="184"/>
                    </a:cubicBezTo>
                    <a:cubicBezTo>
                      <a:pt x="131" y="186"/>
                      <a:pt x="131" y="187"/>
                      <a:pt x="131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Freeform 36"/>
              <p:cNvSpPr>
                <a:spLocks/>
              </p:cNvSpPr>
              <p:nvPr/>
            </p:nvSpPr>
            <p:spPr bwMode="auto">
              <a:xfrm>
                <a:off x="3637" y="2259"/>
                <a:ext cx="78" cy="78"/>
              </a:xfrm>
              <a:custGeom>
                <a:avLst/>
                <a:gdLst>
                  <a:gd name="T0" fmla="*/ 29 w 29"/>
                  <a:gd name="T1" fmla="*/ 3 h 29"/>
                  <a:gd name="T2" fmla="*/ 0 w 29"/>
                  <a:gd name="T3" fmla="*/ 17 h 29"/>
                  <a:gd name="T4" fmla="*/ 29 w 29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9">
                    <a:moveTo>
                      <a:pt x="29" y="3"/>
                    </a:moveTo>
                    <a:cubicBezTo>
                      <a:pt x="27" y="12"/>
                      <a:pt x="8" y="29"/>
                      <a:pt x="0" y="17"/>
                    </a:cubicBezTo>
                    <a:cubicBezTo>
                      <a:pt x="5" y="8"/>
                      <a:pt x="20" y="0"/>
                      <a:pt x="2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1955619" y="4869127"/>
              <a:ext cx="198931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地图：第一关卡的完整地图 包括背景画面、背景音乐、地形等</a:t>
              </a:r>
              <a:endParaRPr lang="zh-CN" altLang="en-US" sz="1400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34589" y="2017484"/>
            <a:ext cx="2322822" cy="1758821"/>
            <a:chOff x="4934589" y="2017484"/>
            <a:chExt cx="2322822" cy="1758821"/>
          </a:xfrm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4934589" y="2017484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3" name="Group 66"/>
            <p:cNvGrpSpPr>
              <a:grpSpLocks noChangeAspect="1"/>
            </p:cNvGrpSpPr>
            <p:nvPr/>
          </p:nvGrpSpPr>
          <p:grpSpPr bwMode="auto">
            <a:xfrm>
              <a:off x="5989576" y="2280243"/>
              <a:ext cx="212849" cy="337230"/>
              <a:chOff x="908" y="-137"/>
              <a:chExt cx="486" cy="770"/>
            </a:xfrm>
            <a:solidFill>
              <a:srgbClr val="20558B"/>
            </a:solidFill>
          </p:grpSpPr>
          <p:sp>
            <p:nvSpPr>
              <p:cNvPr id="44" name="Freeform 67"/>
              <p:cNvSpPr>
                <a:spLocks noEditPoints="1"/>
              </p:cNvSpPr>
              <p:nvPr/>
            </p:nvSpPr>
            <p:spPr bwMode="auto">
              <a:xfrm>
                <a:off x="957" y="-137"/>
                <a:ext cx="98" cy="99"/>
              </a:xfrm>
              <a:custGeom>
                <a:avLst/>
                <a:gdLst>
                  <a:gd name="T0" fmla="*/ 27 w 36"/>
                  <a:gd name="T1" fmla="*/ 2 h 37"/>
                  <a:gd name="T2" fmla="*/ 7 w 36"/>
                  <a:gd name="T3" fmla="*/ 30 h 37"/>
                  <a:gd name="T4" fmla="*/ 9 w 36"/>
                  <a:gd name="T5" fmla="*/ 2 h 37"/>
                  <a:gd name="T6" fmla="*/ 27 w 36"/>
                  <a:gd name="T7" fmla="*/ 2 h 37"/>
                  <a:gd name="T8" fmla="*/ 15 w 36"/>
                  <a:gd name="T9" fmla="*/ 23 h 37"/>
                  <a:gd name="T10" fmla="*/ 15 w 36"/>
                  <a:gd name="T11" fmla="*/ 23 h 37"/>
                  <a:gd name="T12" fmla="*/ 23 w 36"/>
                  <a:gd name="T13" fmla="*/ 7 h 37"/>
                  <a:gd name="T14" fmla="*/ 20 w 36"/>
                  <a:gd name="T15" fmla="*/ 7 h 37"/>
                  <a:gd name="T16" fmla="*/ 15 w 36"/>
                  <a:gd name="T1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37">
                    <a:moveTo>
                      <a:pt x="27" y="2"/>
                    </a:moveTo>
                    <a:cubicBezTo>
                      <a:pt x="36" y="16"/>
                      <a:pt x="25" y="37"/>
                      <a:pt x="7" y="30"/>
                    </a:cubicBezTo>
                    <a:cubicBezTo>
                      <a:pt x="0" y="22"/>
                      <a:pt x="2" y="8"/>
                      <a:pt x="9" y="2"/>
                    </a:cubicBezTo>
                    <a:cubicBezTo>
                      <a:pt x="17" y="3"/>
                      <a:pt x="21" y="0"/>
                      <a:pt x="27" y="2"/>
                    </a:cubicBezTo>
                    <a:close/>
                    <a:moveTo>
                      <a:pt x="15" y="2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22" y="25"/>
                      <a:pt x="30" y="15"/>
                      <a:pt x="23" y="7"/>
                    </a:cubicBezTo>
                    <a:cubicBezTo>
                      <a:pt x="22" y="7"/>
                      <a:pt x="21" y="7"/>
                      <a:pt x="20" y="7"/>
                    </a:cubicBezTo>
                    <a:cubicBezTo>
                      <a:pt x="23" y="13"/>
                      <a:pt x="12" y="13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5" name="Freeform 68"/>
              <p:cNvSpPr>
                <a:spLocks noEditPoints="1"/>
              </p:cNvSpPr>
              <p:nvPr/>
            </p:nvSpPr>
            <p:spPr bwMode="auto">
              <a:xfrm>
                <a:off x="1065" y="-118"/>
                <a:ext cx="93" cy="102"/>
              </a:xfrm>
              <a:custGeom>
                <a:avLst/>
                <a:gdLst>
                  <a:gd name="T0" fmla="*/ 26 w 34"/>
                  <a:gd name="T1" fmla="*/ 11 h 38"/>
                  <a:gd name="T2" fmla="*/ 19 w 34"/>
                  <a:gd name="T3" fmla="*/ 36 h 38"/>
                  <a:gd name="T4" fmla="*/ 26 w 34"/>
                  <a:gd name="T5" fmla="*/ 11 h 38"/>
                  <a:gd name="T6" fmla="*/ 20 w 34"/>
                  <a:gd name="T7" fmla="*/ 30 h 38"/>
                  <a:gd name="T8" fmla="*/ 20 w 34"/>
                  <a:gd name="T9" fmla="*/ 30 h 38"/>
                  <a:gd name="T10" fmla="*/ 24 w 34"/>
                  <a:gd name="T11" fmla="*/ 18 h 38"/>
                  <a:gd name="T12" fmla="*/ 20 w 34"/>
                  <a:gd name="T13" fmla="*/ 30 h 38"/>
                  <a:gd name="T14" fmla="*/ 13 w 34"/>
                  <a:gd name="T15" fmla="*/ 25 h 38"/>
                  <a:gd name="T16" fmla="*/ 13 w 34"/>
                  <a:gd name="T17" fmla="*/ 25 h 38"/>
                  <a:gd name="T18" fmla="*/ 14 w 34"/>
                  <a:gd name="T19" fmla="*/ 20 h 38"/>
                  <a:gd name="T20" fmla="*/ 13 w 34"/>
                  <a:gd name="T2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8">
                    <a:moveTo>
                      <a:pt x="26" y="11"/>
                    </a:moveTo>
                    <a:cubicBezTo>
                      <a:pt x="34" y="20"/>
                      <a:pt x="28" y="35"/>
                      <a:pt x="19" y="36"/>
                    </a:cubicBezTo>
                    <a:cubicBezTo>
                      <a:pt x="0" y="38"/>
                      <a:pt x="1" y="0"/>
                      <a:pt x="26" y="11"/>
                    </a:cubicBezTo>
                    <a:close/>
                    <a:moveTo>
                      <a:pt x="20" y="30"/>
                    </a:moveTo>
                    <a:cubicBezTo>
                      <a:pt x="20" y="30"/>
                      <a:pt x="20" y="30"/>
                      <a:pt x="20" y="30"/>
                    </a:cubicBezTo>
                    <a:cubicBezTo>
                      <a:pt x="25" y="30"/>
                      <a:pt x="29" y="20"/>
                      <a:pt x="24" y="18"/>
                    </a:cubicBezTo>
                    <a:cubicBezTo>
                      <a:pt x="25" y="24"/>
                      <a:pt x="22" y="26"/>
                      <a:pt x="20" y="30"/>
                    </a:cubicBezTo>
                    <a:close/>
                    <a:moveTo>
                      <a:pt x="13" y="25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17" y="25"/>
                      <a:pt x="18" y="21"/>
                      <a:pt x="14" y="20"/>
                    </a:cubicBezTo>
                    <a:cubicBezTo>
                      <a:pt x="14" y="22"/>
                      <a:pt x="13" y="23"/>
                      <a:pt x="1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6" name="Freeform 69"/>
              <p:cNvSpPr>
                <a:spLocks noEditPoints="1"/>
              </p:cNvSpPr>
              <p:nvPr/>
            </p:nvSpPr>
            <p:spPr bwMode="auto">
              <a:xfrm>
                <a:off x="1139" y="-32"/>
                <a:ext cx="89" cy="102"/>
              </a:xfrm>
              <a:custGeom>
                <a:avLst/>
                <a:gdLst>
                  <a:gd name="T0" fmla="*/ 5 w 33"/>
                  <a:gd name="T1" fmla="*/ 36 h 38"/>
                  <a:gd name="T2" fmla="*/ 1 w 33"/>
                  <a:gd name="T3" fmla="*/ 17 h 38"/>
                  <a:gd name="T4" fmla="*/ 30 w 33"/>
                  <a:gd name="T5" fmla="*/ 15 h 38"/>
                  <a:gd name="T6" fmla="*/ 5 w 33"/>
                  <a:gd name="T7" fmla="*/ 36 h 38"/>
                  <a:gd name="T8" fmla="*/ 14 w 33"/>
                  <a:gd name="T9" fmla="*/ 13 h 38"/>
                  <a:gd name="T10" fmla="*/ 14 w 33"/>
                  <a:gd name="T11" fmla="*/ 13 h 38"/>
                  <a:gd name="T12" fmla="*/ 17 w 33"/>
                  <a:gd name="T13" fmla="*/ 31 h 38"/>
                  <a:gd name="T14" fmla="*/ 14 w 33"/>
                  <a:gd name="T1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8">
                    <a:moveTo>
                      <a:pt x="5" y="36"/>
                    </a:moveTo>
                    <a:cubicBezTo>
                      <a:pt x="1" y="32"/>
                      <a:pt x="0" y="26"/>
                      <a:pt x="1" y="17"/>
                    </a:cubicBezTo>
                    <a:cubicBezTo>
                      <a:pt x="6" y="6"/>
                      <a:pt x="27" y="0"/>
                      <a:pt x="30" y="15"/>
                    </a:cubicBezTo>
                    <a:cubicBezTo>
                      <a:pt x="33" y="27"/>
                      <a:pt x="19" y="38"/>
                      <a:pt x="5" y="36"/>
                    </a:cubicBezTo>
                    <a:close/>
                    <a:moveTo>
                      <a:pt x="14" y="13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20"/>
                      <a:pt x="13" y="26"/>
                      <a:pt x="17" y="31"/>
                    </a:cubicBezTo>
                    <a:cubicBezTo>
                      <a:pt x="29" y="29"/>
                      <a:pt x="27" y="5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Freeform 70"/>
              <p:cNvSpPr>
                <a:spLocks noEditPoints="1"/>
              </p:cNvSpPr>
              <p:nvPr/>
            </p:nvSpPr>
            <p:spPr bwMode="auto">
              <a:xfrm>
                <a:off x="1033" y="-24"/>
                <a:ext cx="89" cy="105"/>
              </a:xfrm>
              <a:custGeom>
                <a:avLst/>
                <a:gdLst>
                  <a:gd name="T0" fmla="*/ 24 w 33"/>
                  <a:gd name="T1" fmla="*/ 9 h 39"/>
                  <a:gd name="T2" fmla="*/ 0 w 33"/>
                  <a:gd name="T3" fmla="*/ 20 h 39"/>
                  <a:gd name="T4" fmla="*/ 24 w 33"/>
                  <a:gd name="T5" fmla="*/ 9 h 39"/>
                  <a:gd name="T6" fmla="*/ 7 w 33"/>
                  <a:gd name="T7" fmla="*/ 22 h 39"/>
                  <a:gd name="T8" fmla="*/ 7 w 33"/>
                  <a:gd name="T9" fmla="*/ 22 h 39"/>
                  <a:gd name="T10" fmla="*/ 19 w 33"/>
                  <a:gd name="T11" fmla="*/ 25 h 39"/>
                  <a:gd name="T12" fmla="*/ 7 w 33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9">
                    <a:moveTo>
                      <a:pt x="24" y="9"/>
                    </a:moveTo>
                    <a:cubicBezTo>
                      <a:pt x="33" y="33"/>
                      <a:pt x="1" y="39"/>
                      <a:pt x="0" y="20"/>
                    </a:cubicBezTo>
                    <a:cubicBezTo>
                      <a:pt x="0" y="10"/>
                      <a:pt x="13" y="0"/>
                      <a:pt x="24" y="9"/>
                    </a:cubicBezTo>
                    <a:close/>
                    <a:moveTo>
                      <a:pt x="7" y="22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9" y="25"/>
                      <a:pt x="14" y="25"/>
                      <a:pt x="19" y="25"/>
                    </a:cubicBezTo>
                    <a:cubicBezTo>
                      <a:pt x="27" y="9"/>
                      <a:pt x="7" y="9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Freeform 71"/>
              <p:cNvSpPr>
                <a:spLocks noEditPoints="1"/>
              </p:cNvSpPr>
              <p:nvPr/>
            </p:nvSpPr>
            <p:spPr bwMode="auto">
              <a:xfrm>
                <a:off x="908" y="92"/>
                <a:ext cx="486" cy="541"/>
              </a:xfrm>
              <a:custGeom>
                <a:avLst/>
                <a:gdLst>
                  <a:gd name="T0" fmla="*/ 103 w 179"/>
                  <a:gd name="T1" fmla="*/ 83 h 201"/>
                  <a:gd name="T2" fmla="*/ 93 w 179"/>
                  <a:gd name="T3" fmla="*/ 199 h 201"/>
                  <a:gd name="T4" fmla="*/ 60 w 179"/>
                  <a:gd name="T5" fmla="*/ 88 h 201"/>
                  <a:gd name="T6" fmla="*/ 75 w 179"/>
                  <a:gd name="T7" fmla="*/ 1 h 201"/>
                  <a:gd name="T8" fmla="*/ 76 w 179"/>
                  <a:gd name="T9" fmla="*/ 7 h 201"/>
                  <a:gd name="T10" fmla="*/ 100 w 179"/>
                  <a:gd name="T11" fmla="*/ 8 h 201"/>
                  <a:gd name="T12" fmla="*/ 105 w 179"/>
                  <a:gd name="T13" fmla="*/ 7 h 201"/>
                  <a:gd name="T14" fmla="*/ 157 w 179"/>
                  <a:gd name="T15" fmla="*/ 168 h 201"/>
                  <a:gd name="T16" fmla="*/ 96 w 179"/>
                  <a:gd name="T17" fmla="*/ 89 h 201"/>
                  <a:gd name="T18" fmla="*/ 69 w 179"/>
                  <a:gd name="T19" fmla="*/ 71 h 201"/>
                  <a:gd name="T20" fmla="*/ 13 w 179"/>
                  <a:gd name="T21" fmla="*/ 189 h 201"/>
                  <a:gd name="T22" fmla="*/ 157 w 179"/>
                  <a:gd name="T23" fmla="*/ 169 h 201"/>
                  <a:gd name="T24" fmla="*/ 19 w 179"/>
                  <a:gd name="T25" fmla="*/ 180 h 201"/>
                  <a:gd name="T26" fmla="*/ 106 w 179"/>
                  <a:gd name="T27" fmla="*/ 106 h 201"/>
                  <a:gd name="T28" fmla="*/ 78 w 179"/>
                  <a:gd name="T29" fmla="*/ 118 h 201"/>
                  <a:gd name="T30" fmla="*/ 87 w 179"/>
                  <a:gd name="T31" fmla="*/ 126 h 201"/>
                  <a:gd name="T32" fmla="*/ 93 w 179"/>
                  <a:gd name="T33" fmla="*/ 133 h 201"/>
                  <a:gd name="T34" fmla="*/ 87 w 179"/>
                  <a:gd name="T35" fmla="*/ 126 h 201"/>
                  <a:gd name="T36" fmla="*/ 115 w 179"/>
                  <a:gd name="T37" fmla="*/ 131 h 201"/>
                  <a:gd name="T38" fmla="*/ 109 w 179"/>
                  <a:gd name="T39" fmla="*/ 124 h 201"/>
                  <a:gd name="T40" fmla="*/ 45 w 179"/>
                  <a:gd name="T41" fmla="*/ 155 h 201"/>
                  <a:gd name="T42" fmla="*/ 83 w 179"/>
                  <a:gd name="T43" fmla="*/ 125 h 201"/>
                  <a:gd name="T44" fmla="*/ 102 w 179"/>
                  <a:gd name="T45" fmla="*/ 130 h 201"/>
                  <a:gd name="T46" fmla="*/ 82 w 179"/>
                  <a:gd name="T47" fmla="*/ 152 h 201"/>
                  <a:gd name="T48" fmla="*/ 106 w 179"/>
                  <a:gd name="T49" fmla="*/ 140 h 201"/>
                  <a:gd name="T50" fmla="*/ 125 w 179"/>
                  <a:gd name="T51" fmla="*/ 136 h 201"/>
                  <a:gd name="T52" fmla="*/ 89 w 179"/>
                  <a:gd name="T53" fmla="*/ 138 h 201"/>
                  <a:gd name="T54" fmla="*/ 90 w 179"/>
                  <a:gd name="T55" fmla="*/ 136 h 201"/>
                  <a:gd name="T56" fmla="*/ 66 w 179"/>
                  <a:gd name="T57" fmla="*/ 152 h 201"/>
                  <a:gd name="T58" fmla="*/ 62 w 179"/>
                  <a:gd name="T59" fmla="*/ 161 h 201"/>
                  <a:gd name="T60" fmla="*/ 53 w 179"/>
                  <a:gd name="T61" fmla="*/ 167 h 201"/>
                  <a:gd name="T62" fmla="*/ 63 w 179"/>
                  <a:gd name="T63" fmla="*/ 167 h 201"/>
                  <a:gd name="T64" fmla="*/ 77 w 179"/>
                  <a:gd name="T65" fmla="*/ 151 h 201"/>
                  <a:gd name="T66" fmla="*/ 118 w 179"/>
                  <a:gd name="T67" fmla="*/ 154 h 201"/>
                  <a:gd name="T68" fmla="*/ 117 w 179"/>
                  <a:gd name="T69" fmla="*/ 148 h 201"/>
                  <a:gd name="T70" fmla="*/ 90 w 179"/>
                  <a:gd name="T71" fmla="*/ 164 h 201"/>
                  <a:gd name="T72" fmla="*/ 120 w 179"/>
                  <a:gd name="T73" fmla="*/ 158 h 201"/>
                  <a:gd name="T74" fmla="*/ 130 w 179"/>
                  <a:gd name="T75" fmla="*/ 146 h 201"/>
                  <a:gd name="T76" fmla="*/ 137 w 179"/>
                  <a:gd name="T77" fmla="*/ 149 h 201"/>
                  <a:gd name="T78" fmla="*/ 142 w 179"/>
                  <a:gd name="T79" fmla="*/ 157 h 201"/>
                  <a:gd name="T80" fmla="*/ 122 w 179"/>
                  <a:gd name="T81" fmla="*/ 158 h 201"/>
                  <a:gd name="T82" fmla="*/ 125 w 179"/>
                  <a:gd name="T83" fmla="*/ 154 h 201"/>
                  <a:gd name="T84" fmla="*/ 145 w 179"/>
                  <a:gd name="T85" fmla="*/ 163 h 201"/>
                  <a:gd name="T86" fmla="*/ 78 w 179"/>
                  <a:gd name="T87" fmla="*/ 168 h 201"/>
                  <a:gd name="T88" fmla="*/ 84 w 179"/>
                  <a:gd name="T89" fmla="*/ 169 h 201"/>
                  <a:gd name="T90" fmla="*/ 39 w 179"/>
                  <a:gd name="T91" fmla="*/ 176 h 201"/>
                  <a:gd name="T92" fmla="*/ 39 w 179"/>
                  <a:gd name="T93" fmla="*/ 176 h 201"/>
                  <a:gd name="T94" fmla="*/ 26 w 179"/>
                  <a:gd name="T95" fmla="*/ 175 h 201"/>
                  <a:gd name="T96" fmla="*/ 88 w 179"/>
                  <a:gd name="T97" fmla="*/ 182 h 201"/>
                  <a:gd name="T98" fmla="*/ 86 w 179"/>
                  <a:gd name="T99" fmla="*/ 181 h 201"/>
                  <a:gd name="T100" fmla="*/ 86 w 179"/>
                  <a:gd name="T101" fmla="*/ 181 h 201"/>
                  <a:gd name="T102" fmla="*/ 142 w 179"/>
                  <a:gd name="T103" fmla="*/ 180 h 201"/>
                  <a:gd name="T104" fmla="*/ 122 w 179"/>
                  <a:gd name="T105" fmla="*/ 183 h 201"/>
                  <a:gd name="T106" fmla="*/ 122 w 179"/>
                  <a:gd name="T107" fmla="*/ 18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9" h="201">
                    <a:moveTo>
                      <a:pt x="112" y="4"/>
                    </a:moveTo>
                    <a:cubicBezTo>
                      <a:pt x="114" y="15"/>
                      <a:pt x="107" y="17"/>
                      <a:pt x="101" y="20"/>
                    </a:cubicBezTo>
                    <a:cubicBezTo>
                      <a:pt x="102" y="41"/>
                      <a:pt x="105" y="60"/>
                      <a:pt x="103" y="83"/>
                    </a:cubicBezTo>
                    <a:cubicBezTo>
                      <a:pt x="117" y="104"/>
                      <a:pt x="141" y="130"/>
                      <a:pt x="157" y="155"/>
                    </a:cubicBezTo>
                    <a:cubicBezTo>
                      <a:pt x="166" y="169"/>
                      <a:pt x="179" y="187"/>
                      <a:pt x="161" y="198"/>
                    </a:cubicBezTo>
                    <a:cubicBezTo>
                      <a:pt x="138" y="197"/>
                      <a:pt x="115" y="200"/>
                      <a:pt x="93" y="199"/>
                    </a:cubicBezTo>
                    <a:cubicBezTo>
                      <a:pt x="62" y="197"/>
                      <a:pt x="32" y="201"/>
                      <a:pt x="6" y="193"/>
                    </a:cubicBezTo>
                    <a:cubicBezTo>
                      <a:pt x="0" y="176"/>
                      <a:pt x="10" y="167"/>
                      <a:pt x="18" y="155"/>
                    </a:cubicBezTo>
                    <a:cubicBezTo>
                      <a:pt x="31" y="131"/>
                      <a:pt x="47" y="109"/>
                      <a:pt x="60" y="88"/>
                    </a:cubicBezTo>
                    <a:cubicBezTo>
                      <a:pt x="61" y="62"/>
                      <a:pt x="57" y="35"/>
                      <a:pt x="62" y="19"/>
                    </a:cubicBezTo>
                    <a:cubicBezTo>
                      <a:pt x="57" y="18"/>
                      <a:pt x="48" y="16"/>
                      <a:pt x="44" y="10"/>
                    </a:cubicBezTo>
                    <a:cubicBezTo>
                      <a:pt x="46" y="2"/>
                      <a:pt x="65" y="1"/>
                      <a:pt x="75" y="1"/>
                    </a:cubicBezTo>
                    <a:cubicBezTo>
                      <a:pt x="88" y="0"/>
                      <a:pt x="102" y="2"/>
                      <a:pt x="112" y="4"/>
                    </a:cubicBezTo>
                    <a:close/>
                    <a:moveTo>
                      <a:pt x="76" y="7"/>
                    </a:moveTo>
                    <a:cubicBezTo>
                      <a:pt x="76" y="7"/>
                      <a:pt x="76" y="7"/>
                      <a:pt x="76" y="7"/>
                    </a:cubicBezTo>
                    <a:cubicBezTo>
                      <a:pt x="80" y="6"/>
                      <a:pt x="85" y="12"/>
                      <a:pt x="88" y="6"/>
                    </a:cubicBezTo>
                    <a:cubicBezTo>
                      <a:pt x="85" y="4"/>
                      <a:pt x="79" y="5"/>
                      <a:pt x="76" y="7"/>
                    </a:cubicBezTo>
                    <a:close/>
                    <a:moveTo>
                      <a:pt x="100" y="8"/>
                    </a:move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8"/>
                      <a:pt x="102" y="10"/>
                      <a:pt x="105" y="9"/>
                    </a:cubicBezTo>
                    <a:cubicBezTo>
                      <a:pt x="105" y="8"/>
                      <a:pt x="105" y="8"/>
                      <a:pt x="105" y="7"/>
                    </a:cubicBezTo>
                    <a:cubicBezTo>
                      <a:pt x="103" y="7"/>
                      <a:pt x="103" y="6"/>
                      <a:pt x="102" y="6"/>
                    </a:cubicBezTo>
                    <a:cubicBezTo>
                      <a:pt x="102" y="7"/>
                      <a:pt x="100" y="7"/>
                      <a:pt x="100" y="8"/>
                    </a:cubicBezTo>
                    <a:close/>
                    <a:moveTo>
                      <a:pt x="157" y="168"/>
                    </a:move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43" y="139"/>
                      <a:pt x="122" y="117"/>
                      <a:pt x="102" y="93"/>
                    </a:cubicBezTo>
                    <a:cubicBezTo>
                      <a:pt x="101" y="88"/>
                      <a:pt x="98" y="93"/>
                      <a:pt x="96" y="89"/>
                    </a:cubicBezTo>
                    <a:cubicBezTo>
                      <a:pt x="97" y="67"/>
                      <a:pt x="96" y="41"/>
                      <a:pt x="95" y="18"/>
                    </a:cubicBezTo>
                    <a:cubicBezTo>
                      <a:pt x="84" y="18"/>
                      <a:pt x="79" y="18"/>
                      <a:pt x="68" y="18"/>
                    </a:cubicBezTo>
                    <a:cubicBezTo>
                      <a:pt x="66" y="40"/>
                      <a:pt x="64" y="54"/>
                      <a:pt x="69" y="71"/>
                    </a:cubicBezTo>
                    <a:cubicBezTo>
                      <a:pt x="65" y="75"/>
                      <a:pt x="67" y="83"/>
                      <a:pt x="68" y="89"/>
                    </a:cubicBezTo>
                    <a:cubicBezTo>
                      <a:pt x="54" y="109"/>
                      <a:pt x="38" y="131"/>
                      <a:pt x="25" y="154"/>
                    </a:cubicBezTo>
                    <a:cubicBezTo>
                      <a:pt x="18" y="166"/>
                      <a:pt x="8" y="174"/>
                      <a:pt x="13" y="189"/>
                    </a:cubicBezTo>
                    <a:cubicBezTo>
                      <a:pt x="51" y="194"/>
                      <a:pt x="87" y="195"/>
                      <a:pt x="128" y="193"/>
                    </a:cubicBezTo>
                    <a:cubicBezTo>
                      <a:pt x="141" y="192"/>
                      <a:pt x="155" y="195"/>
                      <a:pt x="163" y="188"/>
                    </a:cubicBezTo>
                    <a:cubicBezTo>
                      <a:pt x="165" y="180"/>
                      <a:pt x="163" y="172"/>
                      <a:pt x="157" y="169"/>
                    </a:cubicBezTo>
                    <a:cubicBezTo>
                      <a:pt x="157" y="177"/>
                      <a:pt x="157" y="184"/>
                      <a:pt x="152" y="187"/>
                    </a:cubicBezTo>
                    <a:cubicBezTo>
                      <a:pt x="115" y="192"/>
                      <a:pt x="83" y="184"/>
                      <a:pt x="53" y="183"/>
                    </a:cubicBezTo>
                    <a:cubicBezTo>
                      <a:pt x="43" y="183"/>
                      <a:pt x="27" y="189"/>
                      <a:pt x="19" y="180"/>
                    </a:cubicBezTo>
                    <a:cubicBezTo>
                      <a:pt x="26" y="159"/>
                      <a:pt x="41" y="143"/>
                      <a:pt x="53" y="128"/>
                    </a:cubicBezTo>
                    <a:cubicBezTo>
                      <a:pt x="60" y="121"/>
                      <a:pt x="64" y="112"/>
                      <a:pt x="71" y="107"/>
                    </a:cubicBezTo>
                    <a:cubicBezTo>
                      <a:pt x="82" y="109"/>
                      <a:pt x="91" y="106"/>
                      <a:pt x="106" y="106"/>
                    </a:cubicBezTo>
                    <a:cubicBezTo>
                      <a:pt x="124" y="125"/>
                      <a:pt x="140" y="147"/>
                      <a:pt x="157" y="168"/>
                    </a:cubicBezTo>
                    <a:close/>
                    <a:moveTo>
                      <a:pt x="78" y="118"/>
                    </a:moveTo>
                    <a:cubicBezTo>
                      <a:pt x="78" y="118"/>
                      <a:pt x="78" y="118"/>
                      <a:pt x="78" y="118"/>
                    </a:cubicBezTo>
                    <a:cubicBezTo>
                      <a:pt x="82" y="117"/>
                      <a:pt x="85" y="116"/>
                      <a:pt x="86" y="112"/>
                    </a:cubicBezTo>
                    <a:cubicBezTo>
                      <a:pt x="81" y="112"/>
                      <a:pt x="79" y="114"/>
                      <a:pt x="78" y="118"/>
                    </a:cubicBezTo>
                    <a:close/>
                    <a:moveTo>
                      <a:pt x="87" y="126"/>
                    </a:moveTo>
                    <a:cubicBezTo>
                      <a:pt x="87" y="126"/>
                      <a:pt x="87" y="126"/>
                      <a:pt x="87" y="126"/>
                    </a:cubicBezTo>
                    <a:cubicBezTo>
                      <a:pt x="87" y="129"/>
                      <a:pt x="87" y="133"/>
                      <a:pt x="86" y="134"/>
                    </a:cubicBezTo>
                    <a:cubicBezTo>
                      <a:pt x="88" y="134"/>
                      <a:pt x="89" y="132"/>
                      <a:pt x="93" y="133"/>
                    </a:cubicBezTo>
                    <a:cubicBezTo>
                      <a:pt x="93" y="124"/>
                      <a:pt x="103" y="126"/>
                      <a:pt x="106" y="119"/>
                    </a:cubicBezTo>
                    <a:cubicBezTo>
                      <a:pt x="106" y="116"/>
                      <a:pt x="103" y="116"/>
                      <a:pt x="100" y="117"/>
                    </a:cubicBezTo>
                    <a:cubicBezTo>
                      <a:pt x="99" y="123"/>
                      <a:pt x="93" y="125"/>
                      <a:pt x="87" y="126"/>
                    </a:cubicBezTo>
                    <a:close/>
                    <a:moveTo>
                      <a:pt x="107" y="132"/>
                    </a:move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0" y="132"/>
                      <a:pt x="113" y="127"/>
                      <a:pt x="115" y="131"/>
                    </a:cubicBezTo>
                    <a:cubicBezTo>
                      <a:pt x="115" y="134"/>
                      <a:pt x="109" y="132"/>
                      <a:pt x="109" y="136"/>
                    </a:cubicBezTo>
                    <a:cubicBezTo>
                      <a:pt x="116" y="137"/>
                      <a:pt x="116" y="132"/>
                      <a:pt x="121" y="132"/>
                    </a:cubicBezTo>
                    <a:cubicBezTo>
                      <a:pt x="121" y="126"/>
                      <a:pt x="115" y="120"/>
                      <a:pt x="109" y="124"/>
                    </a:cubicBezTo>
                    <a:cubicBezTo>
                      <a:pt x="115" y="126"/>
                      <a:pt x="107" y="128"/>
                      <a:pt x="107" y="132"/>
                    </a:cubicBezTo>
                    <a:close/>
                    <a:moveTo>
                      <a:pt x="45" y="155"/>
                    </a:moveTo>
                    <a:cubicBezTo>
                      <a:pt x="45" y="155"/>
                      <a:pt x="45" y="155"/>
                      <a:pt x="45" y="155"/>
                    </a:cubicBezTo>
                    <a:cubicBezTo>
                      <a:pt x="52" y="153"/>
                      <a:pt x="54" y="144"/>
                      <a:pt x="60" y="146"/>
                    </a:cubicBezTo>
                    <a:cubicBezTo>
                      <a:pt x="63" y="142"/>
                      <a:pt x="67" y="139"/>
                      <a:pt x="74" y="138"/>
                    </a:cubicBezTo>
                    <a:cubicBezTo>
                      <a:pt x="75" y="133"/>
                      <a:pt x="89" y="129"/>
                      <a:pt x="83" y="125"/>
                    </a:cubicBezTo>
                    <a:cubicBezTo>
                      <a:pt x="70" y="134"/>
                      <a:pt x="54" y="141"/>
                      <a:pt x="45" y="155"/>
                    </a:cubicBezTo>
                    <a:close/>
                    <a:moveTo>
                      <a:pt x="102" y="130"/>
                    </a:move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31"/>
                      <a:pt x="103" y="132"/>
                      <a:pt x="103" y="133"/>
                    </a:cubicBezTo>
                    <a:cubicBezTo>
                      <a:pt x="97" y="140"/>
                      <a:pt x="86" y="143"/>
                      <a:pt x="80" y="150"/>
                    </a:cubicBezTo>
                    <a:cubicBezTo>
                      <a:pt x="81" y="150"/>
                      <a:pt x="81" y="151"/>
                      <a:pt x="82" y="152"/>
                    </a:cubicBezTo>
                    <a:cubicBezTo>
                      <a:pt x="79" y="154"/>
                      <a:pt x="76" y="156"/>
                      <a:pt x="75" y="160"/>
                    </a:cubicBezTo>
                    <a:cubicBezTo>
                      <a:pt x="82" y="161"/>
                      <a:pt x="89" y="151"/>
                      <a:pt x="83" y="151"/>
                    </a:cubicBezTo>
                    <a:cubicBezTo>
                      <a:pt x="90" y="148"/>
                      <a:pt x="98" y="140"/>
                      <a:pt x="106" y="140"/>
                    </a:cubicBezTo>
                    <a:cubicBezTo>
                      <a:pt x="108" y="136"/>
                      <a:pt x="105" y="133"/>
                      <a:pt x="102" y="130"/>
                    </a:cubicBezTo>
                    <a:close/>
                    <a:moveTo>
                      <a:pt x="125" y="136"/>
                    </a:moveTo>
                    <a:cubicBezTo>
                      <a:pt x="125" y="136"/>
                      <a:pt x="125" y="136"/>
                      <a:pt x="125" y="136"/>
                    </a:cubicBezTo>
                    <a:cubicBezTo>
                      <a:pt x="125" y="134"/>
                      <a:pt x="124" y="133"/>
                      <a:pt x="122" y="132"/>
                    </a:cubicBezTo>
                    <a:cubicBezTo>
                      <a:pt x="121" y="134"/>
                      <a:pt x="121" y="137"/>
                      <a:pt x="125" y="136"/>
                    </a:cubicBezTo>
                    <a:close/>
                    <a:moveTo>
                      <a:pt x="89" y="138"/>
                    </a:moveTo>
                    <a:cubicBezTo>
                      <a:pt x="89" y="138"/>
                      <a:pt x="89" y="138"/>
                      <a:pt x="89" y="138"/>
                    </a:cubicBezTo>
                    <a:cubicBezTo>
                      <a:pt x="91" y="138"/>
                      <a:pt x="93" y="138"/>
                      <a:pt x="93" y="136"/>
                    </a:cubicBezTo>
                    <a:cubicBezTo>
                      <a:pt x="92" y="136"/>
                      <a:pt x="91" y="136"/>
                      <a:pt x="90" y="136"/>
                    </a:cubicBezTo>
                    <a:cubicBezTo>
                      <a:pt x="90" y="137"/>
                      <a:pt x="89" y="137"/>
                      <a:pt x="89" y="138"/>
                    </a:cubicBezTo>
                    <a:close/>
                    <a:moveTo>
                      <a:pt x="66" y="152"/>
                    </a:moveTo>
                    <a:cubicBezTo>
                      <a:pt x="66" y="152"/>
                      <a:pt x="66" y="152"/>
                      <a:pt x="66" y="152"/>
                    </a:cubicBezTo>
                    <a:cubicBezTo>
                      <a:pt x="67" y="152"/>
                      <a:pt x="69" y="157"/>
                      <a:pt x="65" y="156"/>
                    </a:cubicBezTo>
                    <a:cubicBezTo>
                      <a:pt x="67" y="153"/>
                      <a:pt x="64" y="148"/>
                      <a:pt x="68" y="145"/>
                    </a:cubicBezTo>
                    <a:cubicBezTo>
                      <a:pt x="58" y="146"/>
                      <a:pt x="62" y="157"/>
                      <a:pt x="62" y="161"/>
                    </a:cubicBezTo>
                    <a:cubicBezTo>
                      <a:pt x="62" y="159"/>
                      <a:pt x="61" y="158"/>
                      <a:pt x="59" y="157"/>
                    </a:cubicBezTo>
                    <a:cubicBezTo>
                      <a:pt x="58" y="159"/>
                      <a:pt x="55" y="161"/>
                      <a:pt x="52" y="162"/>
                    </a:cubicBezTo>
                    <a:cubicBezTo>
                      <a:pt x="52" y="164"/>
                      <a:pt x="53" y="165"/>
                      <a:pt x="53" y="167"/>
                    </a:cubicBezTo>
                    <a:cubicBezTo>
                      <a:pt x="49" y="165"/>
                      <a:pt x="49" y="168"/>
                      <a:pt x="46" y="169"/>
                    </a:cubicBezTo>
                    <a:cubicBezTo>
                      <a:pt x="50" y="169"/>
                      <a:pt x="54" y="169"/>
                      <a:pt x="58" y="169"/>
                    </a:cubicBezTo>
                    <a:cubicBezTo>
                      <a:pt x="57" y="165"/>
                      <a:pt x="62" y="168"/>
                      <a:pt x="63" y="167"/>
                    </a:cubicBezTo>
                    <a:cubicBezTo>
                      <a:pt x="66" y="165"/>
                      <a:pt x="67" y="160"/>
                      <a:pt x="72" y="162"/>
                    </a:cubicBezTo>
                    <a:cubicBezTo>
                      <a:pt x="73" y="158"/>
                      <a:pt x="69" y="160"/>
                      <a:pt x="70" y="156"/>
                    </a:cubicBezTo>
                    <a:cubicBezTo>
                      <a:pt x="74" y="156"/>
                      <a:pt x="74" y="152"/>
                      <a:pt x="77" y="151"/>
                    </a:cubicBezTo>
                    <a:cubicBezTo>
                      <a:pt x="77" y="144"/>
                      <a:pt x="88" y="143"/>
                      <a:pt x="86" y="138"/>
                    </a:cubicBezTo>
                    <a:cubicBezTo>
                      <a:pt x="81" y="145"/>
                      <a:pt x="70" y="145"/>
                      <a:pt x="66" y="152"/>
                    </a:cubicBezTo>
                    <a:close/>
                    <a:moveTo>
                      <a:pt x="118" y="154"/>
                    </a:moveTo>
                    <a:cubicBezTo>
                      <a:pt x="118" y="154"/>
                      <a:pt x="118" y="154"/>
                      <a:pt x="118" y="154"/>
                    </a:cubicBezTo>
                    <a:cubicBezTo>
                      <a:pt x="112" y="154"/>
                      <a:pt x="112" y="159"/>
                      <a:pt x="106" y="158"/>
                    </a:cubicBezTo>
                    <a:cubicBezTo>
                      <a:pt x="108" y="154"/>
                      <a:pt x="114" y="152"/>
                      <a:pt x="117" y="148"/>
                    </a:cubicBezTo>
                    <a:cubicBezTo>
                      <a:pt x="111" y="141"/>
                      <a:pt x="97" y="145"/>
                      <a:pt x="95" y="156"/>
                    </a:cubicBezTo>
                    <a:cubicBezTo>
                      <a:pt x="97" y="157"/>
                      <a:pt x="99" y="152"/>
                      <a:pt x="100" y="156"/>
                    </a:cubicBezTo>
                    <a:cubicBezTo>
                      <a:pt x="97" y="159"/>
                      <a:pt x="93" y="161"/>
                      <a:pt x="90" y="164"/>
                    </a:cubicBezTo>
                    <a:cubicBezTo>
                      <a:pt x="93" y="168"/>
                      <a:pt x="105" y="165"/>
                      <a:pt x="108" y="162"/>
                    </a:cubicBezTo>
                    <a:cubicBezTo>
                      <a:pt x="109" y="165"/>
                      <a:pt x="113" y="165"/>
                      <a:pt x="113" y="169"/>
                    </a:cubicBezTo>
                    <a:cubicBezTo>
                      <a:pt x="122" y="169"/>
                      <a:pt x="122" y="161"/>
                      <a:pt x="120" y="158"/>
                    </a:cubicBezTo>
                    <a:cubicBezTo>
                      <a:pt x="117" y="157"/>
                      <a:pt x="114" y="164"/>
                      <a:pt x="111" y="161"/>
                    </a:cubicBezTo>
                    <a:cubicBezTo>
                      <a:pt x="115" y="160"/>
                      <a:pt x="117" y="158"/>
                      <a:pt x="118" y="154"/>
                    </a:cubicBezTo>
                    <a:close/>
                    <a:moveTo>
                      <a:pt x="130" y="146"/>
                    </a:moveTo>
                    <a:cubicBezTo>
                      <a:pt x="130" y="146"/>
                      <a:pt x="130" y="146"/>
                      <a:pt x="130" y="146"/>
                    </a:cubicBezTo>
                    <a:cubicBezTo>
                      <a:pt x="130" y="148"/>
                      <a:pt x="130" y="149"/>
                      <a:pt x="131" y="150"/>
                    </a:cubicBezTo>
                    <a:cubicBezTo>
                      <a:pt x="134" y="151"/>
                      <a:pt x="134" y="148"/>
                      <a:pt x="137" y="149"/>
                    </a:cubicBezTo>
                    <a:cubicBezTo>
                      <a:pt x="138" y="144"/>
                      <a:pt x="131" y="145"/>
                      <a:pt x="130" y="146"/>
                    </a:cubicBezTo>
                    <a:close/>
                    <a:moveTo>
                      <a:pt x="142" y="157"/>
                    </a:moveTo>
                    <a:cubicBezTo>
                      <a:pt x="142" y="157"/>
                      <a:pt x="142" y="157"/>
                      <a:pt x="142" y="157"/>
                    </a:cubicBezTo>
                    <a:cubicBezTo>
                      <a:pt x="141" y="153"/>
                      <a:pt x="141" y="150"/>
                      <a:pt x="137" y="150"/>
                    </a:cubicBezTo>
                    <a:cubicBezTo>
                      <a:pt x="135" y="153"/>
                      <a:pt x="137" y="157"/>
                      <a:pt x="142" y="157"/>
                    </a:cubicBezTo>
                    <a:close/>
                    <a:moveTo>
                      <a:pt x="122" y="158"/>
                    </a:move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4" y="158"/>
                      <a:pt x="125" y="158"/>
                      <a:pt x="126" y="158"/>
                    </a:cubicBezTo>
                    <a:cubicBezTo>
                      <a:pt x="126" y="157"/>
                      <a:pt x="127" y="154"/>
                      <a:pt x="125" y="154"/>
                    </a:cubicBezTo>
                    <a:cubicBezTo>
                      <a:pt x="125" y="156"/>
                      <a:pt x="122" y="155"/>
                      <a:pt x="122" y="158"/>
                    </a:cubicBezTo>
                    <a:close/>
                    <a:moveTo>
                      <a:pt x="145" y="163"/>
                    </a:move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8" y="161"/>
                      <a:pt x="145" y="158"/>
                      <a:pt x="143" y="157"/>
                    </a:cubicBezTo>
                    <a:cubicBezTo>
                      <a:pt x="141" y="159"/>
                      <a:pt x="141" y="164"/>
                      <a:pt x="145" y="163"/>
                    </a:cubicBezTo>
                    <a:close/>
                    <a:moveTo>
                      <a:pt x="78" y="168"/>
                    </a:moveTo>
                    <a:cubicBezTo>
                      <a:pt x="78" y="168"/>
                      <a:pt x="78" y="168"/>
                      <a:pt x="78" y="168"/>
                    </a:cubicBezTo>
                    <a:cubicBezTo>
                      <a:pt x="78" y="169"/>
                      <a:pt x="78" y="170"/>
                      <a:pt x="78" y="171"/>
                    </a:cubicBezTo>
                    <a:cubicBezTo>
                      <a:pt x="81" y="172"/>
                      <a:pt x="84" y="172"/>
                      <a:pt x="84" y="169"/>
                    </a:cubicBezTo>
                    <a:cubicBezTo>
                      <a:pt x="83" y="169"/>
                      <a:pt x="82" y="167"/>
                      <a:pt x="81" y="167"/>
                    </a:cubicBezTo>
                    <a:cubicBezTo>
                      <a:pt x="80" y="168"/>
                      <a:pt x="80" y="168"/>
                      <a:pt x="78" y="168"/>
                    </a:cubicBezTo>
                    <a:close/>
                    <a:moveTo>
                      <a:pt x="39" y="176"/>
                    </a:moveTo>
                    <a:cubicBezTo>
                      <a:pt x="39" y="176"/>
                      <a:pt x="39" y="176"/>
                      <a:pt x="39" y="176"/>
                    </a:cubicBezTo>
                    <a:cubicBezTo>
                      <a:pt x="42" y="177"/>
                      <a:pt x="44" y="172"/>
                      <a:pt x="41" y="171"/>
                    </a:cubicBezTo>
                    <a:cubicBezTo>
                      <a:pt x="41" y="174"/>
                      <a:pt x="38" y="173"/>
                      <a:pt x="39" y="176"/>
                    </a:cubicBezTo>
                    <a:close/>
                    <a:moveTo>
                      <a:pt x="26" y="179"/>
                    </a:moveTo>
                    <a:cubicBezTo>
                      <a:pt x="26" y="179"/>
                      <a:pt x="26" y="179"/>
                      <a:pt x="26" y="179"/>
                    </a:cubicBezTo>
                    <a:cubicBezTo>
                      <a:pt x="29" y="180"/>
                      <a:pt x="29" y="173"/>
                      <a:pt x="26" y="175"/>
                    </a:cubicBezTo>
                    <a:cubicBezTo>
                      <a:pt x="26" y="176"/>
                      <a:pt x="26" y="177"/>
                      <a:pt x="26" y="179"/>
                    </a:cubicBezTo>
                    <a:close/>
                    <a:moveTo>
                      <a:pt x="88" y="182"/>
                    </a:moveTo>
                    <a:cubicBezTo>
                      <a:pt x="88" y="182"/>
                      <a:pt x="88" y="182"/>
                      <a:pt x="88" y="182"/>
                    </a:cubicBezTo>
                    <a:cubicBezTo>
                      <a:pt x="96" y="183"/>
                      <a:pt x="116" y="187"/>
                      <a:pt x="119" y="181"/>
                    </a:cubicBezTo>
                    <a:cubicBezTo>
                      <a:pt x="112" y="176"/>
                      <a:pt x="96" y="181"/>
                      <a:pt x="88" y="182"/>
                    </a:cubicBezTo>
                    <a:close/>
                    <a:moveTo>
                      <a:pt x="86" y="181"/>
                    </a:moveTo>
                    <a:cubicBezTo>
                      <a:pt x="86" y="181"/>
                      <a:pt x="86" y="181"/>
                      <a:pt x="86" y="181"/>
                    </a:cubicBezTo>
                    <a:cubicBezTo>
                      <a:pt x="84" y="180"/>
                      <a:pt x="82" y="179"/>
                      <a:pt x="80" y="180"/>
                    </a:cubicBezTo>
                    <a:cubicBezTo>
                      <a:pt x="78" y="183"/>
                      <a:pt x="86" y="183"/>
                      <a:pt x="86" y="181"/>
                    </a:cubicBezTo>
                    <a:close/>
                    <a:moveTo>
                      <a:pt x="138" y="182"/>
                    </a:moveTo>
                    <a:cubicBezTo>
                      <a:pt x="138" y="182"/>
                      <a:pt x="138" y="182"/>
                      <a:pt x="138" y="182"/>
                    </a:cubicBezTo>
                    <a:cubicBezTo>
                      <a:pt x="140" y="182"/>
                      <a:pt x="141" y="181"/>
                      <a:pt x="142" y="180"/>
                    </a:cubicBezTo>
                    <a:cubicBezTo>
                      <a:pt x="140" y="180"/>
                      <a:pt x="139" y="181"/>
                      <a:pt x="138" y="182"/>
                    </a:cubicBezTo>
                    <a:close/>
                    <a:moveTo>
                      <a:pt x="122" y="183"/>
                    </a:moveTo>
                    <a:cubicBezTo>
                      <a:pt x="122" y="183"/>
                      <a:pt x="122" y="183"/>
                      <a:pt x="122" y="183"/>
                    </a:cubicBezTo>
                    <a:cubicBezTo>
                      <a:pt x="123" y="183"/>
                      <a:pt x="124" y="183"/>
                      <a:pt x="125" y="183"/>
                    </a:cubicBezTo>
                    <a:cubicBezTo>
                      <a:pt x="125" y="183"/>
                      <a:pt x="125" y="182"/>
                      <a:pt x="125" y="181"/>
                    </a:cubicBezTo>
                    <a:cubicBezTo>
                      <a:pt x="124" y="181"/>
                      <a:pt x="123" y="181"/>
                      <a:pt x="122" y="181"/>
                    </a:cubicBezTo>
                    <a:cubicBezTo>
                      <a:pt x="122" y="182"/>
                      <a:pt x="122" y="183"/>
                      <a:pt x="122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083605" y="2695602"/>
              <a:ext cx="198931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人物：人物模型、动作、属性及成长属性、装备特效、技能特效</a:t>
              </a:r>
              <a:endParaRPr lang="zh-CN" altLang="en-US" sz="1400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934589" y="4136569"/>
            <a:ext cx="2322822" cy="1758821"/>
            <a:chOff x="4934589" y="4136569"/>
            <a:chExt cx="2322822" cy="1758821"/>
          </a:xfrm>
        </p:grpSpPr>
        <p:sp>
          <p:nvSpPr>
            <p:cNvPr id="6" name="Freeform 29"/>
            <p:cNvSpPr>
              <a:spLocks noEditPoints="1"/>
            </p:cNvSpPr>
            <p:nvPr/>
          </p:nvSpPr>
          <p:spPr bwMode="auto">
            <a:xfrm>
              <a:off x="4934589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4" name="Group 39"/>
            <p:cNvGrpSpPr>
              <a:grpSpLocks noChangeAspect="1"/>
            </p:cNvGrpSpPr>
            <p:nvPr/>
          </p:nvGrpSpPr>
          <p:grpSpPr bwMode="auto">
            <a:xfrm>
              <a:off x="5893443" y="4345809"/>
              <a:ext cx="405114" cy="490516"/>
              <a:chOff x="3375" y="1600"/>
              <a:chExt cx="925" cy="1120"/>
            </a:xfrm>
            <a:solidFill>
              <a:srgbClr val="20558B"/>
            </a:solidFill>
          </p:grpSpPr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026" y="1772"/>
                <a:ext cx="180" cy="121"/>
              </a:xfrm>
              <a:custGeom>
                <a:avLst/>
                <a:gdLst>
                  <a:gd name="T0" fmla="*/ 67 w 67"/>
                  <a:gd name="T1" fmla="*/ 30 h 45"/>
                  <a:gd name="T2" fmla="*/ 58 w 67"/>
                  <a:gd name="T3" fmla="*/ 45 h 45"/>
                  <a:gd name="T4" fmla="*/ 0 w 67"/>
                  <a:gd name="T5" fmla="*/ 24 h 45"/>
                  <a:gd name="T6" fmla="*/ 7 w 67"/>
                  <a:gd name="T7" fmla="*/ 0 h 45"/>
                  <a:gd name="T8" fmla="*/ 67 w 67"/>
                  <a:gd name="T9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30"/>
                    </a:moveTo>
                    <a:cubicBezTo>
                      <a:pt x="65" y="37"/>
                      <a:pt x="62" y="43"/>
                      <a:pt x="58" y="45"/>
                    </a:cubicBezTo>
                    <a:cubicBezTo>
                      <a:pt x="40" y="30"/>
                      <a:pt x="16" y="30"/>
                      <a:pt x="0" y="24"/>
                    </a:cubicBezTo>
                    <a:cubicBezTo>
                      <a:pt x="5" y="12"/>
                      <a:pt x="2" y="7"/>
                      <a:pt x="7" y="0"/>
                    </a:cubicBezTo>
                    <a:cubicBezTo>
                      <a:pt x="22" y="7"/>
                      <a:pt x="52" y="19"/>
                      <a:pt x="6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 41"/>
              <p:cNvSpPr>
                <a:spLocks noEditPoints="1"/>
              </p:cNvSpPr>
              <p:nvPr/>
            </p:nvSpPr>
            <p:spPr bwMode="auto">
              <a:xfrm>
                <a:off x="3587" y="1946"/>
                <a:ext cx="127" cy="111"/>
              </a:xfrm>
              <a:custGeom>
                <a:avLst/>
                <a:gdLst>
                  <a:gd name="T0" fmla="*/ 47 w 47"/>
                  <a:gd name="T1" fmla="*/ 12 h 41"/>
                  <a:gd name="T2" fmla="*/ 34 w 47"/>
                  <a:gd name="T3" fmla="*/ 41 h 41"/>
                  <a:gd name="T4" fmla="*/ 0 w 47"/>
                  <a:gd name="T5" fmla="*/ 28 h 41"/>
                  <a:gd name="T6" fmla="*/ 6 w 47"/>
                  <a:gd name="T7" fmla="*/ 4 h 41"/>
                  <a:gd name="T8" fmla="*/ 47 w 47"/>
                  <a:gd name="T9" fmla="*/ 12 h 41"/>
                  <a:gd name="T10" fmla="*/ 22 w 47"/>
                  <a:gd name="T11" fmla="*/ 10 h 41"/>
                  <a:gd name="T12" fmla="*/ 22 w 47"/>
                  <a:gd name="T13" fmla="*/ 10 h 41"/>
                  <a:gd name="T14" fmla="*/ 35 w 47"/>
                  <a:gd name="T15" fmla="*/ 13 h 41"/>
                  <a:gd name="T16" fmla="*/ 36 w 47"/>
                  <a:gd name="T17" fmla="*/ 20 h 41"/>
                  <a:gd name="T18" fmla="*/ 22 w 47"/>
                  <a:gd name="T19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1">
                    <a:moveTo>
                      <a:pt x="47" y="12"/>
                    </a:moveTo>
                    <a:cubicBezTo>
                      <a:pt x="42" y="23"/>
                      <a:pt x="43" y="36"/>
                      <a:pt x="34" y="41"/>
                    </a:cubicBezTo>
                    <a:cubicBezTo>
                      <a:pt x="25" y="34"/>
                      <a:pt x="11" y="30"/>
                      <a:pt x="0" y="28"/>
                    </a:cubicBezTo>
                    <a:cubicBezTo>
                      <a:pt x="4" y="19"/>
                      <a:pt x="9" y="10"/>
                      <a:pt x="6" y="4"/>
                    </a:cubicBezTo>
                    <a:cubicBezTo>
                      <a:pt x="17" y="1"/>
                      <a:pt x="38" y="0"/>
                      <a:pt x="47" y="12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6" y="12"/>
                      <a:pt x="31" y="15"/>
                      <a:pt x="35" y="13"/>
                    </a:cubicBezTo>
                    <a:cubicBezTo>
                      <a:pt x="34" y="16"/>
                      <a:pt x="32" y="19"/>
                      <a:pt x="36" y="20"/>
                    </a:cubicBezTo>
                    <a:cubicBezTo>
                      <a:pt x="43" y="11"/>
                      <a:pt x="25" y="5"/>
                      <a:pt x="2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Freeform 42"/>
              <p:cNvSpPr>
                <a:spLocks noEditPoints="1"/>
              </p:cNvSpPr>
              <p:nvPr/>
            </p:nvSpPr>
            <p:spPr bwMode="auto">
              <a:xfrm>
                <a:off x="3937" y="2086"/>
                <a:ext cx="145" cy="108"/>
              </a:xfrm>
              <a:custGeom>
                <a:avLst/>
                <a:gdLst>
                  <a:gd name="T0" fmla="*/ 54 w 54"/>
                  <a:gd name="T1" fmla="*/ 12 h 40"/>
                  <a:gd name="T2" fmla="*/ 44 w 54"/>
                  <a:gd name="T3" fmla="*/ 40 h 40"/>
                  <a:gd name="T4" fmla="*/ 0 w 54"/>
                  <a:gd name="T5" fmla="*/ 25 h 40"/>
                  <a:gd name="T6" fmla="*/ 10 w 54"/>
                  <a:gd name="T7" fmla="*/ 0 h 40"/>
                  <a:gd name="T8" fmla="*/ 54 w 54"/>
                  <a:gd name="T9" fmla="*/ 12 h 40"/>
                  <a:gd name="T10" fmla="*/ 32 w 54"/>
                  <a:gd name="T11" fmla="*/ 27 h 40"/>
                  <a:gd name="T12" fmla="*/ 32 w 54"/>
                  <a:gd name="T13" fmla="*/ 27 h 40"/>
                  <a:gd name="T14" fmla="*/ 42 w 54"/>
                  <a:gd name="T15" fmla="*/ 31 h 40"/>
                  <a:gd name="T16" fmla="*/ 45 w 54"/>
                  <a:gd name="T17" fmla="*/ 23 h 40"/>
                  <a:gd name="T18" fmla="*/ 32 w 54"/>
                  <a:gd name="T19" fmla="*/ 27 h 40"/>
                  <a:gd name="T20" fmla="*/ 12 w 54"/>
                  <a:gd name="T21" fmla="*/ 15 h 40"/>
                  <a:gd name="T22" fmla="*/ 12 w 54"/>
                  <a:gd name="T23" fmla="*/ 15 h 40"/>
                  <a:gd name="T24" fmla="*/ 22 w 54"/>
                  <a:gd name="T25" fmla="*/ 20 h 40"/>
                  <a:gd name="T26" fmla="*/ 12 w 54"/>
                  <a:gd name="T2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40">
                    <a:moveTo>
                      <a:pt x="54" y="12"/>
                    </a:moveTo>
                    <a:cubicBezTo>
                      <a:pt x="52" y="20"/>
                      <a:pt x="52" y="34"/>
                      <a:pt x="44" y="40"/>
                    </a:cubicBezTo>
                    <a:cubicBezTo>
                      <a:pt x="34" y="35"/>
                      <a:pt x="16" y="26"/>
                      <a:pt x="0" y="25"/>
                    </a:cubicBezTo>
                    <a:cubicBezTo>
                      <a:pt x="4" y="17"/>
                      <a:pt x="2" y="5"/>
                      <a:pt x="10" y="0"/>
                    </a:cubicBezTo>
                    <a:cubicBezTo>
                      <a:pt x="24" y="4"/>
                      <a:pt x="37" y="4"/>
                      <a:pt x="54" y="12"/>
                    </a:cubicBezTo>
                    <a:close/>
                    <a:moveTo>
                      <a:pt x="32" y="27"/>
                    </a:move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28"/>
                      <a:pt x="39" y="30"/>
                      <a:pt x="42" y="31"/>
                    </a:cubicBezTo>
                    <a:cubicBezTo>
                      <a:pt x="43" y="28"/>
                      <a:pt x="44" y="25"/>
                      <a:pt x="45" y="23"/>
                    </a:cubicBezTo>
                    <a:cubicBezTo>
                      <a:pt x="43" y="19"/>
                      <a:pt x="34" y="20"/>
                      <a:pt x="32" y="27"/>
                    </a:cubicBezTo>
                    <a:close/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9" y="23"/>
                      <a:pt x="19" y="24"/>
                      <a:pt x="22" y="20"/>
                    </a:cubicBezTo>
                    <a:cubicBezTo>
                      <a:pt x="17" y="18"/>
                      <a:pt x="17" y="13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8" name="Freeform 43"/>
              <p:cNvSpPr>
                <a:spLocks noEditPoints="1"/>
              </p:cNvSpPr>
              <p:nvPr/>
            </p:nvSpPr>
            <p:spPr bwMode="auto">
              <a:xfrm>
                <a:off x="3797" y="2022"/>
                <a:ext cx="121" cy="102"/>
              </a:xfrm>
              <a:custGeom>
                <a:avLst/>
                <a:gdLst>
                  <a:gd name="T0" fmla="*/ 45 w 45"/>
                  <a:gd name="T1" fmla="*/ 16 h 38"/>
                  <a:gd name="T2" fmla="*/ 28 w 45"/>
                  <a:gd name="T3" fmla="*/ 38 h 38"/>
                  <a:gd name="T4" fmla="*/ 0 w 45"/>
                  <a:gd name="T5" fmla="*/ 28 h 38"/>
                  <a:gd name="T6" fmla="*/ 4 w 45"/>
                  <a:gd name="T7" fmla="*/ 4 h 38"/>
                  <a:gd name="T8" fmla="*/ 45 w 45"/>
                  <a:gd name="T9" fmla="*/ 16 h 38"/>
                  <a:gd name="T10" fmla="*/ 10 w 45"/>
                  <a:gd name="T11" fmla="*/ 18 h 38"/>
                  <a:gd name="T12" fmla="*/ 10 w 45"/>
                  <a:gd name="T13" fmla="*/ 18 h 38"/>
                  <a:gd name="T14" fmla="*/ 10 w 45"/>
                  <a:gd name="T15" fmla="*/ 22 h 38"/>
                  <a:gd name="T16" fmla="*/ 22 w 45"/>
                  <a:gd name="T17" fmla="*/ 17 h 38"/>
                  <a:gd name="T18" fmla="*/ 10 w 45"/>
                  <a:gd name="T19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38">
                    <a:moveTo>
                      <a:pt x="45" y="16"/>
                    </a:moveTo>
                    <a:cubicBezTo>
                      <a:pt x="41" y="27"/>
                      <a:pt x="36" y="35"/>
                      <a:pt x="28" y="38"/>
                    </a:cubicBezTo>
                    <a:cubicBezTo>
                      <a:pt x="21" y="36"/>
                      <a:pt x="11" y="26"/>
                      <a:pt x="0" y="28"/>
                    </a:cubicBezTo>
                    <a:cubicBezTo>
                      <a:pt x="0" y="20"/>
                      <a:pt x="6" y="10"/>
                      <a:pt x="4" y="4"/>
                    </a:cubicBezTo>
                    <a:cubicBezTo>
                      <a:pt x="14" y="0"/>
                      <a:pt x="32" y="8"/>
                      <a:pt x="45" y="16"/>
                    </a:cubicBezTo>
                    <a:close/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9"/>
                      <a:pt x="11" y="20"/>
                      <a:pt x="10" y="22"/>
                    </a:cubicBezTo>
                    <a:cubicBezTo>
                      <a:pt x="17" y="26"/>
                      <a:pt x="20" y="21"/>
                      <a:pt x="22" y="17"/>
                    </a:cubicBezTo>
                    <a:cubicBezTo>
                      <a:pt x="17" y="14"/>
                      <a:pt x="13" y="15"/>
                      <a:pt x="1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 44"/>
              <p:cNvSpPr>
                <a:spLocks noEditPoints="1"/>
              </p:cNvSpPr>
              <p:nvPr/>
            </p:nvSpPr>
            <p:spPr bwMode="auto">
              <a:xfrm>
                <a:off x="3886" y="2172"/>
                <a:ext cx="131" cy="102"/>
              </a:xfrm>
              <a:custGeom>
                <a:avLst/>
                <a:gdLst>
                  <a:gd name="T0" fmla="*/ 49 w 49"/>
                  <a:gd name="T1" fmla="*/ 10 h 38"/>
                  <a:gd name="T2" fmla="*/ 38 w 49"/>
                  <a:gd name="T3" fmla="*/ 37 h 38"/>
                  <a:gd name="T4" fmla="*/ 2 w 49"/>
                  <a:gd name="T5" fmla="*/ 26 h 38"/>
                  <a:gd name="T6" fmla="*/ 8 w 49"/>
                  <a:gd name="T7" fmla="*/ 1 h 38"/>
                  <a:gd name="T8" fmla="*/ 49 w 49"/>
                  <a:gd name="T9" fmla="*/ 10 h 38"/>
                  <a:gd name="T10" fmla="*/ 30 w 49"/>
                  <a:gd name="T11" fmla="*/ 27 h 38"/>
                  <a:gd name="T12" fmla="*/ 30 w 49"/>
                  <a:gd name="T13" fmla="*/ 27 h 38"/>
                  <a:gd name="T14" fmla="*/ 36 w 49"/>
                  <a:gd name="T15" fmla="*/ 16 h 38"/>
                  <a:gd name="T16" fmla="*/ 30 w 49"/>
                  <a:gd name="T17" fmla="*/ 27 h 38"/>
                  <a:gd name="T18" fmla="*/ 13 w 49"/>
                  <a:gd name="T19" fmla="*/ 23 h 38"/>
                  <a:gd name="T20" fmla="*/ 13 w 49"/>
                  <a:gd name="T21" fmla="*/ 23 h 38"/>
                  <a:gd name="T22" fmla="*/ 19 w 49"/>
                  <a:gd name="T23" fmla="*/ 13 h 38"/>
                  <a:gd name="T24" fmla="*/ 13 w 49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8">
                    <a:moveTo>
                      <a:pt x="49" y="10"/>
                    </a:moveTo>
                    <a:cubicBezTo>
                      <a:pt x="46" y="18"/>
                      <a:pt x="42" y="30"/>
                      <a:pt x="38" y="37"/>
                    </a:cubicBezTo>
                    <a:cubicBezTo>
                      <a:pt x="30" y="38"/>
                      <a:pt x="16" y="30"/>
                      <a:pt x="2" y="26"/>
                    </a:cubicBezTo>
                    <a:cubicBezTo>
                      <a:pt x="0" y="19"/>
                      <a:pt x="10" y="8"/>
                      <a:pt x="8" y="1"/>
                    </a:cubicBezTo>
                    <a:cubicBezTo>
                      <a:pt x="20" y="0"/>
                      <a:pt x="35" y="6"/>
                      <a:pt x="49" y="10"/>
                    </a:cubicBezTo>
                    <a:close/>
                    <a:moveTo>
                      <a:pt x="30" y="27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35" y="32"/>
                      <a:pt x="39" y="17"/>
                      <a:pt x="36" y="16"/>
                    </a:cubicBezTo>
                    <a:cubicBezTo>
                      <a:pt x="35" y="22"/>
                      <a:pt x="31" y="21"/>
                      <a:pt x="30" y="27"/>
                    </a:cubicBezTo>
                    <a:close/>
                    <a:moveTo>
                      <a:pt x="13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18" y="20"/>
                      <a:pt x="15" y="17"/>
                      <a:pt x="19" y="13"/>
                    </a:cubicBezTo>
                    <a:cubicBezTo>
                      <a:pt x="13" y="8"/>
                      <a:pt x="8" y="21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Freeform 45"/>
              <p:cNvSpPr>
                <a:spLocks noEditPoints="1"/>
              </p:cNvSpPr>
              <p:nvPr/>
            </p:nvSpPr>
            <p:spPr bwMode="auto">
              <a:xfrm>
                <a:off x="3552" y="2051"/>
                <a:ext cx="156" cy="118"/>
              </a:xfrm>
              <a:custGeom>
                <a:avLst/>
                <a:gdLst>
                  <a:gd name="T0" fmla="*/ 56 w 58"/>
                  <a:gd name="T1" fmla="*/ 14 h 44"/>
                  <a:gd name="T2" fmla="*/ 48 w 58"/>
                  <a:gd name="T3" fmla="*/ 40 h 44"/>
                  <a:gd name="T4" fmla="*/ 40 w 58"/>
                  <a:gd name="T5" fmla="*/ 44 h 44"/>
                  <a:gd name="T6" fmla="*/ 0 w 58"/>
                  <a:gd name="T7" fmla="*/ 28 h 44"/>
                  <a:gd name="T8" fmla="*/ 17 w 58"/>
                  <a:gd name="T9" fmla="*/ 0 h 44"/>
                  <a:gd name="T10" fmla="*/ 56 w 58"/>
                  <a:gd name="T11" fmla="*/ 14 h 44"/>
                  <a:gd name="T12" fmla="*/ 37 w 58"/>
                  <a:gd name="T13" fmla="*/ 20 h 44"/>
                  <a:gd name="T14" fmla="*/ 37 w 58"/>
                  <a:gd name="T15" fmla="*/ 20 h 44"/>
                  <a:gd name="T16" fmla="*/ 46 w 58"/>
                  <a:gd name="T17" fmla="*/ 20 h 44"/>
                  <a:gd name="T18" fmla="*/ 37 w 58"/>
                  <a:gd name="T19" fmla="*/ 20 h 44"/>
                  <a:gd name="T20" fmla="*/ 12 w 58"/>
                  <a:gd name="T21" fmla="*/ 23 h 44"/>
                  <a:gd name="T22" fmla="*/ 12 w 58"/>
                  <a:gd name="T23" fmla="*/ 23 h 44"/>
                  <a:gd name="T24" fmla="*/ 17 w 58"/>
                  <a:gd name="T25" fmla="*/ 15 h 44"/>
                  <a:gd name="T26" fmla="*/ 12 w 58"/>
                  <a:gd name="T2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44">
                    <a:moveTo>
                      <a:pt x="56" y="14"/>
                    </a:moveTo>
                    <a:cubicBezTo>
                      <a:pt x="58" y="19"/>
                      <a:pt x="47" y="29"/>
                      <a:pt x="48" y="40"/>
                    </a:cubicBezTo>
                    <a:cubicBezTo>
                      <a:pt x="44" y="39"/>
                      <a:pt x="41" y="40"/>
                      <a:pt x="40" y="44"/>
                    </a:cubicBezTo>
                    <a:cubicBezTo>
                      <a:pt x="33" y="28"/>
                      <a:pt x="9" y="31"/>
                      <a:pt x="0" y="28"/>
                    </a:cubicBezTo>
                    <a:cubicBezTo>
                      <a:pt x="4" y="16"/>
                      <a:pt x="11" y="8"/>
                      <a:pt x="17" y="0"/>
                    </a:cubicBezTo>
                    <a:cubicBezTo>
                      <a:pt x="26" y="13"/>
                      <a:pt x="41" y="7"/>
                      <a:pt x="56" y="14"/>
                    </a:cubicBezTo>
                    <a:close/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1" y="21"/>
                      <a:pt x="44" y="22"/>
                      <a:pt x="46" y="20"/>
                    </a:cubicBezTo>
                    <a:cubicBezTo>
                      <a:pt x="44" y="15"/>
                      <a:pt x="40" y="18"/>
                      <a:pt x="37" y="20"/>
                    </a:cubicBezTo>
                    <a:close/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6" y="27"/>
                      <a:pt x="20" y="15"/>
                      <a:pt x="17" y="15"/>
                    </a:cubicBezTo>
                    <a:cubicBezTo>
                      <a:pt x="15" y="16"/>
                      <a:pt x="13" y="18"/>
                      <a:pt x="1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Freeform 46"/>
              <p:cNvSpPr>
                <a:spLocks noEditPoints="1"/>
              </p:cNvSpPr>
              <p:nvPr/>
            </p:nvSpPr>
            <p:spPr bwMode="auto">
              <a:xfrm>
                <a:off x="3851" y="2277"/>
                <a:ext cx="131" cy="113"/>
              </a:xfrm>
              <a:custGeom>
                <a:avLst/>
                <a:gdLst>
                  <a:gd name="T0" fmla="*/ 49 w 49"/>
                  <a:gd name="T1" fmla="*/ 13 h 42"/>
                  <a:gd name="T2" fmla="*/ 36 w 49"/>
                  <a:gd name="T3" fmla="*/ 42 h 42"/>
                  <a:gd name="T4" fmla="*/ 0 w 49"/>
                  <a:gd name="T5" fmla="*/ 30 h 42"/>
                  <a:gd name="T6" fmla="*/ 6 w 49"/>
                  <a:gd name="T7" fmla="*/ 0 h 42"/>
                  <a:gd name="T8" fmla="*/ 49 w 49"/>
                  <a:gd name="T9" fmla="*/ 13 h 42"/>
                  <a:gd name="T10" fmla="*/ 33 w 49"/>
                  <a:gd name="T11" fmla="*/ 19 h 42"/>
                  <a:gd name="T12" fmla="*/ 33 w 49"/>
                  <a:gd name="T13" fmla="*/ 19 h 42"/>
                  <a:gd name="T14" fmla="*/ 36 w 49"/>
                  <a:gd name="T15" fmla="*/ 20 h 42"/>
                  <a:gd name="T16" fmla="*/ 38 w 49"/>
                  <a:gd name="T17" fmla="*/ 16 h 42"/>
                  <a:gd name="T18" fmla="*/ 34 w 49"/>
                  <a:gd name="T19" fmla="*/ 15 h 42"/>
                  <a:gd name="T20" fmla="*/ 33 w 49"/>
                  <a:gd name="T21" fmla="*/ 19 h 42"/>
                  <a:gd name="T22" fmla="*/ 11 w 49"/>
                  <a:gd name="T23" fmla="*/ 22 h 42"/>
                  <a:gd name="T24" fmla="*/ 11 w 49"/>
                  <a:gd name="T25" fmla="*/ 22 h 42"/>
                  <a:gd name="T26" fmla="*/ 18 w 49"/>
                  <a:gd name="T27" fmla="*/ 25 h 42"/>
                  <a:gd name="T28" fmla="*/ 15 w 49"/>
                  <a:gd name="T29" fmla="*/ 12 h 42"/>
                  <a:gd name="T30" fmla="*/ 11 w 49"/>
                  <a:gd name="T31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42">
                    <a:moveTo>
                      <a:pt x="49" y="13"/>
                    </a:moveTo>
                    <a:cubicBezTo>
                      <a:pt x="42" y="22"/>
                      <a:pt x="41" y="35"/>
                      <a:pt x="36" y="42"/>
                    </a:cubicBezTo>
                    <a:cubicBezTo>
                      <a:pt x="25" y="33"/>
                      <a:pt x="13" y="29"/>
                      <a:pt x="0" y="30"/>
                    </a:cubicBezTo>
                    <a:cubicBezTo>
                      <a:pt x="1" y="21"/>
                      <a:pt x="7" y="9"/>
                      <a:pt x="6" y="0"/>
                    </a:cubicBezTo>
                    <a:cubicBezTo>
                      <a:pt x="17" y="5"/>
                      <a:pt x="38" y="5"/>
                      <a:pt x="49" y="13"/>
                    </a:cubicBezTo>
                    <a:close/>
                    <a:moveTo>
                      <a:pt x="33" y="19"/>
                    </a:moveTo>
                    <a:cubicBezTo>
                      <a:pt x="33" y="19"/>
                      <a:pt x="33" y="19"/>
                      <a:pt x="33" y="19"/>
                    </a:cubicBezTo>
                    <a:cubicBezTo>
                      <a:pt x="34" y="19"/>
                      <a:pt x="35" y="19"/>
                      <a:pt x="36" y="20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7" y="16"/>
                      <a:pt x="35" y="16"/>
                      <a:pt x="34" y="15"/>
                    </a:cubicBezTo>
                    <a:cubicBezTo>
                      <a:pt x="34" y="16"/>
                      <a:pt x="33" y="17"/>
                      <a:pt x="33" y="19"/>
                    </a:cubicBez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16" y="21"/>
                      <a:pt x="20" y="14"/>
                      <a:pt x="15" y="12"/>
                    </a:cubicBezTo>
                    <a:cubicBezTo>
                      <a:pt x="12" y="13"/>
                      <a:pt x="10" y="19"/>
                      <a:pt x="1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Freeform 47"/>
              <p:cNvSpPr>
                <a:spLocks noEditPoints="1"/>
              </p:cNvSpPr>
              <p:nvPr/>
            </p:nvSpPr>
            <p:spPr bwMode="auto">
              <a:xfrm>
                <a:off x="3523" y="2161"/>
                <a:ext cx="134" cy="113"/>
              </a:xfrm>
              <a:custGeom>
                <a:avLst/>
                <a:gdLst>
                  <a:gd name="T0" fmla="*/ 50 w 50"/>
                  <a:gd name="T1" fmla="*/ 10 h 42"/>
                  <a:gd name="T2" fmla="*/ 38 w 50"/>
                  <a:gd name="T3" fmla="*/ 42 h 42"/>
                  <a:gd name="T4" fmla="*/ 0 w 50"/>
                  <a:gd name="T5" fmla="*/ 31 h 42"/>
                  <a:gd name="T6" fmla="*/ 10 w 50"/>
                  <a:gd name="T7" fmla="*/ 0 h 42"/>
                  <a:gd name="T8" fmla="*/ 50 w 50"/>
                  <a:gd name="T9" fmla="*/ 10 h 42"/>
                  <a:gd name="T10" fmla="*/ 10 w 50"/>
                  <a:gd name="T11" fmla="*/ 27 h 42"/>
                  <a:gd name="T12" fmla="*/ 10 w 50"/>
                  <a:gd name="T13" fmla="*/ 27 h 42"/>
                  <a:gd name="T14" fmla="*/ 24 w 50"/>
                  <a:gd name="T15" fmla="*/ 30 h 42"/>
                  <a:gd name="T16" fmla="*/ 17 w 50"/>
                  <a:gd name="T17" fmla="*/ 19 h 42"/>
                  <a:gd name="T18" fmla="*/ 27 w 50"/>
                  <a:gd name="T19" fmla="*/ 13 h 42"/>
                  <a:gd name="T20" fmla="*/ 10 w 50"/>
                  <a:gd name="T2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2">
                    <a:moveTo>
                      <a:pt x="50" y="10"/>
                    </a:moveTo>
                    <a:cubicBezTo>
                      <a:pt x="50" y="22"/>
                      <a:pt x="45" y="33"/>
                      <a:pt x="38" y="42"/>
                    </a:cubicBezTo>
                    <a:cubicBezTo>
                      <a:pt x="24" y="33"/>
                      <a:pt x="14" y="34"/>
                      <a:pt x="0" y="31"/>
                    </a:cubicBezTo>
                    <a:cubicBezTo>
                      <a:pt x="5" y="17"/>
                      <a:pt x="7" y="13"/>
                      <a:pt x="10" y="0"/>
                    </a:cubicBezTo>
                    <a:cubicBezTo>
                      <a:pt x="22" y="1"/>
                      <a:pt x="37" y="8"/>
                      <a:pt x="50" y="10"/>
                    </a:cubicBezTo>
                    <a:close/>
                    <a:moveTo>
                      <a:pt x="10" y="27"/>
                    </a:move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27"/>
                      <a:pt x="19" y="27"/>
                      <a:pt x="24" y="30"/>
                    </a:cubicBezTo>
                    <a:cubicBezTo>
                      <a:pt x="29" y="24"/>
                      <a:pt x="13" y="26"/>
                      <a:pt x="17" y="19"/>
                    </a:cubicBezTo>
                    <a:cubicBezTo>
                      <a:pt x="20" y="17"/>
                      <a:pt x="24" y="16"/>
                      <a:pt x="27" y="13"/>
                    </a:cubicBezTo>
                    <a:cubicBezTo>
                      <a:pt x="15" y="8"/>
                      <a:pt x="12" y="15"/>
                      <a:pt x="1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Freeform 48"/>
              <p:cNvSpPr>
                <a:spLocks noEditPoints="1"/>
              </p:cNvSpPr>
              <p:nvPr/>
            </p:nvSpPr>
            <p:spPr bwMode="auto">
              <a:xfrm>
                <a:off x="3802" y="2382"/>
                <a:ext cx="132" cy="107"/>
              </a:xfrm>
              <a:custGeom>
                <a:avLst/>
                <a:gdLst>
                  <a:gd name="T0" fmla="*/ 49 w 49"/>
                  <a:gd name="T1" fmla="*/ 11 h 40"/>
                  <a:gd name="T2" fmla="*/ 35 w 49"/>
                  <a:gd name="T3" fmla="*/ 40 h 40"/>
                  <a:gd name="T4" fmla="*/ 3 w 49"/>
                  <a:gd name="T5" fmla="*/ 31 h 40"/>
                  <a:gd name="T6" fmla="*/ 11 w 49"/>
                  <a:gd name="T7" fmla="*/ 0 h 40"/>
                  <a:gd name="T8" fmla="*/ 49 w 49"/>
                  <a:gd name="T9" fmla="*/ 11 h 40"/>
                  <a:gd name="T10" fmla="*/ 29 w 49"/>
                  <a:gd name="T11" fmla="*/ 29 h 40"/>
                  <a:gd name="T12" fmla="*/ 29 w 49"/>
                  <a:gd name="T13" fmla="*/ 29 h 40"/>
                  <a:gd name="T14" fmla="*/ 36 w 49"/>
                  <a:gd name="T15" fmla="*/ 24 h 40"/>
                  <a:gd name="T16" fmla="*/ 29 w 49"/>
                  <a:gd name="T17" fmla="*/ 29 h 40"/>
                  <a:gd name="T18" fmla="*/ 15 w 49"/>
                  <a:gd name="T19" fmla="*/ 26 h 40"/>
                  <a:gd name="T20" fmla="*/ 15 w 49"/>
                  <a:gd name="T21" fmla="*/ 26 h 40"/>
                  <a:gd name="T22" fmla="*/ 20 w 49"/>
                  <a:gd name="T23" fmla="*/ 24 h 40"/>
                  <a:gd name="T24" fmla="*/ 14 w 49"/>
                  <a:gd name="T25" fmla="*/ 17 h 40"/>
                  <a:gd name="T26" fmla="*/ 15 w 49"/>
                  <a:gd name="T27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40">
                    <a:moveTo>
                      <a:pt x="49" y="11"/>
                    </a:moveTo>
                    <a:cubicBezTo>
                      <a:pt x="46" y="18"/>
                      <a:pt x="45" y="35"/>
                      <a:pt x="35" y="40"/>
                    </a:cubicBezTo>
                    <a:cubicBezTo>
                      <a:pt x="26" y="35"/>
                      <a:pt x="13" y="30"/>
                      <a:pt x="3" y="31"/>
                    </a:cubicBezTo>
                    <a:cubicBezTo>
                      <a:pt x="0" y="23"/>
                      <a:pt x="11" y="12"/>
                      <a:pt x="11" y="0"/>
                    </a:cubicBezTo>
                    <a:cubicBezTo>
                      <a:pt x="20" y="5"/>
                      <a:pt x="40" y="5"/>
                      <a:pt x="49" y="11"/>
                    </a:cubicBezTo>
                    <a:close/>
                    <a:moveTo>
                      <a:pt x="29" y="29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33" y="33"/>
                      <a:pt x="39" y="27"/>
                      <a:pt x="36" y="24"/>
                    </a:cubicBezTo>
                    <a:cubicBezTo>
                      <a:pt x="34" y="27"/>
                      <a:pt x="30" y="24"/>
                      <a:pt x="29" y="29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3"/>
                      <a:pt x="18" y="25"/>
                      <a:pt x="20" y="24"/>
                    </a:cubicBezTo>
                    <a:cubicBezTo>
                      <a:pt x="16" y="22"/>
                      <a:pt x="19" y="18"/>
                      <a:pt x="14" y="17"/>
                    </a:cubicBezTo>
                    <a:cubicBezTo>
                      <a:pt x="12" y="21"/>
                      <a:pt x="12" y="24"/>
                      <a:pt x="1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4" name="Freeform 49"/>
              <p:cNvSpPr>
                <a:spLocks noEditPoints="1"/>
              </p:cNvSpPr>
              <p:nvPr/>
            </p:nvSpPr>
            <p:spPr bwMode="auto">
              <a:xfrm>
                <a:off x="3488" y="2282"/>
                <a:ext cx="131" cy="108"/>
              </a:xfrm>
              <a:custGeom>
                <a:avLst/>
                <a:gdLst>
                  <a:gd name="T0" fmla="*/ 38 w 49"/>
                  <a:gd name="T1" fmla="*/ 40 h 40"/>
                  <a:gd name="T2" fmla="*/ 2 w 49"/>
                  <a:gd name="T3" fmla="*/ 30 h 40"/>
                  <a:gd name="T4" fmla="*/ 13 w 49"/>
                  <a:gd name="T5" fmla="*/ 0 h 40"/>
                  <a:gd name="T6" fmla="*/ 46 w 49"/>
                  <a:gd name="T7" fmla="*/ 3 h 40"/>
                  <a:gd name="T8" fmla="*/ 49 w 49"/>
                  <a:gd name="T9" fmla="*/ 6 h 40"/>
                  <a:gd name="T10" fmla="*/ 38 w 49"/>
                  <a:gd name="T11" fmla="*/ 40 h 40"/>
                  <a:gd name="T12" fmla="*/ 14 w 49"/>
                  <a:gd name="T13" fmla="*/ 24 h 40"/>
                  <a:gd name="T14" fmla="*/ 14 w 49"/>
                  <a:gd name="T15" fmla="*/ 24 h 40"/>
                  <a:gd name="T16" fmla="*/ 20 w 49"/>
                  <a:gd name="T17" fmla="*/ 9 h 40"/>
                  <a:gd name="T18" fmla="*/ 14 w 49"/>
                  <a:gd name="T19" fmla="*/ 24 h 40"/>
                  <a:gd name="T20" fmla="*/ 26 w 49"/>
                  <a:gd name="T21" fmla="*/ 25 h 40"/>
                  <a:gd name="T22" fmla="*/ 26 w 49"/>
                  <a:gd name="T23" fmla="*/ 25 h 40"/>
                  <a:gd name="T24" fmla="*/ 36 w 49"/>
                  <a:gd name="T25" fmla="*/ 23 h 40"/>
                  <a:gd name="T26" fmla="*/ 26 w 49"/>
                  <a:gd name="T27" fmla="*/ 2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40">
                    <a:moveTo>
                      <a:pt x="38" y="40"/>
                    </a:moveTo>
                    <a:cubicBezTo>
                      <a:pt x="30" y="29"/>
                      <a:pt x="14" y="31"/>
                      <a:pt x="2" y="30"/>
                    </a:cubicBezTo>
                    <a:cubicBezTo>
                      <a:pt x="0" y="19"/>
                      <a:pt x="10" y="10"/>
                      <a:pt x="13" y="0"/>
                    </a:cubicBezTo>
                    <a:cubicBezTo>
                      <a:pt x="24" y="1"/>
                      <a:pt x="38" y="9"/>
                      <a:pt x="46" y="3"/>
                    </a:cubicBezTo>
                    <a:cubicBezTo>
                      <a:pt x="49" y="4"/>
                      <a:pt x="49" y="5"/>
                      <a:pt x="49" y="6"/>
                    </a:cubicBezTo>
                    <a:cubicBezTo>
                      <a:pt x="44" y="19"/>
                      <a:pt x="46" y="31"/>
                      <a:pt x="38" y="40"/>
                    </a:cubicBezTo>
                    <a:close/>
                    <a:moveTo>
                      <a:pt x="14" y="24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18" y="26"/>
                      <a:pt x="27" y="11"/>
                      <a:pt x="20" y="9"/>
                    </a:cubicBezTo>
                    <a:cubicBezTo>
                      <a:pt x="17" y="13"/>
                      <a:pt x="8" y="21"/>
                      <a:pt x="14" y="24"/>
                    </a:cubicBezTo>
                    <a:close/>
                    <a:moveTo>
                      <a:pt x="26" y="25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1" y="27"/>
                      <a:pt x="35" y="29"/>
                      <a:pt x="36" y="23"/>
                    </a:cubicBezTo>
                    <a:cubicBezTo>
                      <a:pt x="32" y="22"/>
                      <a:pt x="28" y="22"/>
                      <a:pt x="2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5" name="Freeform 50"/>
              <p:cNvSpPr>
                <a:spLocks noEditPoints="1"/>
              </p:cNvSpPr>
              <p:nvPr/>
            </p:nvSpPr>
            <p:spPr bwMode="auto">
              <a:xfrm>
                <a:off x="3638" y="2331"/>
                <a:ext cx="137" cy="107"/>
              </a:xfrm>
              <a:custGeom>
                <a:avLst/>
                <a:gdLst>
                  <a:gd name="T0" fmla="*/ 51 w 51"/>
                  <a:gd name="T1" fmla="*/ 9 h 40"/>
                  <a:gd name="T2" fmla="*/ 33 w 51"/>
                  <a:gd name="T3" fmla="*/ 40 h 40"/>
                  <a:gd name="T4" fmla="*/ 6 w 51"/>
                  <a:gd name="T5" fmla="*/ 32 h 40"/>
                  <a:gd name="T6" fmla="*/ 13 w 51"/>
                  <a:gd name="T7" fmla="*/ 0 h 40"/>
                  <a:gd name="T8" fmla="*/ 51 w 51"/>
                  <a:gd name="T9" fmla="*/ 9 h 40"/>
                  <a:gd name="T10" fmla="*/ 13 w 51"/>
                  <a:gd name="T11" fmla="*/ 24 h 40"/>
                  <a:gd name="T12" fmla="*/ 13 w 51"/>
                  <a:gd name="T13" fmla="*/ 24 h 40"/>
                  <a:gd name="T14" fmla="*/ 22 w 51"/>
                  <a:gd name="T15" fmla="*/ 23 h 40"/>
                  <a:gd name="T16" fmla="*/ 24 w 51"/>
                  <a:gd name="T17" fmla="*/ 12 h 40"/>
                  <a:gd name="T18" fmla="*/ 13 w 5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40">
                    <a:moveTo>
                      <a:pt x="51" y="9"/>
                    </a:moveTo>
                    <a:cubicBezTo>
                      <a:pt x="42" y="18"/>
                      <a:pt x="44" y="34"/>
                      <a:pt x="33" y="40"/>
                    </a:cubicBezTo>
                    <a:cubicBezTo>
                      <a:pt x="29" y="32"/>
                      <a:pt x="14" y="28"/>
                      <a:pt x="6" y="32"/>
                    </a:cubicBezTo>
                    <a:cubicBezTo>
                      <a:pt x="0" y="25"/>
                      <a:pt x="10" y="5"/>
                      <a:pt x="13" y="0"/>
                    </a:cubicBezTo>
                    <a:cubicBezTo>
                      <a:pt x="23" y="3"/>
                      <a:pt x="36" y="2"/>
                      <a:pt x="51" y="9"/>
                    </a:cubicBezTo>
                    <a:close/>
                    <a:moveTo>
                      <a:pt x="13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7" y="25"/>
                      <a:pt x="20" y="25"/>
                      <a:pt x="22" y="23"/>
                    </a:cubicBezTo>
                    <a:cubicBezTo>
                      <a:pt x="13" y="21"/>
                      <a:pt x="20" y="13"/>
                      <a:pt x="24" y="12"/>
                    </a:cubicBezTo>
                    <a:cubicBezTo>
                      <a:pt x="16" y="6"/>
                      <a:pt x="12" y="19"/>
                      <a:pt x="1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6" name="Freeform 51"/>
              <p:cNvSpPr>
                <a:spLocks noEditPoints="1"/>
              </p:cNvSpPr>
              <p:nvPr/>
            </p:nvSpPr>
            <p:spPr bwMode="auto">
              <a:xfrm>
                <a:off x="3622" y="1750"/>
                <a:ext cx="519" cy="323"/>
              </a:xfrm>
              <a:custGeom>
                <a:avLst/>
                <a:gdLst>
                  <a:gd name="T0" fmla="*/ 115 w 193"/>
                  <a:gd name="T1" fmla="*/ 36 h 120"/>
                  <a:gd name="T2" fmla="*/ 173 w 193"/>
                  <a:gd name="T3" fmla="*/ 120 h 120"/>
                  <a:gd name="T4" fmla="*/ 0 w 193"/>
                  <a:gd name="T5" fmla="*/ 39 h 120"/>
                  <a:gd name="T6" fmla="*/ 146 w 193"/>
                  <a:gd name="T7" fmla="*/ 52 h 120"/>
                  <a:gd name="T8" fmla="*/ 129 w 193"/>
                  <a:gd name="T9" fmla="*/ 58 h 120"/>
                  <a:gd name="T10" fmla="*/ 146 w 193"/>
                  <a:gd name="T11" fmla="*/ 52 h 120"/>
                  <a:gd name="T12" fmla="*/ 105 w 193"/>
                  <a:gd name="T13" fmla="*/ 79 h 120"/>
                  <a:gd name="T14" fmla="*/ 105 w 193"/>
                  <a:gd name="T15" fmla="*/ 79 h 120"/>
                  <a:gd name="T16" fmla="*/ 37 w 193"/>
                  <a:gd name="T17" fmla="*/ 16 h 120"/>
                  <a:gd name="T18" fmla="*/ 37 w 193"/>
                  <a:gd name="T19" fmla="*/ 16 h 120"/>
                  <a:gd name="T20" fmla="*/ 93 w 193"/>
                  <a:gd name="T21" fmla="*/ 32 h 120"/>
                  <a:gd name="T22" fmla="*/ 114 w 193"/>
                  <a:gd name="T23" fmla="*/ 50 h 120"/>
                  <a:gd name="T24" fmla="*/ 121 w 193"/>
                  <a:gd name="T25" fmla="*/ 43 h 120"/>
                  <a:gd name="T26" fmla="*/ 168 w 193"/>
                  <a:gd name="T27" fmla="*/ 67 h 120"/>
                  <a:gd name="T28" fmla="*/ 170 w 193"/>
                  <a:gd name="T29" fmla="*/ 62 h 120"/>
                  <a:gd name="T30" fmla="*/ 147 w 193"/>
                  <a:gd name="T31" fmla="*/ 99 h 120"/>
                  <a:gd name="T32" fmla="*/ 184 w 193"/>
                  <a:gd name="T33" fmla="*/ 77 h 120"/>
                  <a:gd name="T34" fmla="*/ 147 w 193"/>
                  <a:gd name="T35" fmla="*/ 99 h 120"/>
                  <a:gd name="T36" fmla="*/ 12 w 193"/>
                  <a:gd name="T37" fmla="*/ 22 h 120"/>
                  <a:gd name="T38" fmla="*/ 12 w 193"/>
                  <a:gd name="T39" fmla="*/ 22 h 120"/>
                  <a:gd name="T40" fmla="*/ 15 w 193"/>
                  <a:gd name="T41" fmla="*/ 41 h 120"/>
                  <a:gd name="T42" fmla="*/ 15 w 193"/>
                  <a:gd name="T43" fmla="*/ 41 h 120"/>
                  <a:gd name="T44" fmla="*/ 52 w 193"/>
                  <a:gd name="T45" fmla="*/ 60 h 120"/>
                  <a:gd name="T46" fmla="*/ 52 w 193"/>
                  <a:gd name="T47" fmla="*/ 60 h 120"/>
                  <a:gd name="T48" fmla="*/ 140 w 193"/>
                  <a:gd name="T49" fmla="*/ 76 h 120"/>
                  <a:gd name="T50" fmla="*/ 140 w 193"/>
                  <a:gd name="T51" fmla="*/ 76 h 120"/>
                  <a:gd name="T52" fmla="*/ 54 w 193"/>
                  <a:gd name="T53" fmla="*/ 40 h 120"/>
                  <a:gd name="T54" fmla="*/ 54 w 193"/>
                  <a:gd name="T55" fmla="*/ 40 h 120"/>
                  <a:gd name="T56" fmla="*/ 62 w 193"/>
                  <a:gd name="T57" fmla="*/ 50 h 120"/>
                  <a:gd name="T58" fmla="*/ 62 w 193"/>
                  <a:gd name="T59" fmla="*/ 50 h 120"/>
                  <a:gd name="T60" fmla="*/ 67 w 193"/>
                  <a:gd name="T61" fmla="*/ 68 h 120"/>
                  <a:gd name="T62" fmla="*/ 67 w 193"/>
                  <a:gd name="T63" fmla="*/ 68 h 120"/>
                  <a:gd name="T64" fmla="*/ 75 w 193"/>
                  <a:gd name="T65" fmla="*/ 73 h 120"/>
                  <a:gd name="T66" fmla="*/ 75 w 193"/>
                  <a:gd name="T67" fmla="*/ 73 h 120"/>
                  <a:gd name="T68" fmla="*/ 112 w 193"/>
                  <a:gd name="T69" fmla="*/ 87 h 120"/>
                  <a:gd name="T70" fmla="*/ 112 w 193"/>
                  <a:gd name="T71" fmla="*/ 87 h 120"/>
                  <a:gd name="T72" fmla="*/ 135 w 193"/>
                  <a:gd name="T73" fmla="*/ 94 h 120"/>
                  <a:gd name="T74" fmla="*/ 135 w 193"/>
                  <a:gd name="T75" fmla="*/ 94 h 120"/>
                  <a:gd name="T76" fmla="*/ 159 w 193"/>
                  <a:gd name="T77" fmla="*/ 104 h 120"/>
                  <a:gd name="T78" fmla="*/ 159 w 193"/>
                  <a:gd name="T79" fmla="*/ 104 h 120"/>
                  <a:gd name="T80" fmla="*/ 62 w 193"/>
                  <a:gd name="T81" fmla="*/ 66 h 120"/>
                  <a:gd name="T82" fmla="*/ 62 w 193"/>
                  <a:gd name="T83" fmla="*/ 66 h 120"/>
                  <a:gd name="T84" fmla="*/ 126 w 193"/>
                  <a:gd name="T85" fmla="*/ 91 h 120"/>
                  <a:gd name="T86" fmla="*/ 126 w 193"/>
                  <a:gd name="T87" fmla="*/ 91 h 120"/>
                  <a:gd name="T88" fmla="*/ 41 w 193"/>
                  <a:gd name="T89" fmla="*/ 62 h 120"/>
                  <a:gd name="T90" fmla="*/ 48 w 193"/>
                  <a:gd name="T91" fmla="*/ 58 h 120"/>
                  <a:gd name="T92" fmla="*/ 41 w 193"/>
                  <a:gd name="T93" fmla="*/ 62 h 120"/>
                  <a:gd name="T94" fmla="*/ 134 w 193"/>
                  <a:gd name="T95" fmla="*/ 102 h 120"/>
                  <a:gd name="T96" fmla="*/ 140 w 193"/>
                  <a:gd name="T97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" h="120">
                    <a:moveTo>
                      <a:pt x="29" y="0"/>
                    </a:moveTo>
                    <a:cubicBezTo>
                      <a:pt x="54" y="9"/>
                      <a:pt x="87" y="25"/>
                      <a:pt x="115" y="36"/>
                    </a:cubicBezTo>
                    <a:cubicBezTo>
                      <a:pt x="141" y="46"/>
                      <a:pt x="170" y="51"/>
                      <a:pt x="193" y="69"/>
                    </a:cubicBezTo>
                    <a:cubicBezTo>
                      <a:pt x="192" y="86"/>
                      <a:pt x="179" y="102"/>
                      <a:pt x="173" y="120"/>
                    </a:cubicBezTo>
                    <a:cubicBezTo>
                      <a:pt x="147" y="120"/>
                      <a:pt x="125" y="102"/>
                      <a:pt x="98" y="90"/>
                    </a:cubicBezTo>
                    <a:cubicBezTo>
                      <a:pt x="68" y="76"/>
                      <a:pt x="20" y="66"/>
                      <a:pt x="0" y="39"/>
                    </a:cubicBezTo>
                    <a:cubicBezTo>
                      <a:pt x="0" y="21"/>
                      <a:pt x="13" y="1"/>
                      <a:pt x="29" y="0"/>
                    </a:cubicBezTo>
                    <a:close/>
                    <a:moveTo>
                      <a:pt x="146" y="52"/>
                    </a:moveTo>
                    <a:cubicBezTo>
                      <a:pt x="146" y="52"/>
                      <a:pt x="146" y="52"/>
                      <a:pt x="146" y="52"/>
                    </a:cubicBezTo>
                    <a:cubicBezTo>
                      <a:pt x="137" y="47"/>
                      <a:pt x="133" y="53"/>
                      <a:pt x="129" y="58"/>
                    </a:cubicBezTo>
                    <a:cubicBezTo>
                      <a:pt x="115" y="60"/>
                      <a:pt x="102" y="66"/>
                      <a:pt x="90" y="75"/>
                    </a:cubicBezTo>
                    <a:cubicBezTo>
                      <a:pt x="112" y="74"/>
                      <a:pt x="128" y="63"/>
                      <a:pt x="146" y="52"/>
                    </a:cubicBezTo>
                    <a:close/>
                    <a:moveTo>
                      <a:pt x="105" y="79"/>
                    </a:moveTo>
                    <a:cubicBezTo>
                      <a:pt x="105" y="79"/>
                      <a:pt x="105" y="79"/>
                      <a:pt x="105" y="79"/>
                    </a:cubicBezTo>
                    <a:cubicBezTo>
                      <a:pt x="118" y="78"/>
                      <a:pt x="128" y="70"/>
                      <a:pt x="139" y="64"/>
                    </a:cubicBezTo>
                    <a:cubicBezTo>
                      <a:pt x="126" y="64"/>
                      <a:pt x="114" y="69"/>
                      <a:pt x="105" y="79"/>
                    </a:cubicBezTo>
                    <a:close/>
                    <a:moveTo>
                      <a:pt x="37" y="16"/>
                    </a:moveTo>
                    <a:cubicBezTo>
                      <a:pt x="37" y="16"/>
                      <a:pt x="37" y="16"/>
                      <a:pt x="37" y="16"/>
                    </a:cubicBezTo>
                    <a:cubicBezTo>
                      <a:pt x="46" y="17"/>
                      <a:pt x="69" y="32"/>
                      <a:pt x="76" y="25"/>
                    </a:cubicBezTo>
                    <a:cubicBezTo>
                      <a:pt x="63" y="22"/>
                      <a:pt x="45" y="7"/>
                      <a:pt x="37" y="16"/>
                    </a:cubicBezTo>
                    <a:close/>
                    <a:moveTo>
                      <a:pt x="93" y="32"/>
                    </a:moveTo>
                    <a:cubicBezTo>
                      <a:pt x="93" y="32"/>
                      <a:pt x="93" y="32"/>
                      <a:pt x="93" y="32"/>
                    </a:cubicBezTo>
                    <a:cubicBezTo>
                      <a:pt x="84" y="37"/>
                      <a:pt x="103" y="38"/>
                      <a:pt x="93" y="32"/>
                    </a:cubicBezTo>
                    <a:close/>
                    <a:moveTo>
                      <a:pt x="114" y="50"/>
                    </a:moveTo>
                    <a:cubicBezTo>
                      <a:pt x="114" y="50"/>
                      <a:pt x="114" y="50"/>
                      <a:pt x="114" y="50"/>
                    </a:cubicBezTo>
                    <a:cubicBezTo>
                      <a:pt x="117" y="48"/>
                      <a:pt x="128" y="48"/>
                      <a:pt x="121" y="43"/>
                    </a:cubicBezTo>
                    <a:cubicBezTo>
                      <a:pt x="120" y="46"/>
                      <a:pt x="111" y="47"/>
                      <a:pt x="114" y="50"/>
                    </a:cubicBezTo>
                    <a:close/>
                    <a:moveTo>
                      <a:pt x="168" y="67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69" y="65"/>
                      <a:pt x="173" y="64"/>
                      <a:pt x="170" y="62"/>
                    </a:cubicBezTo>
                    <a:cubicBezTo>
                      <a:pt x="169" y="64"/>
                      <a:pt x="165" y="65"/>
                      <a:pt x="168" y="67"/>
                    </a:cubicBezTo>
                    <a:close/>
                    <a:moveTo>
                      <a:pt x="147" y="99"/>
                    </a:moveTo>
                    <a:cubicBezTo>
                      <a:pt x="147" y="99"/>
                      <a:pt x="147" y="99"/>
                      <a:pt x="147" y="99"/>
                    </a:cubicBezTo>
                    <a:cubicBezTo>
                      <a:pt x="161" y="95"/>
                      <a:pt x="172" y="86"/>
                      <a:pt x="184" y="77"/>
                    </a:cubicBezTo>
                    <a:cubicBezTo>
                      <a:pt x="183" y="72"/>
                      <a:pt x="181" y="68"/>
                      <a:pt x="174" y="66"/>
                    </a:cubicBezTo>
                    <a:cubicBezTo>
                      <a:pt x="182" y="85"/>
                      <a:pt x="154" y="83"/>
                      <a:pt x="147" y="99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25"/>
                      <a:pt x="27" y="12"/>
                      <a:pt x="21" y="11"/>
                    </a:cubicBezTo>
                    <a:cubicBezTo>
                      <a:pt x="19" y="17"/>
                      <a:pt x="13" y="14"/>
                      <a:pt x="12" y="22"/>
                    </a:cubicBezTo>
                    <a:close/>
                    <a:moveTo>
                      <a:pt x="15" y="41"/>
                    </a:moveTo>
                    <a:cubicBezTo>
                      <a:pt x="15" y="41"/>
                      <a:pt x="15" y="41"/>
                      <a:pt x="15" y="41"/>
                    </a:cubicBezTo>
                    <a:cubicBezTo>
                      <a:pt x="24" y="35"/>
                      <a:pt x="34" y="34"/>
                      <a:pt x="41" y="25"/>
                    </a:cubicBezTo>
                    <a:cubicBezTo>
                      <a:pt x="35" y="22"/>
                      <a:pt x="14" y="30"/>
                      <a:pt x="15" y="41"/>
                    </a:cubicBezTo>
                    <a:close/>
                    <a:moveTo>
                      <a:pt x="52" y="60"/>
                    </a:moveTo>
                    <a:cubicBezTo>
                      <a:pt x="52" y="60"/>
                      <a:pt x="52" y="60"/>
                      <a:pt x="52" y="60"/>
                    </a:cubicBezTo>
                    <a:cubicBezTo>
                      <a:pt x="63" y="59"/>
                      <a:pt x="80" y="53"/>
                      <a:pt x="82" y="44"/>
                    </a:cubicBezTo>
                    <a:cubicBezTo>
                      <a:pt x="73" y="50"/>
                      <a:pt x="60" y="50"/>
                      <a:pt x="52" y="60"/>
                    </a:cubicBezTo>
                    <a:close/>
                    <a:moveTo>
                      <a:pt x="140" y="76"/>
                    </a:moveTo>
                    <a:cubicBezTo>
                      <a:pt x="140" y="76"/>
                      <a:pt x="140" y="76"/>
                      <a:pt x="140" y="76"/>
                    </a:cubicBezTo>
                    <a:cubicBezTo>
                      <a:pt x="145" y="78"/>
                      <a:pt x="149" y="76"/>
                      <a:pt x="150" y="70"/>
                    </a:cubicBezTo>
                    <a:cubicBezTo>
                      <a:pt x="145" y="68"/>
                      <a:pt x="143" y="72"/>
                      <a:pt x="140" y="76"/>
                    </a:cubicBezTo>
                    <a:close/>
                    <a:moveTo>
                      <a:pt x="54" y="40"/>
                    </a:moveTo>
                    <a:cubicBezTo>
                      <a:pt x="54" y="40"/>
                      <a:pt x="54" y="40"/>
                      <a:pt x="54" y="40"/>
                    </a:cubicBezTo>
                    <a:cubicBezTo>
                      <a:pt x="55" y="38"/>
                      <a:pt x="58" y="38"/>
                      <a:pt x="56" y="35"/>
                    </a:cubicBezTo>
                    <a:cubicBezTo>
                      <a:pt x="55" y="37"/>
                      <a:pt x="51" y="38"/>
                      <a:pt x="54" y="40"/>
                    </a:cubicBezTo>
                    <a:close/>
                    <a:moveTo>
                      <a:pt x="62" y="50"/>
                    </a:move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6"/>
                      <a:pt x="79" y="46"/>
                      <a:pt x="71" y="41"/>
                    </a:cubicBezTo>
                    <a:cubicBezTo>
                      <a:pt x="71" y="48"/>
                      <a:pt x="57" y="42"/>
                      <a:pt x="62" y="50"/>
                    </a:cubicBezTo>
                    <a:close/>
                    <a:moveTo>
                      <a:pt x="67" y="68"/>
                    </a:moveTo>
                    <a:cubicBezTo>
                      <a:pt x="67" y="68"/>
                      <a:pt x="67" y="68"/>
                      <a:pt x="67" y="68"/>
                    </a:cubicBezTo>
                    <a:cubicBezTo>
                      <a:pt x="81" y="67"/>
                      <a:pt x="92" y="61"/>
                      <a:pt x="103" y="54"/>
                    </a:cubicBezTo>
                    <a:cubicBezTo>
                      <a:pt x="89" y="55"/>
                      <a:pt x="78" y="62"/>
                      <a:pt x="67" y="68"/>
                    </a:cubicBezTo>
                    <a:close/>
                    <a:moveTo>
                      <a:pt x="75" y="73"/>
                    </a:moveTo>
                    <a:cubicBezTo>
                      <a:pt x="75" y="73"/>
                      <a:pt x="75" y="73"/>
                      <a:pt x="75" y="73"/>
                    </a:cubicBezTo>
                    <a:cubicBezTo>
                      <a:pt x="88" y="73"/>
                      <a:pt x="106" y="66"/>
                      <a:pt x="110" y="56"/>
                    </a:cubicBezTo>
                    <a:cubicBezTo>
                      <a:pt x="98" y="61"/>
                      <a:pt x="85" y="64"/>
                      <a:pt x="75" y="73"/>
                    </a:cubicBezTo>
                    <a:close/>
                    <a:moveTo>
                      <a:pt x="112" y="87"/>
                    </a:moveTo>
                    <a:cubicBezTo>
                      <a:pt x="112" y="87"/>
                      <a:pt x="112" y="87"/>
                      <a:pt x="112" y="87"/>
                    </a:cubicBezTo>
                    <a:cubicBezTo>
                      <a:pt x="123" y="88"/>
                      <a:pt x="131" y="78"/>
                      <a:pt x="140" y="72"/>
                    </a:cubicBezTo>
                    <a:cubicBezTo>
                      <a:pt x="127" y="70"/>
                      <a:pt x="119" y="77"/>
                      <a:pt x="112" y="87"/>
                    </a:cubicBezTo>
                    <a:close/>
                    <a:moveTo>
                      <a:pt x="135" y="94"/>
                    </a:moveTo>
                    <a:cubicBezTo>
                      <a:pt x="135" y="94"/>
                      <a:pt x="135" y="94"/>
                      <a:pt x="135" y="94"/>
                    </a:cubicBezTo>
                    <a:cubicBezTo>
                      <a:pt x="145" y="97"/>
                      <a:pt x="157" y="87"/>
                      <a:pt x="157" y="79"/>
                    </a:cubicBezTo>
                    <a:cubicBezTo>
                      <a:pt x="150" y="85"/>
                      <a:pt x="140" y="84"/>
                      <a:pt x="135" y="94"/>
                    </a:cubicBezTo>
                    <a:close/>
                    <a:moveTo>
                      <a:pt x="159" y="104"/>
                    </a:moveTo>
                    <a:cubicBezTo>
                      <a:pt x="159" y="104"/>
                      <a:pt x="159" y="104"/>
                      <a:pt x="159" y="104"/>
                    </a:cubicBezTo>
                    <a:cubicBezTo>
                      <a:pt x="163" y="97"/>
                      <a:pt x="178" y="99"/>
                      <a:pt x="175" y="90"/>
                    </a:cubicBezTo>
                    <a:cubicBezTo>
                      <a:pt x="171" y="95"/>
                      <a:pt x="157" y="96"/>
                      <a:pt x="159" y="104"/>
                    </a:cubicBezTo>
                    <a:close/>
                    <a:moveTo>
                      <a:pt x="62" y="66"/>
                    </a:moveTo>
                    <a:cubicBezTo>
                      <a:pt x="62" y="66"/>
                      <a:pt x="62" y="66"/>
                      <a:pt x="62" y="66"/>
                    </a:cubicBezTo>
                    <a:cubicBezTo>
                      <a:pt x="67" y="62"/>
                      <a:pt x="80" y="61"/>
                      <a:pt x="78" y="54"/>
                    </a:cubicBezTo>
                    <a:cubicBezTo>
                      <a:pt x="75" y="60"/>
                      <a:pt x="60" y="57"/>
                      <a:pt x="62" y="66"/>
                    </a:cubicBezTo>
                    <a:close/>
                    <a:moveTo>
                      <a:pt x="126" y="91"/>
                    </a:moveTo>
                    <a:cubicBezTo>
                      <a:pt x="126" y="91"/>
                      <a:pt x="126" y="91"/>
                      <a:pt x="126" y="91"/>
                    </a:cubicBezTo>
                    <a:cubicBezTo>
                      <a:pt x="133" y="89"/>
                      <a:pt x="139" y="85"/>
                      <a:pt x="145" y="80"/>
                    </a:cubicBezTo>
                    <a:cubicBezTo>
                      <a:pt x="138" y="80"/>
                      <a:pt x="125" y="83"/>
                      <a:pt x="126" y="91"/>
                    </a:cubicBezTo>
                    <a:close/>
                    <a:moveTo>
                      <a:pt x="41" y="62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2" y="62"/>
                      <a:pt x="44" y="62"/>
                      <a:pt x="45" y="63"/>
                    </a:cubicBezTo>
                    <a:cubicBezTo>
                      <a:pt x="46" y="61"/>
                      <a:pt x="48" y="61"/>
                      <a:pt x="48" y="58"/>
                    </a:cubicBezTo>
                    <a:cubicBezTo>
                      <a:pt x="47" y="58"/>
                      <a:pt x="46" y="57"/>
                      <a:pt x="45" y="57"/>
                    </a:cubicBezTo>
                    <a:cubicBezTo>
                      <a:pt x="44" y="59"/>
                      <a:pt x="42" y="59"/>
                      <a:pt x="41" y="62"/>
                    </a:cubicBezTo>
                    <a:close/>
                    <a:moveTo>
                      <a:pt x="134" y="102"/>
                    </a:moveTo>
                    <a:cubicBezTo>
                      <a:pt x="134" y="102"/>
                      <a:pt x="134" y="102"/>
                      <a:pt x="134" y="102"/>
                    </a:cubicBezTo>
                    <a:cubicBezTo>
                      <a:pt x="136" y="103"/>
                      <a:pt x="137" y="103"/>
                      <a:pt x="139" y="104"/>
                    </a:cubicBezTo>
                    <a:cubicBezTo>
                      <a:pt x="140" y="102"/>
                      <a:pt x="141" y="99"/>
                      <a:pt x="140" y="98"/>
                    </a:cubicBezTo>
                    <a:cubicBezTo>
                      <a:pt x="138" y="101"/>
                      <a:pt x="135" y="100"/>
                      <a:pt x="1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7" name="Freeform 52"/>
              <p:cNvSpPr>
                <a:spLocks noEditPoints="1"/>
              </p:cNvSpPr>
              <p:nvPr/>
            </p:nvSpPr>
            <p:spPr bwMode="auto">
              <a:xfrm>
                <a:off x="3375" y="1600"/>
                <a:ext cx="925" cy="1120"/>
              </a:xfrm>
              <a:custGeom>
                <a:avLst/>
                <a:gdLst>
                  <a:gd name="T0" fmla="*/ 249 w 344"/>
                  <a:gd name="T1" fmla="*/ 344 h 417"/>
                  <a:gd name="T2" fmla="*/ 219 w 344"/>
                  <a:gd name="T3" fmla="*/ 417 h 417"/>
                  <a:gd name="T4" fmla="*/ 10 w 344"/>
                  <a:gd name="T5" fmla="*/ 333 h 417"/>
                  <a:gd name="T6" fmla="*/ 2 w 344"/>
                  <a:gd name="T7" fmla="*/ 302 h 417"/>
                  <a:gd name="T8" fmla="*/ 117 w 344"/>
                  <a:gd name="T9" fmla="*/ 0 h 417"/>
                  <a:gd name="T10" fmla="*/ 330 w 344"/>
                  <a:gd name="T11" fmla="*/ 78 h 417"/>
                  <a:gd name="T12" fmla="*/ 116 w 344"/>
                  <a:gd name="T13" fmla="*/ 12 h 417"/>
                  <a:gd name="T14" fmla="*/ 75 w 344"/>
                  <a:gd name="T15" fmla="*/ 107 h 417"/>
                  <a:gd name="T16" fmla="*/ 27 w 344"/>
                  <a:gd name="T17" fmla="*/ 249 h 417"/>
                  <a:gd name="T18" fmla="*/ 92 w 344"/>
                  <a:gd name="T19" fmla="*/ 335 h 417"/>
                  <a:gd name="T20" fmla="*/ 320 w 344"/>
                  <a:gd name="T21" fmla="*/ 82 h 417"/>
                  <a:gd name="T22" fmla="*/ 326 w 344"/>
                  <a:gd name="T23" fmla="*/ 105 h 417"/>
                  <a:gd name="T24" fmla="*/ 332 w 344"/>
                  <a:gd name="T25" fmla="*/ 99 h 417"/>
                  <a:gd name="T26" fmla="*/ 326 w 344"/>
                  <a:gd name="T27" fmla="*/ 105 h 417"/>
                  <a:gd name="T28" fmla="*/ 330 w 344"/>
                  <a:gd name="T29" fmla="*/ 114 h 417"/>
                  <a:gd name="T30" fmla="*/ 330 w 344"/>
                  <a:gd name="T31" fmla="*/ 114 h 417"/>
                  <a:gd name="T32" fmla="*/ 301 w 344"/>
                  <a:gd name="T33" fmla="*/ 167 h 417"/>
                  <a:gd name="T34" fmla="*/ 301 w 344"/>
                  <a:gd name="T35" fmla="*/ 167 h 417"/>
                  <a:gd name="T36" fmla="*/ 296 w 344"/>
                  <a:gd name="T37" fmla="*/ 186 h 417"/>
                  <a:gd name="T38" fmla="*/ 296 w 344"/>
                  <a:gd name="T39" fmla="*/ 186 h 417"/>
                  <a:gd name="T40" fmla="*/ 285 w 344"/>
                  <a:gd name="T41" fmla="*/ 213 h 417"/>
                  <a:gd name="T42" fmla="*/ 285 w 344"/>
                  <a:gd name="T43" fmla="*/ 213 h 417"/>
                  <a:gd name="T44" fmla="*/ 278 w 344"/>
                  <a:gd name="T45" fmla="*/ 237 h 417"/>
                  <a:gd name="T46" fmla="*/ 278 w 344"/>
                  <a:gd name="T47" fmla="*/ 237 h 417"/>
                  <a:gd name="T48" fmla="*/ 276 w 344"/>
                  <a:gd name="T49" fmla="*/ 250 h 417"/>
                  <a:gd name="T50" fmla="*/ 260 w 344"/>
                  <a:gd name="T51" fmla="*/ 262 h 417"/>
                  <a:gd name="T52" fmla="*/ 265 w 344"/>
                  <a:gd name="T53" fmla="*/ 252 h 417"/>
                  <a:gd name="T54" fmla="*/ 246 w 344"/>
                  <a:gd name="T55" fmla="*/ 311 h 417"/>
                  <a:gd name="T56" fmla="*/ 271 w 344"/>
                  <a:gd name="T57" fmla="*/ 274 h 417"/>
                  <a:gd name="T58" fmla="*/ 246 w 344"/>
                  <a:gd name="T59" fmla="*/ 311 h 417"/>
                  <a:gd name="T60" fmla="*/ 248 w 344"/>
                  <a:gd name="T61" fmla="*/ 296 h 417"/>
                  <a:gd name="T62" fmla="*/ 248 w 344"/>
                  <a:gd name="T63" fmla="*/ 296 h 417"/>
                  <a:gd name="T64" fmla="*/ 230 w 344"/>
                  <a:gd name="T65" fmla="*/ 341 h 417"/>
                  <a:gd name="T66" fmla="*/ 256 w 344"/>
                  <a:gd name="T67" fmla="*/ 307 h 417"/>
                  <a:gd name="T68" fmla="*/ 231 w 344"/>
                  <a:gd name="T69" fmla="*/ 329 h 417"/>
                  <a:gd name="T70" fmla="*/ 237 w 344"/>
                  <a:gd name="T71" fmla="*/ 319 h 417"/>
                  <a:gd name="T72" fmla="*/ 228 w 344"/>
                  <a:gd name="T73" fmla="*/ 364 h 417"/>
                  <a:gd name="T74" fmla="*/ 241 w 344"/>
                  <a:gd name="T75" fmla="*/ 341 h 417"/>
                  <a:gd name="T76" fmla="*/ 210 w 344"/>
                  <a:gd name="T77" fmla="*/ 383 h 417"/>
                  <a:gd name="T78" fmla="*/ 216 w 344"/>
                  <a:gd name="T79" fmla="*/ 394 h 417"/>
                  <a:gd name="T80" fmla="*/ 210 w 344"/>
                  <a:gd name="T81" fmla="*/ 383 h 417"/>
                  <a:gd name="T82" fmla="*/ 226 w 344"/>
                  <a:gd name="T83" fmla="*/ 378 h 417"/>
                  <a:gd name="T84" fmla="*/ 226 w 344"/>
                  <a:gd name="T85" fmla="*/ 378 h 417"/>
                  <a:gd name="T86" fmla="*/ 63 w 344"/>
                  <a:gd name="T87" fmla="*/ 338 h 417"/>
                  <a:gd name="T88" fmla="*/ 68 w 344"/>
                  <a:gd name="T89" fmla="*/ 335 h 417"/>
                  <a:gd name="T90" fmla="*/ 63 w 344"/>
                  <a:gd name="T91" fmla="*/ 338 h 417"/>
                  <a:gd name="T92" fmla="*/ 162 w 344"/>
                  <a:gd name="T93" fmla="*/ 383 h 417"/>
                  <a:gd name="T94" fmla="*/ 162 w 344"/>
                  <a:gd name="T95" fmla="*/ 383 h 417"/>
                  <a:gd name="T96" fmla="*/ 202 w 344"/>
                  <a:gd name="T97" fmla="*/ 404 h 417"/>
                  <a:gd name="T98" fmla="*/ 212 w 344"/>
                  <a:gd name="T99" fmla="*/ 402 h 417"/>
                  <a:gd name="T100" fmla="*/ 171 w 344"/>
                  <a:gd name="T101" fmla="*/ 394 h 417"/>
                  <a:gd name="T102" fmla="*/ 190 w 344"/>
                  <a:gd name="T103" fmla="*/ 39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" h="417">
                    <a:moveTo>
                      <a:pt x="344" y="104"/>
                    </a:moveTo>
                    <a:cubicBezTo>
                      <a:pt x="313" y="169"/>
                      <a:pt x="285" y="265"/>
                      <a:pt x="249" y="344"/>
                    </a:cubicBezTo>
                    <a:cubicBezTo>
                      <a:pt x="245" y="354"/>
                      <a:pt x="240" y="362"/>
                      <a:pt x="237" y="372"/>
                    </a:cubicBezTo>
                    <a:cubicBezTo>
                      <a:pt x="231" y="387"/>
                      <a:pt x="229" y="406"/>
                      <a:pt x="219" y="417"/>
                    </a:cubicBezTo>
                    <a:cubicBezTo>
                      <a:pt x="194" y="410"/>
                      <a:pt x="167" y="399"/>
                      <a:pt x="140" y="388"/>
                    </a:cubicBezTo>
                    <a:cubicBezTo>
                      <a:pt x="99" y="371"/>
                      <a:pt x="53" y="345"/>
                      <a:pt x="10" y="333"/>
                    </a:cubicBezTo>
                    <a:cubicBezTo>
                      <a:pt x="3" y="330"/>
                      <a:pt x="10" y="321"/>
                      <a:pt x="7" y="316"/>
                    </a:cubicBezTo>
                    <a:cubicBezTo>
                      <a:pt x="7" y="311"/>
                      <a:pt x="0" y="303"/>
                      <a:pt x="2" y="302"/>
                    </a:cubicBezTo>
                    <a:cubicBezTo>
                      <a:pt x="10" y="274"/>
                      <a:pt x="18" y="250"/>
                      <a:pt x="30" y="216"/>
                    </a:cubicBezTo>
                    <a:cubicBezTo>
                      <a:pt x="55" y="143"/>
                      <a:pt x="72" y="52"/>
                      <a:pt x="117" y="0"/>
                    </a:cubicBezTo>
                    <a:cubicBezTo>
                      <a:pt x="139" y="9"/>
                      <a:pt x="164" y="16"/>
                      <a:pt x="188" y="24"/>
                    </a:cubicBezTo>
                    <a:cubicBezTo>
                      <a:pt x="243" y="42"/>
                      <a:pt x="289" y="68"/>
                      <a:pt x="330" y="78"/>
                    </a:cubicBezTo>
                    <a:cubicBezTo>
                      <a:pt x="337" y="86"/>
                      <a:pt x="336" y="97"/>
                      <a:pt x="344" y="104"/>
                    </a:cubicBezTo>
                    <a:close/>
                    <a:moveTo>
                      <a:pt x="116" y="12"/>
                    </a:moveTo>
                    <a:cubicBezTo>
                      <a:pt x="116" y="12"/>
                      <a:pt x="116" y="12"/>
                      <a:pt x="116" y="12"/>
                    </a:cubicBezTo>
                    <a:cubicBezTo>
                      <a:pt x="97" y="37"/>
                      <a:pt x="87" y="73"/>
                      <a:pt x="75" y="107"/>
                    </a:cubicBezTo>
                    <a:cubicBezTo>
                      <a:pt x="67" y="130"/>
                      <a:pt x="58" y="154"/>
                      <a:pt x="51" y="178"/>
                    </a:cubicBezTo>
                    <a:cubicBezTo>
                      <a:pt x="44" y="203"/>
                      <a:pt x="34" y="227"/>
                      <a:pt x="27" y="249"/>
                    </a:cubicBezTo>
                    <a:cubicBezTo>
                      <a:pt x="22" y="265"/>
                      <a:pt x="23" y="291"/>
                      <a:pt x="13" y="294"/>
                    </a:cubicBezTo>
                    <a:cubicBezTo>
                      <a:pt x="31" y="315"/>
                      <a:pt x="63" y="323"/>
                      <a:pt x="92" y="335"/>
                    </a:cubicBezTo>
                    <a:cubicBezTo>
                      <a:pt x="131" y="351"/>
                      <a:pt x="170" y="377"/>
                      <a:pt x="204" y="373"/>
                    </a:cubicBezTo>
                    <a:cubicBezTo>
                      <a:pt x="239" y="291"/>
                      <a:pt x="295" y="161"/>
                      <a:pt x="320" y="82"/>
                    </a:cubicBezTo>
                    <a:cubicBezTo>
                      <a:pt x="255" y="62"/>
                      <a:pt x="181" y="23"/>
                      <a:pt x="116" y="12"/>
                    </a:cubicBezTo>
                    <a:close/>
                    <a:moveTo>
                      <a:pt x="326" y="105"/>
                    </a:moveTo>
                    <a:cubicBezTo>
                      <a:pt x="326" y="105"/>
                      <a:pt x="326" y="105"/>
                      <a:pt x="326" y="105"/>
                    </a:cubicBezTo>
                    <a:cubicBezTo>
                      <a:pt x="327" y="102"/>
                      <a:pt x="330" y="101"/>
                      <a:pt x="332" y="99"/>
                    </a:cubicBezTo>
                    <a:cubicBezTo>
                      <a:pt x="330" y="98"/>
                      <a:pt x="330" y="96"/>
                      <a:pt x="327" y="95"/>
                    </a:cubicBezTo>
                    <a:cubicBezTo>
                      <a:pt x="327" y="98"/>
                      <a:pt x="322" y="103"/>
                      <a:pt x="326" y="105"/>
                    </a:cubicBezTo>
                    <a:close/>
                    <a:moveTo>
                      <a:pt x="330" y="114"/>
                    </a:moveTo>
                    <a:cubicBezTo>
                      <a:pt x="330" y="114"/>
                      <a:pt x="330" y="114"/>
                      <a:pt x="330" y="114"/>
                    </a:cubicBezTo>
                    <a:cubicBezTo>
                      <a:pt x="332" y="110"/>
                      <a:pt x="335" y="110"/>
                      <a:pt x="331" y="107"/>
                    </a:cubicBezTo>
                    <a:cubicBezTo>
                      <a:pt x="328" y="108"/>
                      <a:pt x="326" y="112"/>
                      <a:pt x="330" y="114"/>
                    </a:cubicBezTo>
                    <a:close/>
                    <a:moveTo>
                      <a:pt x="301" y="167"/>
                    </a:moveTo>
                    <a:cubicBezTo>
                      <a:pt x="301" y="167"/>
                      <a:pt x="301" y="167"/>
                      <a:pt x="301" y="167"/>
                    </a:cubicBezTo>
                    <a:cubicBezTo>
                      <a:pt x="306" y="158"/>
                      <a:pt x="320" y="152"/>
                      <a:pt x="319" y="140"/>
                    </a:cubicBezTo>
                    <a:cubicBezTo>
                      <a:pt x="314" y="148"/>
                      <a:pt x="301" y="157"/>
                      <a:pt x="301" y="167"/>
                    </a:cubicBezTo>
                    <a:close/>
                    <a:moveTo>
                      <a:pt x="296" y="186"/>
                    </a:moveTo>
                    <a:cubicBezTo>
                      <a:pt x="296" y="186"/>
                      <a:pt x="296" y="186"/>
                      <a:pt x="296" y="186"/>
                    </a:cubicBezTo>
                    <a:cubicBezTo>
                      <a:pt x="299" y="181"/>
                      <a:pt x="315" y="172"/>
                      <a:pt x="308" y="164"/>
                    </a:cubicBezTo>
                    <a:cubicBezTo>
                      <a:pt x="305" y="172"/>
                      <a:pt x="294" y="179"/>
                      <a:pt x="296" y="186"/>
                    </a:cubicBezTo>
                    <a:close/>
                    <a:moveTo>
                      <a:pt x="285" y="213"/>
                    </a:moveTo>
                    <a:cubicBezTo>
                      <a:pt x="285" y="213"/>
                      <a:pt x="285" y="213"/>
                      <a:pt x="285" y="213"/>
                    </a:cubicBezTo>
                    <a:cubicBezTo>
                      <a:pt x="290" y="207"/>
                      <a:pt x="302" y="200"/>
                      <a:pt x="300" y="189"/>
                    </a:cubicBezTo>
                    <a:cubicBezTo>
                      <a:pt x="296" y="196"/>
                      <a:pt x="283" y="203"/>
                      <a:pt x="285" y="213"/>
                    </a:cubicBezTo>
                    <a:close/>
                    <a:moveTo>
                      <a:pt x="278" y="237"/>
                    </a:move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2" y="235"/>
                      <a:pt x="292" y="227"/>
                      <a:pt x="289" y="219"/>
                    </a:cubicBezTo>
                    <a:cubicBezTo>
                      <a:pt x="285" y="222"/>
                      <a:pt x="276" y="231"/>
                      <a:pt x="278" y="237"/>
                    </a:cubicBezTo>
                    <a:close/>
                    <a:moveTo>
                      <a:pt x="276" y="250"/>
                    </a:moveTo>
                    <a:cubicBezTo>
                      <a:pt x="276" y="250"/>
                      <a:pt x="276" y="250"/>
                      <a:pt x="276" y="250"/>
                    </a:cubicBezTo>
                    <a:cubicBezTo>
                      <a:pt x="269" y="261"/>
                      <a:pt x="286" y="238"/>
                      <a:pt x="276" y="250"/>
                    </a:cubicBezTo>
                    <a:close/>
                    <a:moveTo>
                      <a:pt x="260" y="262"/>
                    </a:moveTo>
                    <a:cubicBezTo>
                      <a:pt x="260" y="262"/>
                      <a:pt x="260" y="262"/>
                      <a:pt x="260" y="262"/>
                    </a:cubicBezTo>
                    <a:cubicBezTo>
                      <a:pt x="264" y="265"/>
                      <a:pt x="273" y="254"/>
                      <a:pt x="265" y="252"/>
                    </a:cubicBezTo>
                    <a:cubicBezTo>
                      <a:pt x="265" y="258"/>
                      <a:pt x="260" y="256"/>
                      <a:pt x="260" y="262"/>
                    </a:cubicBezTo>
                    <a:close/>
                    <a:moveTo>
                      <a:pt x="246" y="311"/>
                    </a:moveTo>
                    <a:cubicBezTo>
                      <a:pt x="246" y="311"/>
                      <a:pt x="246" y="311"/>
                      <a:pt x="246" y="311"/>
                    </a:cubicBezTo>
                    <a:cubicBezTo>
                      <a:pt x="253" y="296"/>
                      <a:pt x="265" y="293"/>
                      <a:pt x="271" y="274"/>
                    </a:cubicBezTo>
                    <a:cubicBezTo>
                      <a:pt x="271" y="273"/>
                      <a:pt x="270" y="272"/>
                      <a:pt x="268" y="271"/>
                    </a:cubicBezTo>
                    <a:cubicBezTo>
                      <a:pt x="262" y="284"/>
                      <a:pt x="247" y="297"/>
                      <a:pt x="246" y="311"/>
                    </a:cubicBezTo>
                    <a:close/>
                    <a:moveTo>
                      <a:pt x="248" y="296"/>
                    </a:moveTo>
                    <a:cubicBezTo>
                      <a:pt x="248" y="296"/>
                      <a:pt x="248" y="296"/>
                      <a:pt x="248" y="296"/>
                    </a:cubicBezTo>
                    <a:cubicBezTo>
                      <a:pt x="251" y="290"/>
                      <a:pt x="261" y="282"/>
                      <a:pt x="255" y="278"/>
                    </a:cubicBezTo>
                    <a:cubicBezTo>
                      <a:pt x="252" y="280"/>
                      <a:pt x="246" y="292"/>
                      <a:pt x="248" y="296"/>
                    </a:cubicBezTo>
                    <a:close/>
                    <a:moveTo>
                      <a:pt x="230" y="341"/>
                    </a:moveTo>
                    <a:cubicBezTo>
                      <a:pt x="230" y="341"/>
                      <a:pt x="230" y="341"/>
                      <a:pt x="230" y="341"/>
                    </a:cubicBezTo>
                    <a:cubicBezTo>
                      <a:pt x="240" y="341"/>
                      <a:pt x="242" y="323"/>
                      <a:pt x="252" y="323"/>
                    </a:cubicBezTo>
                    <a:cubicBezTo>
                      <a:pt x="250" y="318"/>
                      <a:pt x="259" y="313"/>
                      <a:pt x="256" y="307"/>
                    </a:cubicBezTo>
                    <a:cubicBezTo>
                      <a:pt x="247" y="317"/>
                      <a:pt x="239" y="330"/>
                      <a:pt x="230" y="341"/>
                    </a:cubicBezTo>
                    <a:close/>
                    <a:moveTo>
                      <a:pt x="231" y="329"/>
                    </a:moveTo>
                    <a:cubicBezTo>
                      <a:pt x="231" y="329"/>
                      <a:pt x="231" y="329"/>
                      <a:pt x="231" y="329"/>
                    </a:cubicBezTo>
                    <a:cubicBezTo>
                      <a:pt x="235" y="332"/>
                      <a:pt x="244" y="320"/>
                      <a:pt x="237" y="319"/>
                    </a:cubicBezTo>
                    <a:cubicBezTo>
                      <a:pt x="236" y="324"/>
                      <a:pt x="234" y="328"/>
                      <a:pt x="231" y="329"/>
                    </a:cubicBezTo>
                    <a:close/>
                    <a:moveTo>
                      <a:pt x="228" y="364"/>
                    </a:moveTo>
                    <a:cubicBezTo>
                      <a:pt x="228" y="364"/>
                      <a:pt x="228" y="364"/>
                      <a:pt x="228" y="364"/>
                    </a:cubicBezTo>
                    <a:cubicBezTo>
                      <a:pt x="236" y="368"/>
                      <a:pt x="241" y="346"/>
                      <a:pt x="241" y="341"/>
                    </a:cubicBezTo>
                    <a:cubicBezTo>
                      <a:pt x="236" y="347"/>
                      <a:pt x="231" y="353"/>
                      <a:pt x="228" y="364"/>
                    </a:cubicBezTo>
                    <a:close/>
                    <a:moveTo>
                      <a:pt x="210" y="383"/>
                    </a:moveTo>
                    <a:cubicBezTo>
                      <a:pt x="210" y="383"/>
                      <a:pt x="210" y="383"/>
                      <a:pt x="210" y="383"/>
                    </a:cubicBezTo>
                    <a:cubicBezTo>
                      <a:pt x="212" y="387"/>
                      <a:pt x="209" y="392"/>
                      <a:pt x="216" y="394"/>
                    </a:cubicBezTo>
                    <a:cubicBezTo>
                      <a:pt x="219" y="382"/>
                      <a:pt x="224" y="367"/>
                      <a:pt x="221" y="361"/>
                    </a:cubicBezTo>
                    <a:cubicBezTo>
                      <a:pt x="217" y="371"/>
                      <a:pt x="217" y="379"/>
                      <a:pt x="210" y="383"/>
                    </a:cubicBezTo>
                    <a:close/>
                    <a:moveTo>
                      <a:pt x="226" y="378"/>
                    </a:moveTo>
                    <a:cubicBezTo>
                      <a:pt x="226" y="378"/>
                      <a:pt x="226" y="378"/>
                      <a:pt x="226" y="378"/>
                    </a:cubicBezTo>
                    <a:cubicBezTo>
                      <a:pt x="226" y="378"/>
                      <a:pt x="226" y="379"/>
                      <a:pt x="226" y="379"/>
                    </a:cubicBezTo>
                    <a:cubicBezTo>
                      <a:pt x="214" y="386"/>
                      <a:pt x="235" y="379"/>
                      <a:pt x="226" y="378"/>
                    </a:cubicBezTo>
                    <a:close/>
                    <a:moveTo>
                      <a:pt x="63" y="338"/>
                    </a:moveTo>
                    <a:cubicBezTo>
                      <a:pt x="63" y="338"/>
                      <a:pt x="63" y="338"/>
                      <a:pt x="63" y="338"/>
                    </a:cubicBezTo>
                    <a:cubicBezTo>
                      <a:pt x="64" y="338"/>
                      <a:pt x="65" y="338"/>
                      <a:pt x="66" y="339"/>
                    </a:cubicBezTo>
                    <a:cubicBezTo>
                      <a:pt x="67" y="338"/>
                      <a:pt x="67" y="337"/>
                      <a:pt x="68" y="335"/>
                    </a:cubicBezTo>
                    <a:cubicBezTo>
                      <a:pt x="66" y="335"/>
                      <a:pt x="65" y="335"/>
                      <a:pt x="64" y="334"/>
                    </a:cubicBezTo>
                    <a:cubicBezTo>
                      <a:pt x="64" y="335"/>
                      <a:pt x="63" y="336"/>
                      <a:pt x="63" y="338"/>
                    </a:cubicBezTo>
                    <a:close/>
                    <a:moveTo>
                      <a:pt x="162" y="383"/>
                    </a:moveTo>
                    <a:cubicBezTo>
                      <a:pt x="162" y="383"/>
                      <a:pt x="162" y="383"/>
                      <a:pt x="162" y="383"/>
                    </a:cubicBezTo>
                    <a:cubicBezTo>
                      <a:pt x="168" y="384"/>
                      <a:pt x="176" y="391"/>
                      <a:pt x="178" y="383"/>
                    </a:cubicBezTo>
                    <a:cubicBezTo>
                      <a:pt x="173" y="384"/>
                      <a:pt x="165" y="377"/>
                      <a:pt x="162" y="383"/>
                    </a:cubicBezTo>
                    <a:close/>
                    <a:moveTo>
                      <a:pt x="202" y="404"/>
                    </a:moveTo>
                    <a:cubicBezTo>
                      <a:pt x="202" y="404"/>
                      <a:pt x="202" y="404"/>
                      <a:pt x="202" y="404"/>
                    </a:cubicBezTo>
                    <a:cubicBezTo>
                      <a:pt x="205" y="405"/>
                      <a:pt x="207" y="407"/>
                      <a:pt x="210" y="408"/>
                    </a:cubicBezTo>
                    <a:cubicBezTo>
                      <a:pt x="211" y="406"/>
                      <a:pt x="212" y="404"/>
                      <a:pt x="212" y="402"/>
                    </a:cubicBezTo>
                    <a:cubicBezTo>
                      <a:pt x="207" y="399"/>
                      <a:pt x="204" y="402"/>
                      <a:pt x="202" y="404"/>
                    </a:cubicBezTo>
                    <a:close/>
                    <a:moveTo>
                      <a:pt x="171" y="394"/>
                    </a:moveTo>
                    <a:cubicBezTo>
                      <a:pt x="171" y="394"/>
                      <a:pt x="171" y="394"/>
                      <a:pt x="171" y="394"/>
                    </a:cubicBezTo>
                    <a:cubicBezTo>
                      <a:pt x="178" y="397"/>
                      <a:pt x="186" y="402"/>
                      <a:pt x="190" y="398"/>
                    </a:cubicBezTo>
                    <a:cubicBezTo>
                      <a:pt x="185" y="393"/>
                      <a:pt x="176" y="390"/>
                      <a:pt x="171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8" name="Freeform 53"/>
              <p:cNvSpPr>
                <a:spLocks/>
              </p:cNvSpPr>
              <p:nvPr/>
            </p:nvSpPr>
            <p:spPr bwMode="auto">
              <a:xfrm>
                <a:off x="3743" y="2121"/>
                <a:ext cx="116" cy="107"/>
              </a:xfrm>
              <a:custGeom>
                <a:avLst/>
                <a:gdLst>
                  <a:gd name="T0" fmla="*/ 25 w 43"/>
                  <a:gd name="T1" fmla="*/ 40 h 40"/>
                  <a:gd name="T2" fmla="*/ 0 w 43"/>
                  <a:gd name="T3" fmla="*/ 28 h 40"/>
                  <a:gd name="T4" fmla="*/ 11 w 43"/>
                  <a:gd name="T5" fmla="*/ 0 h 40"/>
                  <a:gd name="T6" fmla="*/ 43 w 43"/>
                  <a:gd name="T7" fmla="*/ 4 h 40"/>
                  <a:gd name="T8" fmla="*/ 25 w 43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0">
                    <a:moveTo>
                      <a:pt x="25" y="40"/>
                    </a:moveTo>
                    <a:cubicBezTo>
                      <a:pt x="21" y="34"/>
                      <a:pt x="8" y="32"/>
                      <a:pt x="0" y="28"/>
                    </a:cubicBezTo>
                    <a:cubicBezTo>
                      <a:pt x="5" y="18"/>
                      <a:pt x="2" y="6"/>
                      <a:pt x="11" y="0"/>
                    </a:cubicBezTo>
                    <a:cubicBezTo>
                      <a:pt x="21" y="11"/>
                      <a:pt x="36" y="0"/>
                      <a:pt x="43" y="4"/>
                    </a:cubicBezTo>
                    <a:cubicBezTo>
                      <a:pt x="43" y="17"/>
                      <a:pt x="33" y="34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Freeform 54"/>
              <p:cNvSpPr>
                <a:spLocks noEditPoints="1"/>
              </p:cNvSpPr>
              <p:nvPr/>
            </p:nvSpPr>
            <p:spPr bwMode="auto">
              <a:xfrm>
                <a:off x="3692" y="2223"/>
                <a:ext cx="129" cy="108"/>
              </a:xfrm>
              <a:custGeom>
                <a:avLst/>
                <a:gdLst>
                  <a:gd name="T0" fmla="*/ 48 w 48"/>
                  <a:gd name="T1" fmla="*/ 11 h 40"/>
                  <a:gd name="T2" fmla="*/ 33 w 48"/>
                  <a:gd name="T3" fmla="*/ 40 h 40"/>
                  <a:gd name="T4" fmla="*/ 0 w 48"/>
                  <a:gd name="T5" fmla="*/ 31 h 40"/>
                  <a:gd name="T6" fmla="*/ 10 w 48"/>
                  <a:gd name="T7" fmla="*/ 0 h 40"/>
                  <a:gd name="T8" fmla="*/ 48 w 48"/>
                  <a:gd name="T9" fmla="*/ 11 h 40"/>
                  <a:gd name="T10" fmla="*/ 9 w 48"/>
                  <a:gd name="T11" fmla="*/ 24 h 40"/>
                  <a:gd name="T12" fmla="*/ 9 w 48"/>
                  <a:gd name="T13" fmla="*/ 24 h 40"/>
                  <a:gd name="T14" fmla="*/ 34 w 48"/>
                  <a:gd name="T15" fmla="*/ 26 h 40"/>
                  <a:gd name="T16" fmla="*/ 14 w 48"/>
                  <a:gd name="T17" fmla="*/ 18 h 40"/>
                  <a:gd name="T18" fmla="*/ 13 w 48"/>
                  <a:gd name="T19" fmla="*/ 14 h 40"/>
                  <a:gd name="T20" fmla="*/ 9 w 48"/>
                  <a:gd name="T21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0">
                    <a:moveTo>
                      <a:pt x="48" y="11"/>
                    </a:moveTo>
                    <a:cubicBezTo>
                      <a:pt x="40" y="20"/>
                      <a:pt x="43" y="32"/>
                      <a:pt x="33" y="40"/>
                    </a:cubicBezTo>
                    <a:cubicBezTo>
                      <a:pt x="23" y="31"/>
                      <a:pt x="10" y="30"/>
                      <a:pt x="0" y="31"/>
                    </a:cubicBezTo>
                    <a:cubicBezTo>
                      <a:pt x="0" y="22"/>
                      <a:pt x="2" y="10"/>
                      <a:pt x="10" y="0"/>
                    </a:cubicBezTo>
                    <a:cubicBezTo>
                      <a:pt x="21" y="10"/>
                      <a:pt x="38" y="3"/>
                      <a:pt x="48" y="11"/>
                    </a:cubicBezTo>
                    <a:close/>
                    <a:moveTo>
                      <a:pt x="9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18" y="25"/>
                      <a:pt x="28" y="30"/>
                      <a:pt x="34" y="26"/>
                    </a:cubicBezTo>
                    <a:cubicBezTo>
                      <a:pt x="25" y="23"/>
                      <a:pt x="16" y="25"/>
                      <a:pt x="14" y="18"/>
                    </a:cubicBezTo>
                    <a:cubicBezTo>
                      <a:pt x="13" y="16"/>
                      <a:pt x="17" y="10"/>
                      <a:pt x="13" y="14"/>
                    </a:cubicBezTo>
                    <a:cubicBezTo>
                      <a:pt x="12" y="17"/>
                      <a:pt x="10" y="21"/>
                      <a:pt x="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5083605" y="4869127"/>
              <a:ext cx="1989316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辅助功能：人物技能音效、怪物技能音效等</a:t>
              </a:r>
              <a:endParaRPr lang="zh-CN" altLang="en-US" sz="1400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80312" y="2017484"/>
            <a:ext cx="2322822" cy="1758821"/>
            <a:chOff x="8080312" y="2017484"/>
            <a:chExt cx="2322822" cy="1758821"/>
          </a:xfrm>
        </p:grpSpPr>
        <p:sp>
          <p:nvSpPr>
            <p:cNvPr id="4" name="Freeform 29"/>
            <p:cNvSpPr>
              <a:spLocks noEditPoints="1"/>
            </p:cNvSpPr>
            <p:nvPr/>
          </p:nvSpPr>
          <p:spPr bwMode="auto">
            <a:xfrm>
              <a:off x="8080312" y="2017484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9008729" y="2299514"/>
              <a:ext cx="465989" cy="298689"/>
            </a:xfrm>
            <a:custGeom>
              <a:avLst/>
              <a:gdLst>
                <a:gd name="T0" fmla="*/ 237 w 396"/>
                <a:gd name="T1" fmla="*/ 52 h 253"/>
                <a:gd name="T2" fmla="*/ 343 w 396"/>
                <a:gd name="T3" fmla="*/ 40 h 253"/>
                <a:gd name="T4" fmla="*/ 374 w 396"/>
                <a:gd name="T5" fmla="*/ 50 h 253"/>
                <a:gd name="T6" fmla="*/ 389 w 396"/>
                <a:gd name="T7" fmla="*/ 79 h 253"/>
                <a:gd name="T8" fmla="*/ 313 w 396"/>
                <a:gd name="T9" fmla="*/ 65 h 253"/>
                <a:gd name="T10" fmla="*/ 319 w 396"/>
                <a:gd name="T11" fmla="*/ 106 h 253"/>
                <a:gd name="T12" fmla="*/ 270 w 396"/>
                <a:gd name="T13" fmla="*/ 197 h 253"/>
                <a:gd name="T14" fmla="*/ 149 w 396"/>
                <a:gd name="T15" fmla="*/ 253 h 253"/>
                <a:gd name="T16" fmla="*/ 3 w 396"/>
                <a:gd name="T17" fmla="*/ 93 h 253"/>
                <a:gd name="T18" fmla="*/ 128 w 396"/>
                <a:gd name="T19" fmla="*/ 18 h 253"/>
                <a:gd name="T20" fmla="*/ 237 w 396"/>
                <a:gd name="T21" fmla="*/ 181 h 253"/>
                <a:gd name="T22" fmla="*/ 217 w 396"/>
                <a:gd name="T23" fmla="*/ 175 h 253"/>
                <a:gd name="T24" fmla="*/ 201 w 396"/>
                <a:gd name="T25" fmla="*/ 188 h 253"/>
                <a:gd name="T26" fmla="*/ 176 w 396"/>
                <a:gd name="T27" fmla="*/ 206 h 253"/>
                <a:gd name="T28" fmla="*/ 196 w 396"/>
                <a:gd name="T29" fmla="*/ 194 h 253"/>
                <a:gd name="T30" fmla="*/ 217 w 396"/>
                <a:gd name="T31" fmla="*/ 184 h 253"/>
                <a:gd name="T32" fmla="*/ 220 w 396"/>
                <a:gd name="T33" fmla="*/ 182 h 253"/>
                <a:gd name="T34" fmla="*/ 239 w 396"/>
                <a:gd name="T35" fmla="*/ 175 h 253"/>
                <a:gd name="T36" fmla="*/ 170 w 396"/>
                <a:gd name="T37" fmla="*/ 15 h 253"/>
                <a:gd name="T38" fmla="*/ 154 w 396"/>
                <a:gd name="T39" fmla="*/ 182 h 253"/>
                <a:gd name="T40" fmla="*/ 272 w 396"/>
                <a:gd name="T41" fmla="*/ 87 h 253"/>
                <a:gd name="T42" fmla="*/ 193 w 396"/>
                <a:gd name="T43" fmla="*/ 103 h 253"/>
                <a:gd name="T44" fmla="*/ 228 w 396"/>
                <a:gd name="T45" fmla="*/ 58 h 253"/>
                <a:gd name="T46" fmla="*/ 337 w 396"/>
                <a:gd name="T47" fmla="*/ 47 h 253"/>
                <a:gd name="T48" fmla="*/ 260 w 396"/>
                <a:gd name="T49" fmla="*/ 58 h 253"/>
                <a:gd name="T50" fmla="*/ 260 w 396"/>
                <a:gd name="T51" fmla="*/ 58 h 253"/>
                <a:gd name="T52" fmla="*/ 372 w 396"/>
                <a:gd name="T53" fmla="*/ 56 h 253"/>
                <a:gd name="T54" fmla="*/ 307 w 396"/>
                <a:gd name="T55" fmla="*/ 59 h 253"/>
                <a:gd name="T56" fmla="*/ 369 w 396"/>
                <a:gd name="T57" fmla="*/ 71 h 253"/>
                <a:gd name="T58" fmla="*/ 369 w 396"/>
                <a:gd name="T59" fmla="*/ 71 h 253"/>
                <a:gd name="T60" fmla="*/ 187 w 396"/>
                <a:gd name="T61" fmla="*/ 99 h 253"/>
                <a:gd name="T62" fmla="*/ 281 w 396"/>
                <a:gd name="T63" fmla="*/ 132 h 253"/>
                <a:gd name="T64" fmla="*/ 281 w 396"/>
                <a:gd name="T65" fmla="*/ 132 h 253"/>
                <a:gd name="T66" fmla="*/ 99 w 396"/>
                <a:gd name="T67" fmla="*/ 211 h 253"/>
                <a:gd name="T68" fmla="*/ 55 w 396"/>
                <a:gd name="T69" fmla="*/ 132 h 253"/>
                <a:gd name="T70" fmla="*/ 254 w 396"/>
                <a:gd name="T71" fmla="*/ 144 h 253"/>
                <a:gd name="T72" fmla="*/ 226 w 396"/>
                <a:gd name="T73" fmla="*/ 156 h 253"/>
                <a:gd name="T74" fmla="*/ 236 w 396"/>
                <a:gd name="T75" fmla="*/ 150 h 253"/>
                <a:gd name="T76" fmla="*/ 254 w 396"/>
                <a:gd name="T77" fmla="*/ 170 h 253"/>
                <a:gd name="T78" fmla="*/ 246 w 396"/>
                <a:gd name="T79" fmla="*/ 167 h 253"/>
                <a:gd name="T80" fmla="*/ 246 w 396"/>
                <a:gd name="T81" fmla="*/ 167 h 253"/>
                <a:gd name="T82" fmla="*/ 225 w 396"/>
                <a:gd name="T83" fmla="*/ 187 h 253"/>
                <a:gd name="T84" fmla="*/ 179 w 396"/>
                <a:gd name="T85" fmla="*/ 190 h 253"/>
                <a:gd name="T86" fmla="*/ 179 w 396"/>
                <a:gd name="T87" fmla="*/ 188 h 253"/>
                <a:gd name="T88" fmla="*/ 236 w 396"/>
                <a:gd name="T89" fmla="*/ 190 h 253"/>
                <a:gd name="T90" fmla="*/ 236 w 396"/>
                <a:gd name="T91" fmla="*/ 190 h 253"/>
                <a:gd name="T92" fmla="*/ 166 w 396"/>
                <a:gd name="T93" fmla="*/ 197 h 253"/>
                <a:gd name="T94" fmla="*/ 163 w 396"/>
                <a:gd name="T95" fmla="*/ 210 h 253"/>
                <a:gd name="T96" fmla="*/ 231 w 396"/>
                <a:gd name="T97" fmla="*/ 191 h 253"/>
                <a:gd name="T98" fmla="*/ 223 w 396"/>
                <a:gd name="T99" fmla="*/ 197 h 253"/>
                <a:gd name="T100" fmla="*/ 223 w 396"/>
                <a:gd name="T101" fmla="*/ 194 h 253"/>
                <a:gd name="T102" fmla="*/ 201 w 396"/>
                <a:gd name="T103" fmla="*/ 203 h 253"/>
                <a:gd name="T104" fmla="*/ 201 w 396"/>
                <a:gd name="T105" fmla="*/ 211 h 253"/>
                <a:gd name="T106" fmla="*/ 210 w 396"/>
                <a:gd name="T107" fmla="*/ 206 h 253"/>
                <a:gd name="T108" fmla="*/ 192 w 396"/>
                <a:gd name="T109" fmla="*/ 217 h 253"/>
                <a:gd name="T110" fmla="*/ 192 w 396"/>
                <a:gd name="T111" fmla="*/ 217 h 253"/>
                <a:gd name="T112" fmla="*/ 233 w 396"/>
                <a:gd name="T113" fmla="*/ 210 h 253"/>
                <a:gd name="T114" fmla="*/ 163 w 396"/>
                <a:gd name="T115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6" h="253">
                  <a:moveTo>
                    <a:pt x="175" y="0"/>
                  </a:moveTo>
                  <a:cubicBezTo>
                    <a:pt x="180" y="0"/>
                    <a:pt x="177" y="7"/>
                    <a:pt x="179" y="9"/>
                  </a:cubicBezTo>
                  <a:cubicBezTo>
                    <a:pt x="200" y="22"/>
                    <a:pt x="217" y="38"/>
                    <a:pt x="237" y="52"/>
                  </a:cubicBezTo>
                  <a:cubicBezTo>
                    <a:pt x="250" y="53"/>
                    <a:pt x="261" y="48"/>
                    <a:pt x="273" y="49"/>
                  </a:cubicBezTo>
                  <a:cubicBezTo>
                    <a:pt x="284" y="49"/>
                    <a:pt x="295" y="53"/>
                    <a:pt x="305" y="52"/>
                  </a:cubicBezTo>
                  <a:cubicBezTo>
                    <a:pt x="319" y="50"/>
                    <a:pt x="330" y="41"/>
                    <a:pt x="343" y="40"/>
                  </a:cubicBezTo>
                  <a:cubicBezTo>
                    <a:pt x="356" y="38"/>
                    <a:pt x="374" y="38"/>
                    <a:pt x="386" y="40"/>
                  </a:cubicBezTo>
                  <a:cubicBezTo>
                    <a:pt x="390" y="40"/>
                    <a:pt x="395" y="40"/>
                    <a:pt x="396" y="44"/>
                  </a:cubicBezTo>
                  <a:cubicBezTo>
                    <a:pt x="396" y="53"/>
                    <a:pt x="379" y="46"/>
                    <a:pt x="374" y="50"/>
                  </a:cubicBezTo>
                  <a:cubicBezTo>
                    <a:pt x="375" y="56"/>
                    <a:pt x="389" y="51"/>
                    <a:pt x="389" y="59"/>
                  </a:cubicBezTo>
                  <a:cubicBezTo>
                    <a:pt x="385" y="64"/>
                    <a:pt x="373" y="62"/>
                    <a:pt x="364" y="62"/>
                  </a:cubicBezTo>
                  <a:cubicBezTo>
                    <a:pt x="366" y="74"/>
                    <a:pt x="390" y="64"/>
                    <a:pt x="389" y="79"/>
                  </a:cubicBezTo>
                  <a:cubicBezTo>
                    <a:pt x="381" y="85"/>
                    <a:pt x="366" y="76"/>
                    <a:pt x="355" y="74"/>
                  </a:cubicBezTo>
                  <a:cubicBezTo>
                    <a:pt x="359" y="82"/>
                    <a:pt x="380" y="81"/>
                    <a:pt x="377" y="91"/>
                  </a:cubicBezTo>
                  <a:cubicBezTo>
                    <a:pt x="352" y="91"/>
                    <a:pt x="329" y="78"/>
                    <a:pt x="313" y="65"/>
                  </a:cubicBezTo>
                  <a:cubicBezTo>
                    <a:pt x="295" y="65"/>
                    <a:pt x="281" y="68"/>
                    <a:pt x="263" y="67"/>
                  </a:cubicBezTo>
                  <a:cubicBezTo>
                    <a:pt x="268" y="77"/>
                    <a:pt x="279" y="84"/>
                    <a:pt x="289" y="90"/>
                  </a:cubicBezTo>
                  <a:cubicBezTo>
                    <a:pt x="298" y="96"/>
                    <a:pt x="309" y="101"/>
                    <a:pt x="319" y="106"/>
                  </a:cubicBezTo>
                  <a:cubicBezTo>
                    <a:pt x="320" y="113"/>
                    <a:pt x="323" y="121"/>
                    <a:pt x="320" y="126"/>
                  </a:cubicBezTo>
                  <a:cubicBezTo>
                    <a:pt x="303" y="130"/>
                    <a:pt x="291" y="139"/>
                    <a:pt x="275" y="144"/>
                  </a:cubicBezTo>
                  <a:cubicBezTo>
                    <a:pt x="273" y="161"/>
                    <a:pt x="273" y="181"/>
                    <a:pt x="270" y="197"/>
                  </a:cubicBezTo>
                  <a:cubicBezTo>
                    <a:pt x="245" y="215"/>
                    <a:pt x="211" y="222"/>
                    <a:pt x="187" y="241"/>
                  </a:cubicBezTo>
                  <a:cubicBezTo>
                    <a:pt x="177" y="241"/>
                    <a:pt x="172" y="247"/>
                    <a:pt x="166" y="250"/>
                  </a:cubicBezTo>
                  <a:cubicBezTo>
                    <a:pt x="156" y="249"/>
                    <a:pt x="155" y="250"/>
                    <a:pt x="149" y="253"/>
                  </a:cubicBezTo>
                  <a:cubicBezTo>
                    <a:pt x="105" y="234"/>
                    <a:pt x="74" y="201"/>
                    <a:pt x="41" y="170"/>
                  </a:cubicBezTo>
                  <a:cubicBezTo>
                    <a:pt x="44" y="157"/>
                    <a:pt x="38" y="136"/>
                    <a:pt x="43" y="121"/>
                  </a:cubicBezTo>
                  <a:cubicBezTo>
                    <a:pt x="30" y="111"/>
                    <a:pt x="19" y="100"/>
                    <a:pt x="3" y="93"/>
                  </a:cubicBezTo>
                  <a:cubicBezTo>
                    <a:pt x="0" y="87"/>
                    <a:pt x="3" y="80"/>
                    <a:pt x="5" y="74"/>
                  </a:cubicBezTo>
                  <a:cubicBezTo>
                    <a:pt x="20" y="71"/>
                    <a:pt x="34" y="63"/>
                    <a:pt x="47" y="56"/>
                  </a:cubicBezTo>
                  <a:cubicBezTo>
                    <a:pt x="74" y="43"/>
                    <a:pt x="99" y="31"/>
                    <a:pt x="128" y="18"/>
                  </a:cubicBezTo>
                  <a:cubicBezTo>
                    <a:pt x="143" y="11"/>
                    <a:pt x="157" y="5"/>
                    <a:pt x="175" y="0"/>
                  </a:cubicBezTo>
                  <a:close/>
                  <a:moveTo>
                    <a:pt x="237" y="181"/>
                  </a:moveTo>
                  <a:cubicBezTo>
                    <a:pt x="237" y="181"/>
                    <a:pt x="237" y="181"/>
                    <a:pt x="237" y="181"/>
                  </a:cubicBezTo>
                  <a:cubicBezTo>
                    <a:pt x="246" y="179"/>
                    <a:pt x="235" y="174"/>
                    <a:pt x="242" y="169"/>
                  </a:cubicBezTo>
                  <a:cubicBezTo>
                    <a:pt x="234" y="170"/>
                    <a:pt x="238" y="175"/>
                    <a:pt x="231" y="170"/>
                  </a:cubicBezTo>
                  <a:cubicBezTo>
                    <a:pt x="228" y="174"/>
                    <a:pt x="223" y="178"/>
                    <a:pt x="217" y="175"/>
                  </a:cubicBezTo>
                  <a:cubicBezTo>
                    <a:pt x="216" y="177"/>
                    <a:pt x="217" y="181"/>
                    <a:pt x="214" y="182"/>
                  </a:cubicBezTo>
                  <a:cubicBezTo>
                    <a:pt x="213" y="176"/>
                    <a:pt x="208" y="187"/>
                    <a:pt x="202" y="182"/>
                  </a:cubicBezTo>
                  <a:cubicBezTo>
                    <a:pt x="202" y="184"/>
                    <a:pt x="200" y="185"/>
                    <a:pt x="201" y="188"/>
                  </a:cubicBezTo>
                  <a:cubicBezTo>
                    <a:pt x="195" y="188"/>
                    <a:pt x="191" y="191"/>
                    <a:pt x="187" y="196"/>
                  </a:cubicBezTo>
                  <a:cubicBezTo>
                    <a:pt x="185" y="190"/>
                    <a:pt x="180" y="203"/>
                    <a:pt x="181" y="193"/>
                  </a:cubicBezTo>
                  <a:cubicBezTo>
                    <a:pt x="172" y="194"/>
                    <a:pt x="180" y="201"/>
                    <a:pt x="176" y="206"/>
                  </a:cubicBezTo>
                  <a:cubicBezTo>
                    <a:pt x="183" y="206"/>
                    <a:pt x="188" y="200"/>
                    <a:pt x="189" y="197"/>
                  </a:cubicBezTo>
                  <a:cubicBezTo>
                    <a:pt x="189" y="199"/>
                    <a:pt x="190" y="200"/>
                    <a:pt x="192" y="200"/>
                  </a:cubicBezTo>
                  <a:cubicBezTo>
                    <a:pt x="193" y="198"/>
                    <a:pt x="193" y="195"/>
                    <a:pt x="196" y="194"/>
                  </a:cubicBezTo>
                  <a:cubicBezTo>
                    <a:pt x="196" y="196"/>
                    <a:pt x="196" y="197"/>
                    <a:pt x="196" y="199"/>
                  </a:cubicBezTo>
                  <a:cubicBezTo>
                    <a:pt x="201" y="198"/>
                    <a:pt x="199" y="198"/>
                    <a:pt x="204" y="199"/>
                  </a:cubicBezTo>
                  <a:cubicBezTo>
                    <a:pt x="205" y="191"/>
                    <a:pt x="208" y="184"/>
                    <a:pt x="217" y="184"/>
                  </a:cubicBezTo>
                  <a:cubicBezTo>
                    <a:pt x="214" y="191"/>
                    <a:pt x="219" y="198"/>
                    <a:pt x="214" y="205"/>
                  </a:cubicBezTo>
                  <a:cubicBezTo>
                    <a:pt x="219" y="205"/>
                    <a:pt x="222" y="203"/>
                    <a:pt x="222" y="199"/>
                  </a:cubicBezTo>
                  <a:cubicBezTo>
                    <a:pt x="215" y="197"/>
                    <a:pt x="226" y="188"/>
                    <a:pt x="220" y="182"/>
                  </a:cubicBezTo>
                  <a:cubicBezTo>
                    <a:pt x="225" y="181"/>
                    <a:pt x="226" y="176"/>
                    <a:pt x="231" y="176"/>
                  </a:cubicBezTo>
                  <a:cubicBezTo>
                    <a:pt x="232" y="180"/>
                    <a:pt x="228" y="179"/>
                    <a:pt x="229" y="184"/>
                  </a:cubicBezTo>
                  <a:cubicBezTo>
                    <a:pt x="239" y="184"/>
                    <a:pt x="228" y="172"/>
                    <a:pt x="239" y="175"/>
                  </a:cubicBezTo>
                  <a:cubicBezTo>
                    <a:pt x="239" y="177"/>
                    <a:pt x="237" y="178"/>
                    <a:pt x="237" y="181"/>
                  </a:cubicBezTo>
                  <a:close/>
                  <a:moveTo>
                    <a:pt x="170" y="15"/>
                  </a:moveTo>
                  <a:cubicBezTo>
                    <a:pt x="170" y="15"/>
                    <a:pt x="170" y="15"/>
                    <a:pt x="170" y="15"/>
                  </a:cubicBezTo>
                  <a:cubicBezTo>
                    <a:pt x="121" y="39"/>
                    <a:pt x="65" y="56"/>
                    <a:pt x="22" y="85"/>
                  </a:cubicBezTo>
                  <a:cubicBezTo>
                    <a:pt x="53" y="111"/>
                    <a:pt x="89" y="134"/>
                    <a:pt x="120" y="158"/>
                  </a:cubicBezTo>
                  <a:cubicBezTo>
                    <a:pt x="131" y="166"/>
                    <a:pt x="145" y="171"/>
                    <a:pt x="154" y="182"/>
                  </a:cubicBezTo>
                  <a:cubicBezTo>
                    <a:pt x="188" y="162"/>
                    <a:pt x="228" y="143"/>
                    <a:pt x="264" y="128"/>
                  </a:cubicBezTo>
                  <a:cubicBezTo>
                    <a:pt x="277" y="122"/>
                    <a:pt x="293" y="120"/>
                    <a:pt x="302" y="109"/>
                  </a:cubicBezTo>
                  <a:cubicBezTo>
                    <a:pt x="294" y="102"/>
                    <a:pt x="283" y="95"/>
                    <a:pt x="272" y="87"/>
                  </a:cubicBezTo>
                  <a:cubicBezTo>
                    <a:pt x="263" y="80"/>
                    <a:pt x="249" y="66"/>
                    <a:pt x="240" y="65"/>
                  </a:cubicBezTo>
                  <a:cubicBezTo>
                    <a:pt x="221" y="63"/>
                    <a:pt x="211" y="85"/>
                    <a:pt x="192" y="90"/>
                  </a:cubicBezTo>
                  <a:cubicBezTo>
                    <a:pt x="190" y="97"/>
                    <a:pt x="197" y="97"/>
                    <a:pt x="193" y="103"/>
                  </a:cubicBezTo>
                  <a:cubicBezTo>
                    <a:pt x="180" y="116"/>
                    <a:pt x="144" y="98"/>
                    <a:pt x="167" y="84"/>
                  </a:cubicBezTo>
                  <a:cubicBezTo>
                    <a:pt x="172" y="83"/>
                    <a:pt x="173" y="88"/>
                    <a:pt x="176" y="85"/>
                  </a:cubicBezTo>
                  <a:cubicBezTo>
                    <a:pt x="191" y="74"/>
                    <a:pt x="209" y="65"/>
                    <a:pt x="228" y="58"/>
                  </a:cubicBezTo>
                  <a:cubicBezTo>
                    <a:pt x="212" y="41"/>
                    <a:pt x="191" y="28"/>
                    <a:pt x="170" y="15"/>
                  </a:cubicBezTo>
                  <a:close/>
                  <a:moveTo>
                    <a:pt x="337" y="47"/>
                  </a:moveTo>
                  <a:cubicBezTo>
                    <a:pt x="337" y="47"/>
                    <a:pt x="337" y="47"/>
                    <a:pt x="337" y="47"/>
                  </a:cubicBezTo>
                  <a:cubicBezTo>
                    <a:pt x="346" y="47"/>
                    <a:pt x="354" y="47"/>
                    <a:pt x="360" y="44"/>
                  </a:cubicBezTo>
                  <a:cubicBezTo>
                    <a:pt x="352" y="41"/>
                    <a:pt x="345" y="43"/>
                    <a:pt x="337" y="47"/>
                  </a:cubicBezTo>
                  <a:close/>
                  <a:moveTo>
                    <a:pt x="260" y="58"/>
                  </a:moveTo>
                  <a:cubicBezTo>
                    <a:pt x="260" y="58"/>
                    <a:pt x="260" y="58"/>
                    <a:pt x="260" y="58"/>
                  </a:cubicBezTo>
                  <a:cubicBezTo>
                    <a:pt x="264" y="58"/>
                    <a:pt x="266" y="57"/>
                    <a:pt x="267" y="55"/>
                  </a:cubicBezTo>
                  <a:cubicBezTo>
                    <a:pt x="265" y="55"/>
                    <a:pt x="258" y="53"/>
                    <a:pt x="260" y="58"/>
                  </a:cubicBezTo>
                  <a:close/>
                  <a:moveTo>
                    <a:pt x="340" y="59"/>
                  </a:moveTo>
                  <a:cubicBezTo>
                    <a:pt x="340" y="59"/>
                    <a:pt x="340" y="59"/>
                    <a:pt x="340" y="59"/>
                  </a:cubicBezTo>
                  <a:cubicBezTo>
                    <a:pt x="351" y="60"/>
                    <a:pt x="365" y="62"/>
                    <a:pt x="372" y="56"/>
                  </a:cubicBezTo>
                  <a:cubicBezTo>
                    <a:pt x="364" y="54"/>
                    <a:pt x="345" y="52"/>
                    <a:pt x="340" y="59"/>
                  </a:cubicBezTo>
                  <a:close/>
                  <a:moveTo>
                    <a:pt x="307" y="59"/>
                  </a:moveTo>
                  <a:cubicBezTo>
                    <a:pt x="307" y="59"/>
                    <a:pt x="307" y="59"/>
                    <a:pt x="307" y="59"/>
                  </a:cubicBezTo>
                  <a:cubicBezTo>
                    <a:pt x="305" y="58"/>
                    <a:pt x="303" y="57"/>
                    <a:pt x="299" y="58"/>
                  </a:cubicBezTo>
                  <a:cubicBezTo>
                    <a:pt x="297" y="62"/>
                    <a:pt x="307" y="62"/>
                    <a:pt x="307" y="59"/>
                  </a:cubicBezTo>
                  <a:close/>
                  <a:moveTo>
                    <a:pt x="369" y="71"/>
                  </a:moveTo>
                  <a:cubicBezTo>
                    <a:pt x="369" y="71"/>
                    <a:pt x="369" y="71"/>
                    <a:pt x="369" y="71"/>
                  </a:cubicBezTo>
                  <a:cubicBezTo>
                    <a:pt x="359" y="69"/>
                    <a:pt x="352" y="63"/>
                    <a:pt x="337" y="64"/>
                  </a:cubicBezTo>
                  <a:cubicBezTo>
                    <a:pt x="343" y="70"/>
                    <a:pt x="360" y="73"/>
                    <a:pt x="369" y="71"/>
                  </a:cubicBezTo>
                  <a:close/>
                  <a:moveTo>
                    <a:pt x="178" y="102"/>
                  </a:moveTo>
                  <a:cubicBezTo>
                    <a:pt x="178" y="102"/>
                    <a:pt x="178" y="102"/>
                    <a:pt x="178" y="102"/>
                  </a:cubicBezTo>
                  <a:cubicBezTo>
                    <a:pt x="182" y="102"/>
                    <a:pt x="187" y="103"/>
                    <a:pt x="187" y="99"/>
                  </a:cubicBezTo>
                  <a:cubicBezTo>
                    <a:pt x="186" y="98"/>
                    <a:pt x="185" y="97"/>
                    <a:pt x="185" y="96"/>
                  </a:cubicBezTo>
                  <a:cubicBezTo>
                    <a:pt x="181" y="96"/>
                    <a:pt x="177" y="96"/>
                    <a:pt x="178" y="102"/>
                  </a:cubicBezTo>
                  <a:close/>
                  <a:moveTo>
                    <a:pt x="281" y="132"/>
                  </a:moveTo>
                  <a:cubicBezTo>
                    <a:pt x="281" y="132"/>
                    <a:pt x="281" y="132"/>
                    <a:pt x="281" y="132"/>
                  </a:cubicBezTo>
                  <a:cubicBezTo>
                    <a:pt x="284" y="132"/>
                    <a:pt x="286" y="131"/>
                    <a:pt x="287" y="129"/>
                  </a:cubicBezTo>
                  <a:cubicBezTo>
                    <a:pt x="284" y="129"/>
                    <a:pt x="281" y="129"/>
                    <a:pt x="281" y="132"/>
                  </a:cubicBezTo>
                  <a:close/>
                  <a:moveTo>
                    <a:pt x="52" y="165"/>
                  </a:moveTo>
                  <a:cubicBezTo>
                    <a:pt x="52" y="165"/>
                    <a:pt x="52" y="165"/>
                    <a:pt x="52" y="165"/>
                  </a:cubicBezTo>
                  <a:cubicBezTo>
                    <a:pt x="68" y="181"/>
                    <a:pt x="83" y="198"/>
                    <a:pt x="99" y="211"/>
                  </a:cubicBezTo>
                  <a:cubicBezTo>
                    <a:pt x="114" y="224"/>
                    <a:pt x="132" y="231"/>
                    <a:pt x="149" y="243"/>
                  </a:cubicBezTo>
                  <a:cubicBezTo>
                    <a:pt x="154" y="231"/>
                    <a:pt x="150" y="216"/>
                    <a:pt x="151" y="200"/>
                  </a:cubicBezTo>
                  <a:cubicBezTo>
                    <a:pt x="115" y="181"/>
                    <a:pt x="88" y="154"/>
                    <a:pt x="55" y="132"/>
                  </a:cubicBezTo>
                  <a:cubicBezTo>
                    <a:pt x="51" y="140"/>
                    <a:pt x="52" y="154"/>
                    <a:pt x="52" y="165"/>
                  </a:cubicBezTo>
                  <a:close/>
                  <a:moveTo>
                    <a:pt x="254" y="144"/>
                  </a:moveTo>
                  <a:cubicBezTo>
                    <a:pt x="254" y="144"/>
                    <a:pt x="254" y="144"/>
                    <a:pt x="254" y="144"/>
                  </a:cubicBezTo>
                  <a:cubicBezTo>
                    <a:pt x="264" y="142"/>
                    <a:pt x="272" y="137"/>
                    <a:pt x="280" y="132"/>
                  </a:cubicBezTo>
                  <a:cubicBezTo>
                    <a:pt x="269" y="135"/>
                    <a:pt x="258" y="136"/>
                    <a:pt x="254" y="144"/>
                  </a:cubicBezTo>
                  <a:close/>
                  <a:moveTo>
                    <a:pt x="226" y="156"/>
                  </a:moveTo>
                  <a:cubicBezTo>
                    <a:pt x="226" y="156"/>
                    <a:pt x="226" y="156"/>
                    <a:pt x="226" y="156"/>
                  </a:cubicBezTo>
                  <a:cubicBezTo>
                    <a:pt x="231" y="154"/>
                    <a:pt x="232" y="158"/>
                    <a:pt x="236" y="155"/>
                  </a:cubicBezTo>
                  <a:cubicBezTo>
                    <a:pt x="236" y="153"/>
                    <a:pt x="236" y="152"/>
                    <a:pt x="236" y="150"/>
                  </a:cubicBezTo>
                  <a:cubicBezTo>
                    <a:pt x="231" y="151"/>
                    <a:pt x="228" y="153"/>
                    <a:pt x="226" y="156"/>
                  </a:cubicBezTo>
                  <a:close/>
                  <a:moveTo>
                    <a:pt x="254" y="170"/>
                  </a:moveTo>
                  <a:cubicBezTo>
                    <a:pt x="254" y="170"/>
                    <a:pt x="254" y="170"/>
                    <a:pt x="254" y="170"/>
                  </a:cubicBezTo>
                  <a:cubicBezTo>
                    <a:pt x="254" y="167"/>
                    <a:pt x="258" y="161"/>
                    <a:pt x="254" y="159"/>
                  </a:cubicBezTo>
                  <a:cubicBezTo>
                    <a:pt x="252" y="161"/>
                    <a:pt x="251" y="169"/>
                    <a:pt x="254" y="170"/>
                  </a:cubicBezTo>
                  <a:close/>
                  <a:moveTo>
                    <a:pt x="246" y="167"/>
                  </a:moveTo>
                  <a:cubicBezTo>
                    <a:pt x="246" y="167"/>
                    <a:pt x="246" y="167"/>
                    <a:pt x="246" y="167"/>
                  </a:cubicBezTo>
                  <a:cubicBezTo>
                    <a:pt x="246" y="167"/>
                    <a:pt x="246" y="168"/>
                    <a:pt x="246" y="169"/>
                  </a:cubicBezTo>
                  <a:cubicBezTo>
                    <a:pt x="238" y="173"/>
                    <a:pt x="251" y="168"/>
                    <a:pt x="246" y="167"/>
                  </a:cubicBezTo>
                  <a:close/>
                  <a:moveTo>
                    <a:pt x="223" y="182"/>
                  </a:moveTo>
                  <a:cubicBezTo>
                    <a:pt x="223" y="182"/>
                    <a:pt x="223" y="182"/>
                    <a:pt x="223" y="182"/>
                  </a:cubicBezTo>
                  <a:cubicBezTo>
                    <a:pt x="224" y="184"/>
                    <a:pt x="223" y="186"/>
                    <a:pt x="225" y="187"/>
                  </a:cubicBezTo>
                  <a:cubicBezTo>
                    <a:pt x="225" y="185"/>
                    <a:pt x="230" y="181"/>
                    <a:pt x="226" y="181"/>
                  </a:cubicBezTo>
                  <a:cubicBezTo>
                    <a:pt x="226" y="182"/>
                    <a:pt x="225" y="182"/>
                    <a:pt x="223" y="182"/>
                  </a:cubicBezTo>
                  <a:close/>
                  <a:moveTo>
                    <a:pt x="179" y="190"/>
                  </a:moveTo>
                  <a:cubicBezTo>
                    <a:pt x="179" y="190"/>
                    <a:pt x="179" y="190"/>
                    <a:pt x="179" y="190"/>
                  </a:cubicBezTo>
                  <a:cubicBezTo>
                    <a:pt x="182" y="188"/>
                    <a:pt x="180" y="182"/>
                    <a:pt x="178" y="187"/>
                  </a:cubicBezTo>
                  <a:cubicBezTo>
                    <a:pt x="179" y="187"/>
                    <a:pt x="180" y="187"/>
                    <a:pt x="179" y="188"/>
                  </a:cubicBezTo>
                  <a:cubicBezTo>
                    <a:pt x="179" y="188"/>
                    <a:pt x="178" y="189"/>
                    <a:pt x="179" y="190"/>
                  </a:cubicBezTo>
                  <a:close/>
                  <a:moveTo>
                    <a:pt x="236" y="190"/>
                  </a:moveTo>
                  <a:cubicBezTo>
                    <a:pt x="236" y="190"/>
                    <a:pt x="236" y="190"/>
                    <a:pt x="236" y="190"/>
                  </a:cubicBezTo>
                  <a:cubicBezTo>
                    <a:pt x="235" y="193"/>
                    <a:pt x="236" y="195"/>
                    <a:pt x="239" y="196"/>
                  </a:cubicBezTo>
                  <a:cubicBezTo>
                    <a:pt x="240" y="193"/>
                    <a:pt x="244" y="193"/>
                    <a:pt x="243" y="188"/>
                  </a:cubicBezTo>
                  <a:cubicBezTo>
                    <a:pt x="240" y="188"/>
                    <a:pt x="237" y="188"/>
                    <a:pt x="236" y="190"/>
                  </a:cubicBezTo>
                  <a:close/>
                  <a:moveTo>
                    <a:pt x="163" y="210"/>
                  </a:moveTo>
                  <a:cubicBezTo>
                    <a:pt x="163" y="210"/>
                    <a:pt x="163" y="210"/>
                    <a:pt x="163" y="210"/>
                  </a:cubicBezTo>
                  <a:cubicBezTo>
                    <a:pt x="168" y="207"/>
                    <a:pt x="162" y="201"/>
                    <a:pt x="166" y="197"/>
                  </a:cubicBezTo>
                  <a:cubicBezTo>
                    <a:pt x="168" y="197"/>
                    <a:pt x="167" y="202"/>
                    <a:pt x="169" y="202"/>
                  </a:cubicBezTo>
                  <a:cubicBezTo>
                    <a:pt x="169" y="198"/>
                    <a:pt x="169" y="195"/>
                    <a:pt x="169" y="191"/>
                  </a:cubicBezTo>
                  <a:cubicBezTo>
                    <a:pt x="159" y="189"/>
                    <a:pt x="160" y="204"/>
                    <a:pt x="163" y="210"/>
                  </a:cubicBezTo>
                  <a:close/>
                  <a:moveTo>
                    <a:pt x="229" y="197"/>
                  </a:moveTo>
                  <a:cubicBezTo>
                    <a:pt x="229" y="197"/>
                    <a:pt x="229" y="197"/>
                    <a:pt x="229" y="197"/>
                  </a:cubicBezTo>
                  <a:cubicBezTo>
                    <a:pt x="235" y="199"/>
                    <a:pt x="235" y="192"/>
                    <a:pt x="231" y="191"/>
                  </a:cubicBezTo>
                  <a:cubicBezTo>
                    <a:pt x="231" y="193"/>
                    <a:pt x="229" y="194"/>
                    <a:pt x="229" y="197"/>
                  </a:cubicBezTo>
                  <a:close/>
                  <a:moveTo>
                    <a:pt x="223" y="197"/>
                  </a:moveTo>
                  <a:cubicBezTo>
                    <a:pt x="223" y="197"/>
                    <a:pt x="223" y="197"/>
                    <a:pt x="223" y="197"/>
                  </a:cubicBezTo>
                  <a:cubicBezTo>
                    <a:pt x="225" y="197"/>
                    <a:pt x="226" y="197"/>
                    <a:pt x="228" y="197"/>
                  </a:cubicBezTo>
                  <a:cubicBezTo>
                    <a:pt x="228" y="196"/>
                    <a:pt x="228" y="195"/>
                    <a:pt x="228" y="194"/>
                  </a:cubicBezTo>
                  <a:cubicBezTo>
                    <a:pt x="226" y="194"/>
                    <a:pt x="225" y="194"/>
                    <a:pt x="223" y="194"/>
                  </a:cubicBezTo>
                  <a:cubicBezTo>
                    <a:pt x="223" y="195"/>
                    <a:pt x="223" y="196"/>
                    <a:pt x="223" y="197"/>
                  </a:cubicBezTo>
                  <a:close/>
                  <a:moveTo>
                    <a:pt x="201" y="203"/>
                  </a:moveTo>
                  <a:cubicBezTo>
                    <a:pt x="201" y="203"/>
                    <a:pt x="201" y="203"/>
                    <a:pt x="201" y="203"/>
                  </a:cubicBezTo>
                  <a:cubicBezTo>
                    <a:pt x="203" y="204"/>
                    <a:pt x="205" y="202"/>
                    <a:pt x="205" y="200"/>
                  </a:cubicBezTo>
                  <a:cubicBezTo>
                    <a:pt x="203" y="201"/>
                    <a:pt x="200" y="200"/>
                    <a:pt x="201" y="203"/>
                  </a:cubicBezTo>
                  <a:close/>
                  <a:moveTo>
                    <a:pt x="201" y="211"/>
                  </a:moveTo>
                  <a:cubicBezTo>
                    <a:pt x="201" y="211"/>
                    <a:pt x="201" y="211"/>
                    <a:pt x="201" y="211"/>
                  </a:cubicBezTo>
                  <a:cubicBezTo>
                    <a:pt x="209" y="213"/>
                    <a:pt x="205" y="206"/>
                    <a:pt x="207" y="205"/>
                  </a:cubicBezTo>
                  <a:cubicBezTo>
                    <a:pt x="209" y="205"/>
                    <a:pt x="208" y="209"/>
                    <a:pt x="210" y="206"/>
                  </a:cubicBezTo>
                  <a:cubicBezTo>
                    <a:pt x="209" y="201"/>
                    <a:pt x="199" y="205"/>
                    <a:pt x="201" y="211"/>
                  </a:cubicBezTo>
                  <a:close/>
                  <a:moveTo>
                    <a:pt x="192" y="217"/>
                  </a:moveTo>
                  <a:cubicBezTo>
                    <a:pt x="192" y="217"/>
                    <a:pt x="192" y="217"/>
                    <a:pt x="192" y="217"/>
                  </a:cubicBezTo>
                  <a:cubicBezTo>
                    <a:pt x="191" y="212"/>
                    <a:pt x="199" y="216"/>
                    <a:pt x="199" y="211"/>
                  </a:cubicBezTo>
                  <a:cubicBezTo>
                    <a:pt x="197" y="211"/>
                    <a:pt x="198" y="208"/>
                    <a:pt x="196" y="208"/>
                  </a:cubicBezTo>
                  <a:cubicBezTo>
                    <a:pt x="197" y="213"/>
                    <a:pt x="186" y="213"/>
                    <a:pt x="192" y="217"/>
                  </a:cubicBezTo>
                  <a:close/>
                  <a:moveTo>
                    <a:pt x="220" y="217"/>
                  </a:moveTo>
                  <a:cubicBezTo>
                    <a:pt x="220" y="217"/>
                    <a:pt x="220" y="217"/>
                    <a:pt x="220" y="217"/>
                  </a:cubicBezTo>
                  <a:cubicBezTo>
                    <a:pt x="226" y="216"/>
                    <a:pt x="230" y="213"/>
                    <a:pt x="233" y="210"/>
                  </a:cubicBezTo>
                  <a:cubicBezTo>
                    <a:pt x="226" y="210"/>
                    <a:pt x="223" y="213"/>
                    <a:pt x="220" y="217"/>
                  </a:cubicBezTo>
                  <a:close/>
                  <a:moveTo>
                    <a:pt x="163" y="222"/>
                  </a:moveTo>
                  <a:cubicBezTo>
                    <a:pt x="163" y="222"/>
                    <a:pt x="163" y="222"/>
                    <a:pt x="163" y="222"/>
                  </a:cubicBezTo>
                  <a:cubicBezTo>
                    <a:pt x="164" y="221"/>
                    <a:pt x="167" y="211"/>
                    <a:pt x="161" y="213"/>
                  </a:cubicBezTo>
                  <a:cubicBezTo>
                    <a:pt x="163" y="218"/>
                    <a:pt x="157" y="220"/>
                    <a:pt x="163" y="222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218327" y="2695602"/>
              <a:ext cx="198931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怪物：</a:t>
              </a:r>
              <a:r>
                <a:rPr lang="en-US" altLang="zh-CN" sz="1400" dirty="0">
                  <a:solidFill>
                    <a:srgbClr val="3C3C3B"/>
                  </a:solidFill>
                  <a:cs typeface="+mn-ea"/>
                  <a:sym typeface="+mn-lt"/>
                </a:rPr>
                <a:t>4</a:t>
              </a: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种大</a:t>
              </a:r>
              <a:r>
                <a:rPr lang="en-US" altLang="zh-CN" sz="1400" dirty="0">
                  <a:solidFill>
                    <a:srgbClr val="3C3C3B"/>
                  </a:solidFill>
                  <a:cs typeface="+mn-ea"/>
                  <a:sym typeface="+mn-lt"/>
                </a:rPr>
                <a:t>boss</a:t>
              </a: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、十余种小怪的模型、技能动作、属性</a:t>
              </a:r>
              <a:endParaRPr lang="zh-CN" altLang="en-US" sz="1400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080312" y="4136569"/>
            <a:ext cx="2322822" cy="1758821"/>
            <a:chOff x="8080312" y="4136569"/>
            <a:chExt cx="2322822" cy="1758821"/>
          </a:xfrm>
        </p:grpSpPr>
        <p:sp>
          <p:nvSpPr>
            <p:cNvPr id="7" name="Freeform 29"/>
            <p:cNvSpPr>
              <a:spLocks noEditPoints="1"/>
            </p:cNvSpPr>
            <p:nvPr/>
          </p:nvSpPr>
          <p:spPr bwMode="auto">
            <a:xfrm>
              <a:off x="8080312" y="4136569"/>
              <a:ext cx="2322822" cy="1758821"/>
            </a:xfrm>
            <a:custGeom>
              <a:avLst/>
              <a:gdLst>
                <a:gd name="T0" fmla="*/ 244 w 323"/>
                <a:gd name="T1" fmla="*/ 0 h 244"/>
                <a:gd name="T2" fmla="*/ 302 w 323"/>
                <a:gd name="T3" fmla="*/ 22 h 244"/>
                <a:gd name="T4" fmla="*/ 307 w 323"/>
                <a:gd name="T5" fmla="*/ 54 h 244"/>
                <a:gd name="T6" fmla="*/ 316 w 323"/>
                <a:gd name="T7" fmla="*/ 111 h 244"/>
                <a:gd name="T8" fmla="*/ 308 w 323"/>
                <a:gd name="T9" fmla="*/ 217 h 244"/>
                <a:gd name="T10" fmla="*/ 284 w 323"/>
                <a:gd name="T11" fmla="*/ 238 h 244"/>
                <a:gd name="T12" fmla="*/ 222 w 323"/>
                <a:gd name="T13" fmla="*/ 235 h 244"/>
                <a:gd name="T14" fmla="*/ 191 w 323"/>
                <a:gd name="T15" fmla="*/ 236 h 244"/>
                <a:gd name="T16" fmla="*/ 50 w 323"/>
                <a:gd name="T17" fmla="*/ 241 h 244"/>
                <a:gd name="T18" fmla="*/ 6 w 323"/>
                <a:gd name="T19" fmla="*/ 224 h 244"/>
                <a:gd name="T20" fmla="*/ 3 w 323"/>
                <a:gd name="T21" fmla="*/ 173 h 244"/>
                <a:gd name="T22" fmla="*/ 4 w 323"/>
                <a:gd name="T23" fmla="*/ 67 h 244"/>
                <a:gd name="T24" fmla="*/ 11 w 323"/>
                <a:gd name="T25" fmla="*/ 23 h 244"/>
                <a:gd name="T26" fmla="*/ 65 w 323"/>
                <a:gd name="T27" fmla="*/ 8 h 244"/>
                <a:gd name="T28" fmla="*/ 185 w 323"/>
                <a:gd name="T29" fmla="*/ 6 h 244"/>
                <a:gd name="T30" fmla="*/ 216 w 323"/>
                <a:gd name="T31" fmla="*/ 2 h 244"/>
                <a:gd name="T32" fmla="*/ 244 w 323"/>
                <a:gd name="T33" fmla="*/ 0 h 244"/>
                <a:gd name="T34" fmla="*/ 161 w 323"/>
                <a:gd name="T35" fmla="*/ 9 h 244"/>
                <a:gd name="T36" fmla="*/ 161 w 323"/>
                <a:gd name="T37" fmla="*/ 9 h 244"/>
                <a:gd name="T38" fmla="*/ 53 w 323"/>
                <a:gd name="T39" fmla="*/ 16 h 244"/>
                <a:gd name="T40" fmla="*/ 16 w 323"/>
                <a:gd name="T41" fmla="*/ 27 h 244"/>
                <a:gd name="T42" fmla="*/ 9 w 323"/>
                <a:gd name="T43" fmla="*/ 73 h 244"/>
                <a:gd name="T44" fmla="*/ 9 w 323"/>
                <a:gd name="T45" fmla="*/ 175 h 244"/>
                <a:gd name="T46" fmla="*/ 13 w 323"/>
                <a:gd name="T47" fmla="*/ 222 h 244"/>
                <a:gd name="T48" fmla="*/ 83 w 323"/>
                <a:gd name="T49" fmla="*/ 238 h 244"/>
                <a:gd name="T50" fmla="*/ 232 w 323"/>
                <a:gd name="T51" fmla="*/ 229 h 244"/>
                <a:gd name="T52" fmla="*/ 280 w 323"/>
                <a:gd name="T53" fmla="*/ 233 h 244"/>
                <a:gd name="T54" fmla="*/ 312 w 323"/>
                <a:gd name="T55" fmla="*/ 134 h 244"/>
                <a:gd name="T56" fmla="*/ 310 w 323"/>
                <a:gd name="T57" fmla="*/ 93 h 244"/>
                <a:gd name="T58" fmla="*/ 301 w 323"/>
                <a:gd name="T59" fmla="*/ 55 h 244"/>
                <a:gd name="T60" fmla="*/ 296 w 323"/>
                <a:gd name="T61" fmla="*/ 23 h 244"/>
                <a:gd name="T62" fmla="*/ 222 w 323"/>
                <a:gd name="T63" fmla="*/ 7 h 244"/>
                <a:gd name="T64" fmla="*/ 161 w 323"/>
                <a:gd name="T65" fmla="*/ 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244">
                  <a:moveTo>
                    <a:pt x="244" y="0"/>
                  </a:moveTo>
                  <a:cubicBezTo>
                    <a:pt x="261" y="1"/>
                    <a:pt x="293" y="7"/>
                    <a:pt x="302" y="22"/>
                  </a:cubicBezTo>
                  <a:cubicBezTo>
                    <a:pt x="305" y="28"/>
                    <a:pt x="306" y="46"/>
                    <a:pt x="307" y="54"/>
                  </a:cubicBezTo>
                  <a:cubicBezTo>
                    <a:pt x="309" y="69"/>
                    <a:pt x="315" y="88"/>
                    <a:pt x="316" y="111"/>
                  </a:cubicBezTo>
                  <a:cubicBezTo>
                    <a:pt x="319" y="149"/>
                    <a:pt x="323" y="191"/>
                    <a:pt x="308" y="217"/>
                  </a:cubicBezTo>
                  <a:cubicBezTo>
                    <a:pt x="304" y="224"/>
                    <a:pt x="294" y="235"/>
                    <a:pt x="284" y="238"/>
                  </a:cubicBezTo>
                  <a:cubicBezTo>
                    <a:pt x="266" y="244"/>
                    <a:pt x="240" y="235"/>
                    <a:pt x="222" y="235"/>
                  </a:cubicBezTo>
                  <a:cubicBezTo>
                    <a:pt x="212" y="234"/>
                    <a:pt x="202" y="235"/>
                    <a:pt x="191" y="236"/>
                  </a:cubicBezTo>
                  <a:cubicBezTo>
                    <a:pt x="146" y="237"/>
                    <a:pt x="101" y="244"/>
                    <a:pt x="50" y="241"/>
                  </a:cubicBezTo>
                  <a:cubicBezTo>
                    <a:pt x="30" y="239"/>
                    <a:pt x="12" y="237"/>
                    <a:pt x="6" y="224"/>
                  </a:cubicBezTo>
                  <a:cubicBezTo>
                    <a:pt x="0" y="214"/>
                    <a:pt x="3" y="187"/>
                    <a:pt x="3" y="173"/>
                  </a:cubicBezTo>
                  <a:cubicBezTo>
                    <a:pt x="3" y="133"/>
                    <a:pt x="4" y="104"/>
                    <a:pt x="4" y="67"/>
                  </a:cubicBezTo>
                  <a:cubicBezTo>
                    <a:pt x="4" y="50"/>
                    <a:pt x="3" y="32"/>
                    <a:pt x="11" y="23"/>
                  </a:cubicBezTo>
                  <a:cubicBezTo>
                    <a:pt x="19" y="15"/>
                    <a:pt x="46" y="10"/>
                    <a:pt x="65" y="8"/>
                  </a:cubicBezTo>
                  <a:cubicBezTo>
                    <a:pt x="109" y="3"/>
                    <a:pt x="149" y="7"/>
                    <a:pt x="185" y="6"/>
                  </a:cubicBezTo>
                  <a:cubicBezTo>
                    <a:pt x="196" y="5"/>
                    <a:pt x="206" y="3"/>
                    <a:pt x="216" y="2"/>
                  </a:cubicBezTo>
                  <a:cubicBezTo>
                    <a:pt x="225" y="1"/>
                    <a:pt x="233" y="0"/>
                    <a:pt x="244" y="0"/>
                  </a:cubicBezTo>
                  <a:close/>
                  <a:moveTo>
                    <a:pt x="161" y="9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24" y="9"/>
                    <a:pt x="87" y="10"/>
                    <a:pt x="53" y="16"/>
                  </a:cubicBezTo>
                  <a:cubicBezTo>
                    <a:pt x="41" y="18"/>
                    <a:pt x="22" y="21"/>
                    <a:pt x="16" y="27"/>
                  </a:cubicBezTo>
                  <a:cubicBezTo>
                    <a:pt x="8" y="36"/>
                    <a:pt x="9" y="52"/>
                    <a:pt x="9" y="73"/>
                  </a:cubicBezTo>
                  <a:cubicBezTo>
                    <a:pt x="9" y="114"/>
                    <a:pt x="9" y="141"/>
                    <a:pt x="9" y="175"/>
                  </a:cubicBezTo>
                  <a:cubicBezTo>
                    <a:pt x="10" y="194"/>
                    <a:pt x="7" y="214"/>
                    <a:pt x="13" y="222"/>
                  </a:cubicBezTo>
                  <a:cubicBezTo>
                    <a:pt x="24" y="235"/>
                    <a:pt x="55" y="238"/>
                    <a:pt x="83" y="238"/>
                  </a:cubicBezTo>
                  <a:cubicBezTo>
                    <a:pt x="132" y="238"/>
                    <a:pt x="190" y="227"/>
                    <a:pt x="232" y="229"/>
                  </a:cubicBezTo>
                  <a:cubicBezTo>
                    <a:pt x="251" y="230"/>
                    <a:pt x="269" y="236"/>
                    <a:pt x="280" y="233"/>
                  </a:cubicBezTo>
                  <a:cubicBezTo>
                    <a:pt x="314" y="225"/>
                    <a:pt x="314" y="176"/>
                    <a:pt x="312" y="134"/>
                  </a:cubicBezTo>
                  <a:cubicBezTo>
                    <a:pt x="312" y="120"/>
                    <a:pt x="312" y="106"/>
                    <a:pt x="310" y="93"/>
                  </a:cubicBezTo>
                  <a:cubicBezTo>
                    <a:pt x="308" y="80"/>
                    <a:pt x="303" y="67"/>
                    <a:pt x="301" y="55"/>
                  </a:cubicBezTo>
                  <a:cubicBezTo>
                    <a:pt x="299" y="42"/>
                    <a:pt x="301" y="31"/>
                    <a:pt x="296" y="23"/>
                  </a:cubicBezTo>
                  <a:cubicBezTo>
                    <a:pt x="285" y="6"/>
                    <a:pt x="250" y="5"/>
                    <a:pt x="222" y="7"/>
                  </a:cubicBezTo>
                  <a:cubicBezTo>
                    <a:pt x="202" y="8"/>
                    <a:pt x="182" y="10"/>
                    <a:pt x="161" y="9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0" name="Group 57"/>
            <p:cNvGrpSpPr>
              <a:grpSpLocks noChangeAspect="1"/>
            </p:cNvGrpSpPr>
            <p:nvPr/>
          </p:nvGrpSpPr>
          <p:grpSpPr bwMode="auto">
            <a:xfrm>
              <a:off x="8987925" y="4383255"/>
              <a:ext cx="507597" cy="415625"/>
              <a:chOff x="3483" y="1500"/>
              <a:chExt cx="1159" cy="949"/>
            </a:xfrm>
            <a:solidFill>
              <a:srgbClr val="20558B"/>
            </a:solidFill>
          </p:grpSpPr>
          <p:sp>
            <p:nvSpPr>
              <p:cNvPr id="41" name="Freeform 58"/>
              <p:cNvSpPr>
                <a:spLocks noEditPoints="1"/>
              </p:cNvSpPr>
              <p:nvPr/>
            </p:nvSpPr>
            <p:spPr bwMode="auto">
              <a:xfrm>
                <a:off x="3835" y="1720"/>
                <a:ext cx="468" cy="420"/>
              </a:xfrm>
              <a:custGeom>
                <a:avLst/>
                <a:gdLst>
                  <a:gd name="T0" fmla="*/ 79 w 105"/>
                  <a:gd name="T1" fmla="*/ 81 h 94"/>
                  <a:gd name="T2" fmla="*/ 47 w 105"/>
                  <a:gd name="T3" fmla="*/ 92 h 94"/>
                  <a:gd name="T4" fmla="*/ 11 w 105"/>
                  <a:gd name="T5" fmla="*/ 67 h 94"/>
                  <a:gd name="T6" fmla="*/ 50 w 105"/>
                  <a:gd name="T7" fmla="*/ 2 h 94"/>
                  <a:gd name="T8" fmla="*/ 79 w 105"/>
                  <a:gd name="T9" fmla="*/ 81 h 94"/>
                  <a:gd name="T10" fmla="*/ 54 w 105"/>
                  <a:gd name="T11" fmla="*/ 18 h 94"/>
                  <a:gd name="T12" fmla="*/ 54 w 105"/>
                  <a:gd name="T13" fmla="*/ 18 h 94"/>
                  <a:gd name="T14" fmla="*/ 62 w 105"/>
                  <a:gd name="T15" fmla="*/ 16 h 94"/>
                  <a:gd name="T16" fmla="*/ 20 w 105"/>
                  <a:gd name="T17" fmla="*/ 52 h 94"/>
                  <a:gd name="T18" fmla="*/ 68 w 105"/>
                  <a:gd name="T19" fmla="*/ 19 h 94"/>
                  <a:gd name="T20" fmla="*/ 22 w 105"/>
                  <a:gd name="T21" fmla="*/ 60 h 94"/>
                  <a:gd name="T22" fmla="*/ 70 w 105"/>
                  <a:gd name="T23" fmla="*/ 29 h 94"/>
                  <a:gd name="T24" fmla="*/ 70 w 105"/>
                  <a:gd name="T25" fmla="*/ 41 h 94"/>
                  <a:gd name="T26" fmla="*/ 81 w 105"/>
                  <a:gd name="T27" fmla="*/ 38 h 94"/>
                  <a:gd name="T28" fmla="*/ 70 w 105"/>
                  <a:gd name="T29" fmla="*/ 75 h 94"/>
                  <a:gd name="T30" fmla="*/ 54 w 105"/>
                  <a:gd name="T31" fmla="*/ 9 h 94"/>
                  <a:gd name="T32" fmla="*/ 54 w 105"/>
                  <a:gd name="T33" fmla="*/ 18 h 94"/>
                  <a:gd name="T34" fmla="*/ 27 w 105"/>
                  <a:gd name="T35" fmla="*/ 33 h 94"/>
                  <a:gd name="T36" fmla="*/ 27 w 105"/>
                  <a:gd name="T37" fmla="*/ 33 h 94"/>
                  <a:gd name="T38" fmla="*/ 45 w 105"/>
                  <a:gd name="T39" fmla="*/ 16 h 94"/>
                  <a:gd name="T40" fmla="*/ 27 w 105"/>
                  <a:gd name="T41" fmla="*/ 33 h 94"/>
                  <a:gd name="T42" fmla="*/ 34 w 105"/>
                  <a:gd name="T43" fmla="*/ 69 h 94"/>
                  <a:gd name="T44" fmla="*/ 34 w 105"/>
                  <a:gd name="T45" fmla="*/ 69 h 94"/>
                  <a:gd name="T46" fmla="*/ 45 w 105"/>
                  <a:gd name="T47" fmla="*/ 52 h 94"/>
                  <a:gd name="T48" fmla="*/ 34 w 105"/>
                  <a:gd name="T49" fmla="*/ 69 h 94"/>
                  <a:gd name="T50" fmla="*/ 23 w 105"/>
                  <a:gd name="T51" fmla="*/ 69 h 94"/>
                  <a:gd name="T52" fmla="*/ 23 w 105"/>
                  <a:gd name="T53" fmla="*/ 69 h 94"/>
                  <a:gd name="T54" fmla="*/ 37 w 105"/>
                  <a:gd name="T55" fmla="*/ 57 h 94"/>
                  <a:gd name="T56" fmla="*/ 23 w 105"/>
                  <a:gd name="T57" fmla="*/ 69 h 94"/>
                  <a:gd name="T58" fmla="*/ 64 w 105"/>
                  <a:gd name="T59" fmla="*/ 69 h 94"/>
                  <a:gd name="T60" fmla="*/ 64 w 105"/>
                  <a:gd name="T61" fmla="*/ 69 h 94"/>
                  <a:gd name="T62" fmla="*/ 64 w 105"/>
                  <a:gd name="T63" fmla="*/ 69 h 94"/>
                  <a:gd name="T64" fmla="*/ 31 w 105"/>
                  <a:gd name="T65" fmla="*/ 80 h 94"/>
                  <a:gd name="T66" fmla="*/ 31 w 105"/>
                  <a:gd name="T67" fmla="*/ 80 h 94"/>
                  <a:gd name="T68" fmla="*/ 34 w 105"/>
                  <a:gd name="T69" fmla="*/ 83 h 94"/>
                  <a:gd name="T70" fmla="*/ 40 w 105"/>
                  <a:gd name="T71" fmla="*/ 81 h 94"/>
                  <a:gd name="T72" fmla="*/ 39 w 105"/>
                  <a:gd name="T73" fmla="*/ 72 h 94"/>
                  <a:gd name="T74" fmla="*/ 31 w 105"/>
                  <a:gd name="T75" fmla="*/ 80 h 94"/>
                  <a:gd name="T76" fmla="*/ 48 w 105"/>
                  <a:gd name="T77" fmla="*/ 88 h 94"/>
                  <a:gd name="T78" fmla="*/ 48 w 105"/>
                  <a:gd name="T79" fmla="*/ 88 h 94"/>
                  <a:gd name="T80" fmla="*/ 59 w 105"/>
                  <a:gd name="T81" fmla="*/ 86 h 94"/>
                  <a:gd name="T82" fmla="*/ 56 w 105"/>
                  <a:gd name="T83" fmla="*/ 78 h 94"/>
                  <a:gd name="T84" fmla="*/ 48 w 105"/>
                  <a:gd name="T85" fmla="*/ 8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94">
                    <a:moveTo>
                      <a:pt x="79" y="81"/>
                    </a:moveTo>
                    <a:cubicBezTo>
                      <a:pt x="67" y="86"/>
                      <a:pt x="63" y="94"/>
                      <a:pt x="47" y="92"/>
                    </a:cubicBezTo>
                    <a:cubicBezTo>
                      <a:pt x="31" y="91"/>
                      <a:pt x="15" y="77"/>
                      <a:pt x="11" y="67"/>
                    </a:cubicBezTo>
                    <a:cubicBezTo>
                      <a:pt x="0" y="42"/>
                      <a:pt x="23" y="4"/>
                      <a:pt x="50" y="2"/>
                    </a:cubicBezTo>
                    <a:cubicBezTo>
                      <a:pt x="87" y="0"/>
                      <a:pt x="105" y="53"/>
                      <a:pt x="79" y="81"/>
                    </a:cubicBezTo>
                    <a:close/>
                    <a:moveTo>
                      <a:pt x="54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8" y="19"/>
                      <a:pt x="60" y="11"/>
                      <a:pt x="62" y="16"/>
                    </a:cubicBezTo>
                    <a:cubicBezTo>
                      <a:pt x="53" y="33"/>
                      <a:pt x="28" y="34"/>
                      <a:pt x="20" y="52"/>
                    </a:cubicBezTo>
                    <a:cubicBezTo>
                      <a:pt x="39" y="43"/>
                      <a:pt x="50" y="28"/>
                      <a:pt x="68" y="19"/>
                    </a:cubicBezTo>
                    <a:cubicBezTo>
                      <a:pt x="59" y="39"/>
                      <a:pt x="32" y="41"/>
                      <a:pt x="22" y="60"/>
                    </a:cubicBezTo>
                    <a:cubicBezTo>
                      <a:pt x="39" y="56"/>
                      <a:pt x="52" y="36"/>
                      <a:pt x="70" y="29"/>
                    </a:cubicBezTo>
                    <a:cubicBezTo>
                      <a:pt x="68" y="34"/>
                      <a:pt x="69" y="36"/>
                      <a:pt x="70" y="41"/>
                    </a:cubicBezTo>
                    <a:cubicBezTo>
                      <a:pt x="76" y="42"/>
                      <a:pt x="77" y="34"/>
                      <a:pt x="81" y="38"/>
                    </a:cubicBezTo>
                    <a:cubicBezTo>
                      <a:pt x="79" y="51"/>
                      <a:pt x="78" y="65"/>
                      <a:pt x="70" y="75"/>
                    </a:cubicBezTo>
                    <a:cubicBezTo>
                      <a:pt x="99" y="63"/>
                      <a:pt x="83" y="9"/>
                      <a:pt x="54" y="9"/>
                    </a:cubicBezTo>
                    <a:cubicBezTo>
                      <a:pt x="50" y="13"/>
                      <a:pt x="53" y="12"/>
                      <a:pt x="54" y="18"/>
                    </a:cubicBezTo>
                    <a:close/>
                    <a:moveTo>
                      <a:pt x="2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31" y="27"/>
                      <a:pt x="46" y="23"/>
                      <a:pt x="45" y="16"/>
                    </a:cubicBezTo>
                    <a:cubicBezTo>
                      <a:pt x="40" y="22"/>
                      <a:pt x="24" y="25"/>
                      <a:pt x="27" y="33"/>
                    </a:cubicBezTo>
                    <a:close/>
                    <a:moveTo>
                      <a:pt x="34" y="69"/>
                    </a:moveTo>
                    <a:cubicBezTo>
                      <a:pt x="34" y="69"/>
                      <a:pt x="34" y="69"/>
                      <a:pt x="34" y="69"/>
                    </a:cubicBezTo>
                    <a:cubicBezTo>
                      <a:pt x="44" y="69"/>
                      <a:pt x="53" y="56"/>
                      <a:pt x="45" y="52"/>
                    </a:cubicBezTo>
                    <a:cubicBezTo>
                      <a:pt x="47" y="63"/>
                      <a:pt x="35" y="60"/>
                      <a:pt x="34" y="69"/>
                    </a:cubicBezTo>
                    <a:close/>
                    <a:moveTo>
                      <a:pt x="23" y="69"/>
                    </a:moveTo>
                    <a:cubicBezTo>
                      <a:pt x="23" y="69"/>
                      <a:pt x="23" y="69"/>
                      <a:pt x="23" y="69"/>
                    </a:cubicBezTo>
                    <a:cubicBezTo>
                      <a:pt x="32" y="68"/>
                      <a:pt x="34" y="62"/>
                      <a:pt x="37" y="57"/>
                    </a:cubicBezTo>
                    <a:cubicBezTo>
                      <a:pt x="31" y="59"/>
                      <a:pt x="26" y="63"/>
                      <a:pt x="23" y="69"/>
                    </a:cubicBezTo>
                    <a:close/>
                    <a:moveTo>
                      <a:pt x="64" y="69"/>
                    </a:moveTo>
                    <a:cubicBezTo>
                      <a:pt x="64" y="69"/>
                      <a:pt x="64" y="69"/>
                      <a:pt x="64" y="69"/>
                    </a:cubicBezTo>
                    <a:cubicBezTo>
                      <a:pt x="73" y="67"/>
                      <a:pt x="68" y="62"/>
                      <a:pt x="64" y="69"/>
                    </a:cubicBezTo>
                    <a:close/>
                    <a:moveTo>
                      <a:pt x="31" y="80"/>
                    </a:moveTo>
                    <a:cubicBezTo>
                      <a:pt x="31" y="80"/>
                      <a:pt x="31" y="80"/>
                      <a:pt x="31" y="80"/>
                    </a:cubicBezTo>
                    <a:cubicBezTo>
                      <a:pt x="33" y="80"/>
                      <a:pt x="34" y="82"/>
                      <a:pt x="34" y="83"/>
                    </a:cubicBezTo>
                    <a:cubicBezTo>
                      <a:pt x="37" y="83"/>
                      <a:pt x="38" y="81"/>
                      <a:pt x="40" y="81"/>
                    </a:cubicBezTo>
                    <a:cubicBezTo>
                      <a:pt x="42" y="77"/>
                      <a:pt x="39" y="76"/>
                      <a:pt x="39" y="72"/>
                    </a:cubicBezTo>
                    <a:cubicBezTo>
                      <a:pt x="34" y="73"/>
                      <a:pt x="32" y="75"/>
                      <a:pt x="31" y="80"/>
                    </a:cubicBezTo>
                    <a:close/>
                    <a:moveTo>
                      <a:pt x="48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54" y="89"/>
                      <a:pt x="54" y="85"/>
                      <a:pt x="59" y="86"/>
                    </a:cubicBezTo>
                    <a:cubicBezTo>
                      <a:pt x="58" y="83"/>
                      <a:pt x="61" y="77"/>
                      <a:pt x="56" y="78"/>
                    </a:cubicBezTo>
                    <a:cubicBezTo>
                      <a:pt x="54" y="82"/>
                      <a:pt x="46" y="80"/>
                      <a:pt x="48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Freeform 59"/>
              <p:cNvSpPr>
                <a:spLocks noEditPoints="1"/>
              </p:cNvSpPr>
              <p:nvPr/>
            </p:nvSpPr>
            <p:spPr bwMode="auto">
              <a:xfrm>
                <a:off x="3483" y="1500"/>
                <a:ext cx="1159" cy="949"/>
              </a:xfrm>
              <a:custGeom>
                <a:avLst/>
                <a:gdLst>
                  <a:gd name="T0" fmla="*/ 242 w 260"/>
                  <a:gd name="T1" fmla="*/ 44 h 212"/>
                  <a:gd name="T2" fmla="*/ 259 w 260"/>
                  <a:gd name="T3" fmla="*/ 143 h 212"/>
                  <a:gd name="T4" fmla="*/ 199 w 260"/>
                  <a:gd name="T5" fmla="*/ 210 h 212"/>
                  <a:gd name="T6" fmla="*/ 12 w 260"/>
                  <a:gd name="T7" fmla="*/ 196 h 212"/>
                  <a:gd name="T8" fmla="*/ 17 w 260"/>
                  <a:gd name="T9" fmla="*/ 48 h 212"/>
                  <a:gd name="T10" fmla="*/ 40 w 260"/>
                  <a:gd name="T11" fmla="*/ 30 h 212"/>
                  <a:gd name="T12" fmla="*/ 74 w 260"/>
                  <a:gd name="T13" fmla="*/ 40 h 212"/>
                  <a:gd name="T14" fmla="*/ 160 w 260"/>
                  <a:gd name="T15" fmla="*/ 2 h 212"/>
                  <a:gd name="T16" fmla="*/ 214 w 260"/>
                  <a:gd name="T17" fmla="*/ 37 h 212"/>
                  <a:gd name="T18" fmla="*/ 118 w 260"/>
                  <a:gd name="T19" fmla="*/ 31 h 212"/>
                  <a:gd name="T20" fmla="*/ 118 w 260"/>
                  <a:gd name="T21" fmla="*/ 31 h 212"/>
                  <a:gd name="T22" fmla="*/ 104 w 260"/>
                  <a:gd name="T23" fmla="*/ 44 h 212"/>
                  <a:gd name="T24" fmla="*/ 144 w 260"/>
                  <a:gd name="T25" fmla="*/ 14 h 212"/>
                  <a:gd name="T26" fmla="*/ 104 w 260"/>
                  <a:gd name="T27" fmla="*/ 44 h 212"/>
                  <a:gd name="T28" fmla="*/ 140 w 260"/>
                  <a:gd name="T29" fmla="*/ 30 h 212"/>
                  <a:gd name="T30" fmla="*/ 140 w 260"/>
                  <a:gd name="T31" fmla="*/ 30 h 212"/>
                  <a:gd name="T32" fmla="*/ 141 w 260"/>
                  <a:gd name="T33" fmla="*/ 33 h 212"/>
                  <a:gd name="T34" fmla="*/ 144 w 260"/>
                  <a:gd name="T35" fmla="*/ 39 h 212"/>
                  <a:gd name="T36" fmla="*/ 161 w 260"/>
                  <a:gd name="T37" fmla="*/ 17 h 212"/>
                  <a:gd name="T38" fmla="*/ 160 w 260"/>
                  <a:gd name="T39" fmla="*/ 31 h 212"/>
                  <a:gd name="T40" fmla="*/ 172 w 260"/>
                  <a:gd name="T41" fmla="*/ 17 h 212"/>
                  <a:gd name="T42" fmla="*/ 161 w 260"/>
                  <a:gd name="T43" fmla="*/ 39 h 212"/>
                  <a:gd name="T44" fmla="*/ 178 w 260"/>
                  <a:gd name="T45" fmla="*/ 53 h 212"/>
                  <a:gd name="T46" fmla="*/ 175 w 260"/>
                  <a:gd name="T47" fmla="*/ 47 h 212"/>
                  <a:gd name="T48" fmla="*/ 169 w 260"/>
                  <a:gd name="T49" fmla="*/ 42 h 212"/>
                  <a:gd name="T50" fmla="*/ 161 w 260"/>
                  <a:gd name="T51" fmla="*/ 39 h 212"/>
                  <a:gd name="T52" fmla="*/ 42 w 260"/>
                  <a:gd name="T53" fmla="*/ 42 h 212"/>
                  <a:gd name="T54" fmla="*/ 42 w 260"/>
                  <a:gd name="T55" fmla="*/ 42 h 212"/>
                  <a:gd name="T56" fmla="*/ 64 w 260"/>
                  <a:gd name="T57" fmla="*/ 44 h 212"/>
                  <a:gd name="T58" fmla="*/ 64 w 260"/>
                  <a:gd name="T59" fmla="*/ 44 h 212"/>
                  <a:gd name="T60" fmla="*/ 155 w 260"/>
                  <a:gd name="T61" fmla="*/ 40 h 212"/>
                  <a:gd name="T62" fmla="*/ 160 w 260"/>
                  <a:gd name="T63" fmla="*/ 39 h 212"/>
                  <a:gd name="T64" fmla="*/ 155 w 260"/>
                  <a:gd name="T65" fmla="*/ 40 h 212"/>
                  <a:gd name="T66" fmla="*/ 74 w 260"/>
                  <a:gd name="T67" fmla="*/ 113 h 212"/>
                  <a:gd name="T68" fmla="*/ 191 w 260"/>
                  <a:gd name="T69" fmla="*/ 89 h 212"/>
                  <a:gd name="T70" fmla="*/ 74 w 260"/>
                  <a:gd name="T71" fmla="*/ 113 h 212"/>
                  <a:gd name="T72" fmla="*/ 74 w 260"/>
                  <a:gd name="T73" fmla="*/ 50 h 212"/>
                  <a:gd name="T74" fmla="*/ 74 w 260"/>
                  <a:gd name="T75" fmla="*/ 50 h 212"/>
                  <a:gd name="T76" fmla="*/ 96 w 260"/>
                  <a:gd name="T77" fmla="*/ 48 h 212"/>
                  <a:gd name="T78" fmla="*/ 96 w 260"/>
                  <a:gd name="T79" fmla="*/ 48 h 212"/>
                  <a:gd name="T80" fmla="*/ 203 w 260"/>
                  <a:gd name="T81" fmla="*/ 48 h 212"/>
                  <a:gd name="T82" fmla="*/ 200 w 260"/>
                  <a:gd name="T83" fmla="*/ 44 h 212"/>
                  <a:gd name="T84" fmla="*/ 206 w 260"/>
                  <a:gd name="T85" fmla="*/ 53 h 212"/>
                  <a:gd name="T86" fmla="*/ 211 w 260"/>
                  <a:gd name="T87" fmla="*/ 44 h 212"/>
                  <a:gd name="T88" fmla="*/ 208 w 260"/>
                  <a:gd name="T89" fmla="*/ 61 h 212"/>
                  <a:gd name="T90" fmla="*/ 208 w 260"/>
                  <a:gd name="T91" fmla="*/ 53 h 212"/>
                  <a:gd name="T92" fmla="*/ 182 w 260"/>
                  <a:gd name="T93" fmla="*/ 54 h 212"/>
                  <a:gd name="T94" fmla="*/ 182 w 260"/>
                  <a:gd name="T95" fmla="*/ 54 h 212"/>
                  <a:gd name="T96" fmla="*/ 185 w 260"/>
                  <a:gd name="T97" fmla="*/ 62 h 212"/>
                  <a:gd name="T98" fmla="*/ 185 w 260"/>
                  <a:gd name="T99" fmla="*/ 58 h 212"/>
                  <a:gd name="T100" fmla="*/ 17 w 260"/>
                  <a:gd name="T101" fmla="*/ 68 h 212"/>
                  <a:gd name="T102" fmla="*/ 11 w 260"/>
                  <a:gd name="T103" fmla="*/ 144 h 212"/>
                  <a:gd name="T104" fmla="*/ 53 w 260"/>
                  <a:gd name="T105" fmla="*/ 197 h 212"/>
                  <a:gd name="T106" fmla="*/ 196 w 260"/>
                  <a:gd name="T107" fmla="*/ 202 h 212"/>
                  <a:gd name="T108" fmla="*/ 245 w 260"/>
                  <a:gd name="T109" fmla="*/ 78 h 212"/>
                  <a:gd name="T110" fmla="*/ 133 w 260"/>
                  <a:gd name="T111" fmla="*/ 161 h 212"/>
                  <a:gd name="T112" fmla="*/ 79 w 260"/>
                  <a:gd name="T113" fmla="*/ 68 h 212"/>
                  <a:gd name="T114" fmla="*/ 233 w 260"/>
                  <a:gd name="T115" fmla="*/ 70 h 212"/>
                  <a:gd name="T116" fmla="*/ 225 w 260"/>
                  <a:gd name="T117" fmla="*/ 6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0" h="212">
                    <a:moveTo>
                      <a:pt x="214" y="37"/>
                    </a:moveTo>
                    <a:cubicBezTo>
                      <a:pt x="225" y="38"/>
                      <a:pt x="233" y="42"/>
                      <a:pt x="242" y="44"/>
                    </a:cubicBezTo>
                    <a:cubicBezTo>
                      <a:pt x="246" y="53"/>
                      <a:pt x="247" y="64"/>
                      <a:pt x="253" y="71"/>
                    </a:cubicBezTo>
                    <a:cubicBezTo>
                      <a:pt x="253" y="95"/>
                      <a:pt x="260" y="119"/>
                      <a:pt x="259" y="143"/>
                    </a:cubicBezTo>
                    <a:cubicBezTo>
                      <a:pt x="258" y="165"/>
                      <a:pt x="249" y="193"/>
                      <a:pt x="233" y="202"/>
                    </a:cubicBezTo>
                    <a:cubicBezTo>
                      <a:pt x="226" y="206"/>
                      <a:pt x="210" y="208"/>
                      <a:pt x="199" y="210"/>
                    </a:cubicBezTo>
                    <a:cubicBezTo>
                      <a:pt x="182" y="212"/>
                      <a:pt x="162" y="212"/>
                      <a:pt x="147" y="211"/>
                    </a:cubicBezTo>
                    <a:cubicBezTo>
                      <a:pt x="101" y="210"/>
                      <a:pt x="48" y="207"/>
                      <a:pt x="12" y="196"/>
                    </a:cubicBezTo>
                    <a:cubicBezTo>
                      <a:pt x="4" y="173"/>
                      <a:pt x="0" y="134"/>
                      <a:pt x="2" y="103"/>
                    </a:cubicBezTo>
                    <a:cubicBezTo>
                      <a:pt x="2" y="82"/>
                      <a:pt x="11" y="62"/>
                      <a:pt x="17" y="48"/>
                    </a:cubicBezTo>
                    <a:cubicBezTo>
                      <a:pt x="21" y="47"/>
                      <a:pt x="25" y="44"/>
                      <a:pt x="31" y="45"/>
                    </a:cubicBezTo>
                    <a:cubicBezTo>
                      <a:pt x="35" y="40"/>
                      <a:pt x="34" y="34"/>
                      <a:pt x="40" y="30"/>
                    </a:cubicBezTo>
                    <a:cubicBezTo>
                      <a:pt x="49" y="24"/>
                      <a:pt x="61" y="27"/>
                      <a:pt x="74" y="26"/>
                    </a:cubicBezTo>
                    <a:cubicBezTo>
                      <a:pt x="78" y="31"/>
                      <a:pt x="73" y="34"/>
                      <a:pt x="74" y="40"/>
                    </a:cubicBezTo>
                    <a:cubicBezTo>
                      <a:pt x="100" y="40"/>
                      <a:pt x="106" y="6"/>
                      <a:pt x="129" y="2"/>
                    </a:cubicBezTo>
                    <a:cubicBezTo>
                      <a:pt x="136" y="0"/>
                      <a:pt x="150" y="2"/>
                      <a:pt x="160" y="2"/>
                    </a:cubicBezTo>
                    <a:cubicBezTo>
                      <a:pt x="168" y="2"/>
                      <a:pt x="187" y="3"/>
                      <a:pt x="192" y="5"/>
                    </a:cubicBezTo>
                    <a:cubicBezTo>
                      <a:pt x="205" y="10"/>
                      <a:pt x="204" y="27"/>
                      <a:pt x="214" y="37"/>
                    </a:cubicBezTo>
                    <a:close/>
                    <a:moveTo>
                      <a:pt x="118" y="31"/>
                    </a:moveTo>
                    <a:cubicBezTo>
                      <a:pt x="118" y="31"/>
                      <a:pt x="118" y="31"/>
                      <a:pt x="118" y="31"/>
                    </a:cubicBezTo>
                    <a:cubicBezTo>
                      <a:pt x="121" y="31"/>
                      <a:pt x="122" y="30"/>
                      <a:pt x="123" y="28"/>
                    </a:cubicBezTo>
                    <a:cubicBezTo>
                      <a:pt x="120" y="28"/>
                      <a:pt x="119" y="29"/>
                      <a:pt x="118" y="31"/>
                    </a:cubicBezTo>
                    <a:close/>
                    <a:moveTo>
                      <a:pt x="104" y="44"/>
                    </a:moveTo>
                    <a:cubicBezTo>
                      <a:pt x="104" y="44"/>
                      <a:pt x="104" y="44"/>
                      <a:pt x="104" y="44"/>
                    </a:cubicBezTo>
                    <a:cubicBezTo>
                      <a:pt x="111" y="42"/>
                      <a:pt x="117" y="40"/>
                      <a:pt x="124" y="39"/>
                    </a:cubicBezTo>
                    <a:cubicBezTo>
                      <a:pt x="125" y="26"/>
                      <a:pt x="146" y="24"/>
                      <a:pt x="144" y="14"/>
                    </a:cubicBezTo>
                    <a:cubicBezTo>
                      <a:pt x="134" y="14"/>
                      <a:pt x="135" y="28"/>
                      <a:pt x="124" y="23"/>
                    </a:cubicBezTo>
                    <a:cubicBezTo>
                      <a:pt x="126" y="38"/>
                      <a:pt x="109" y="34"/>
                      <a:pt x="104" y="44"/>
                    </a:cubicBezTo>
                    <a:close/>
                    <a:moveTo>
                      <a:pt x="140" y="30"/>
                    </a:moveTo>
                    <a:cubicBezTo>
                      <a:pt x="140" y="30"/>
                      <a:pt x="140" y="30"/>
                      <a:pt x="140" y="30"/>
                    </a:cubicBezTo>
                    <a:cubicBezTo>
                      <a:pt x="144" y="25"/>
                      <a:pt x="152" y="22"/>
                      <a:pt x="155" y="16"/>
                    </a:cubicBezTo>
                    <a:cubicBezTo>
                      <a:pt x="148" y="18"/>
                      <a:pt x="137" y="24"/>
                      <a:pt x="140" y="30"/>
                    </a:cubicBezTo>
                    <a:close/>
                    <a:moveTo>
                      <a:pt x="141" y="33"/>
                    </a:moveTo>
                    <a:cubicBezTo>
                      <a:pt x="141" y="33"/>
                      <a:pt x="141" y="33"/>
                      <a:pt x="141" y="33"/>
                    </a:cubicBezTo>
                    <a:cubicBezTo>
                      <a:pt x="134" y="30"/>
                      <a:pt x="131" y="32"/>
                      <a:pt x="129" y="37"/>
                    </a:cubicBezTo>
                    <a:cubicBezTo>
                      <a:pt x="134" y="38"/>
                      <a:pt x="141" y="36"/>
                      <a:pt x="144" y="39"/>
                    </a:cubicBezTo>
                    <a:cubicBezTo>
                      <a:pt x="146" y="35"/>
                      <a:pt x="150" y="33"/>
                      <a:pt x="152" y="30"/>
                    </a:cubicBezTo>
                    <a:cubicBezTo>
                      <a:pt x="155" y="27"/>
                      <a:pt x="167" y="19"/>
                      <a:pt x="161" y="17"/>
                    </a:cubicBezTo>
                    <a:cubicBezTo>
                      <a:pt x="152" y="19"/>
                      <a:pt x="150" y="30"/>
                      <a:pt x="141" y="33"/>
                    </a:cubicBezTo>
                    <a:close/>
                    <a:moveTo>
                      <a:pt x="160" y="31"/>
                    </a:moveTo>
                    <a:cubicBezTo>
                      <a:pt x="160" y="31"/>
                      <a:pt x="160" y="31"/>
                      <a:pt x="160" y="31"/>
                    </a:cubicBezTo>
                    <a:cubicBezTo>
                      <a:pt x="163" y="26"/>
                      <a:pt x="171" y="25"/>
                      <a:pt x="172" y="17"/>
                    </a:cubicBezTo>
                    <a:cubicBezTo>
                      <a:pt x="167" y="19"/>
                      <a:pt x="158" y="26"/>
                      <a:pt x="160" y="31"/>
                    </a:cubicBezTo>
                    <a:close/>
                    <a:moveTo>
                      <a:pt x="161" y="39"/>
                    </a:moveTo>
                    <a:cubicBezTo>
                      <a:pt x="161" y="39"/>
                      <a:pt x="161" y="39"/>
                      <a:pt x="161" y="39"/>
                    </a:cubicBezTo>
                    <a:cubicBezTo>
                      <a:pt x="164" y="47"/>
                      <a:pt x="172" y="49"/>
                      <a:pt x="178" y="53"/>
                    </a:cubicBezTo>
                    <a:cubicBezTo>
                      <a:pt x="185" y="47"/>
                      <a:pt x="194" y="43"/>
                      <a:pt x="197" y="34"/>
                    </a:cubicBezTo>
                    <a:cubicBezTo>
                      <a:pt x="185" y="34"/>
                      <a:pt x="186" y="46"/>
                      <a:pt x="175" y="47"/>
                    </a:cubicBezTo>
                    <a:cubicBezTo>
                      <a:pt x="179" y="38"/>
                      <a:pt x="192" y="37"/>
                      <a:pt x="194" y="26"/>
                    </a:cubicBezTo>
                    <a:cubicBezTo>
                      <a:pt x="181" y="26"/>
                      <a:pt x="179" y="44"/>
                      <a:pt x="169" y="42"/>
                    </a:cubicBezTo>
                    <a:cubicBezTo>
                      <a:pt x="174" y="34"/>
                      <a:pt x="183" y="31"/>
                      <a:pt x="188" y="23"/>
                    </a:cubicBezTo>
                    <a:cubicBezTo>
                      <a:pt x="176" y="20"/>
                      <a:pt x="174" y="38"/>
                      <a:pt x="161" y="39"/>
                    </a:cubicBezTo>
                    <a:close/>
                    <a:moveTo>
                      <a:pt x="42" y="42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3" y="39"/>
                      <a:pt x="46" y="37"/>
                      <a:pt x="47" y="34"/>
                    </a:cubicBezTo>
                    <a:cubicBezTo>
                      <a:pt x="43" y="33"/>
                      <a:pt x="38" y="40"/>
                      <a:pt x="42" y="42"/>
                    </a:cubicBezTo>
                    <a:close/>
                    <a:moveTo>
                      <a:pt x="64" y="44"/>
                    </a:moveTo>
                    <a:cubicBezTo>
                      <a:pt x="64" y="44"/>
                      <a:pt x="64" y="44"/>
                      <a:pt x="64" y="44"/>
                    </a:cubicBezTo>
                    <a:cubicBezTo>
                      <a:pt x="68" y="44"/>
                      <a:pt x="69" y="41"/>
                      <a:pt x="68" y="37"/>
                    </a:cubicBezTo>
                    <a:cubicBezTo>
                      <a:pt x="64" y="37"/>
                      <a:pt x="64" y="41"/>
                      <a:pt x="64" y="44"/>
                    </a:cubicBezTo>
                    <a:close/>
                    <a:moveTo>
                      <a:pt x="155" y="40"/>
                    </a:moveTo>
                    <a:cubicBezTo>
                      <a:pt x="155" y="40"/>
                      <a:pt x="155" y="40"/>
                      <a:pt x="155" y="40"/>
                    </a:cubicBezTo>
                    <a:cubicBezTo>
                      <a:pt x="157" y="40"/>
                      <a:pt x="157" y="42"/>
                      <a:pt x="158" y="42"/>
                    </a:cubicBezTo>
                    <a:cubicBezTo>
                      <a:pt x="158" y="40"/>
                      <a:pt x="160" y="40"/>
                      <a:pt x="160" y="39"/>
                    </a:cubicBezTo>
                    <a:cubicBezTo>
                      <a:pt x="158" y="39"/>
                      <a:pt x="158" y="38"/>
                      <a:pt x="157" y="37"/>
                    </a:cubicBezTo>
                    <a:cubicBezTo>
                      <a:pt x="157" y="39"/>
                      <a:pt x="155" y="39"/>
                      <a:pt x="155" y="40"/>
                    </a:cubicBezTo>
                    <a:close/>
                    <a:moveTo>
                      <a:pt x="74" y="113"/>
                    </a:moveTo>
                    <a:cubicBezTo>
                      <a:pt x="74" y="113"/>
                      <a:pt x="74" y="113"/>
                      <a:pt x="74" y="113"/>
                    </a:cubicBezTo>
                    <a:cubicBezTo>
                      <a:pt x="76" y="127"/>
                      <a:pt x="84" y="138"/>
                      <a:pt x="90" y="143"/>
                    </a:cubicBezTo>
                    <a:cubicBezTo>
                      <a:pt x="124" y="168"/>
                      <a:pt x="200" y="149"/>
                      <a:pt x="191" y="89"/>
                    </a:cubicBezTo>
                    <a:cubicBezTo>
                      <a:pt x="186" y="56"/>
                      <a:pt x="144" y="31"/>
                      <a:pt x="107" y="48"/>
                    </a:cubicBezTo>
                    <a:cubicBezTo>
                      <a:pt x="89" y="69"/>
                      <a:pt x="71" y="80"/>
                      <a:pt x="74" y="113"/>
                    </a:cubicBezTo>
                    <a:close/>
                    <a:moveTo>
                      <a:pt x="74" y="50"/>
                    </a:move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8"/>
                      <a:pt x="81" y="48"/>
                      <a:pt x="81" y="44"/>
                    </a:cubicBezTo>
                    <a:cubicBezTo>
                      <a:pt x="77" y="43"/>
                      <a:pt x="70" y="47"/>
                      <a:pt x="74" y="50"/>
                    </a:cubicBezTo>
                    <a:close/>
                    <a:moveTo>
                      <a:pt x="96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100" y="49"/>
                      <a:pt x="103" y="48"/>
                      <a:pt x="102" y="44"/>
                    </a:cubicBezTo>
                    <a:cubicBezTo>
                      <a:pt x="98" y="43"/>
                      <a:pt x="96" y="44"/>
                      <a:pt x="96" y="48"/>
                    </a:cubicBezTo>
                    <a:close/>
                    <a:moveTo>
                      <a:pt x="203" y="48"/>
                    </a:moveTo>
                    <a:cubicBezTo>
                      <a:pt x="203" y="48"/>
                      <a:pt x="203" y="48"/>
                      <a:pt x="203" y="48"/>
                    </a:cubicBezTo>
                    <a:cubicBezTo>
                      <a:pt x="203" y="46"/>
                      <a:pt x="204" y="45"/>
                      <a:pt x="205" y="44"/>
                    </a:cubicBezTo>
                    <a:cubicBezTo>
                      <a:pt x="203" y="44"/>
                      <a:pt x="202" y="44"/>
                      <a:pt x="200" y="44"/>
                    </a:cubicBezTo>
                    <a:cubicBezTo>
                      <a:pt x="200" y="46"/>
                      <a:pt x="201" y="48"/>
                      <a:pt x="203" y="48"/>
                    </a:cubicBezTo>
                    <a:close/>
                    <a:moveTo>
                      <a:pt x="206" y="53"/>
                    </a:moveTo>
                    <a:cubicBezTo>
                      <a:pt x="206" y="53"/>
                      <a:pt x="206" y="53"/>
                      <a:pt x="206" y="53"/>
                    </a:cubicBezTo>
                    <a:cubicBezTo>
                      <a:pt x="208" y="51"/>
                      <a:pt x="215" y="46"/>
                      <a:pt x="211" y="44"/>
                    </a:cubicBezTo>
                    <a:cubicBezTo>
                      <a:pt x="209" y="46"/>
                      <a:pt x="201" y="49"/>
                      <a:pt x="206" y="53"/>
                    </a:cubicBezTo>
                    <a:close/>
                    <a:moveTo>
                      <a:pt x="208" y="61"/>
                    </a:moveTo>
                    <a:cubicBezTo>
                      <a:pt x="208" y="61"/>
                      <a:pt x="208" y="61"/>
                      <a:pt x="208" y="61"/>
                    </a:cubicBezTo>
                    <a:cubicBezTo>
                      <a:pt x="209" y="59"/>
                      <a:pt x="215" y="53"/>
                      <a:pt x="208" y="53"/>
                    </a:cubicBezTo>
                    <a:cubicBezTo>
                      <a:pt x="208" y="57"/>
                      <a:pt x="202" y="59"/>
                      <a:pt x="208" y="61"/>
                    </a:cubicBezTo>
                    <a:close/>
                    <a:moveTo>
                      <a:pt x="182" y="54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77" y="60"/>
                      <a:pt x="187" y="59"/>
                      <a:pt x="182" y="54"/>
                    </a:cubicBezTo>
                    <a:close/>
                    <a:moveTo>
                      <a:pt x="185" y="62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8" y="63"/>
                      <a:pt x="190" y="62"/>
                      <a:pt x="191" y="59"/>
                    </a:cubicBezTo>
                    <a:cubicBezTo>
                      <a:pt x="189" y="59"/>
                      <a:pt x="188" y="57"/>
                      <a:pt x="185" y="58"/>
                    </a:cubicBezTo>
                    <a:cubicBezTo>
                      <a:pt x="185" y="59"/>
                      <a:pt x="185" y="61"/>
                      <a:pt x="185" y="62"/>
                    </a:cubicBezTo>
                    <a:close/>
                    <a:moveTo>
                      <a:pt x="17" y="68"/>
                    </a:moveTo>
                    <a:cubicBezTo>
                      <a:pt x="17" y="68"/>
                      <a:pt x="17" y="68"/>
                      <a:pt x="17" y="68"/>
                    </a:cubicBezTo>
                    <a:cubicBezTo>
                      <a:pt x="6" y="88"/>
                      <a:pt x="10" y="115"/>
                      <a:pt x="11" y="144"/>
                    </a:cubicBezTo>
                    <a:cubicBezTo>
                      <a:pt x="12" y="159"/>
                      <a:pt x="13" y="180"/>
                      <a:pt x="17" y="186"/>
                    </a:cubicBezTo>
                    <a:cubicBezTo>
                      <a:pt x="21" y="192"/>
                      <a:pt x="39" y="195"/>
                      <a:pt x="53" y="197"/>
                    </a:cubicBezTo>
                    <a:cubicBezTo>
                      <a:pt x="83" y="202"/>
                      <a:pt x="110" y="202"/>
                      <a:pt x="132" y="203"/>
                    </a:cubicBezTo>
                    <a:cubicBezTo>
                      <a:pt x="157" y="205"/>
                      <a:pt x="169" y="205"/>
                      <a:pt x="196" y="202"/>
                    </a:cubicBezTo>
                    <a:cubicBezTo>
                      <a:pt x="230" y="198"/>
                      <a:pt x="239" y="193"/>
                      <a:pt x="248" y="166"/>
                    </a:cubicBezTo>
                    <a:cubicBezTo>
                      <a:pt x="257" y="139"/>
                      <a:pt x="247" y="109"/>
                      <a:pt x="245" y="78"/>
                    </a:cubicBezTo>
                    <a:cubicBezTo>
                      <a:pt x="231" y="73"/>
                      <a:pt x="209" y="74"/>
                      <a:pt x="194" y="78"/>
                    </a:cubicBezTo>
                    <a:cubicBezTo>
                      <a:pt x="210" y="122"/>
                      <a:pt x="171" y="158"/>
                      <a:pt x="133" y="161"/>
                    </a:cubicBezTo>
                    <a:cubicBezTo>
                      <a:pt x="99" y="164"/>
                      <a:pt x="64" y="143"/>
                      <a:pt x="67" y="103"/>
                    </a:cubicBezTo>
                    <a:cubicBezTo>
                      <a:pt x="68" y="88"/>
                      <a:pt x="74" y="84"/>
                      <a:pt x="79" y="68"/>
                    </a:cubicBezTo>
                    <a:cubicBezTo>
                      <a:pt x="58" y="72"/>
                      <a:pt x="35" y="63"/>
                      <a:pt x="17" y="68"/>
                    </a:cubicBezTo>
                    <a:close/>
                    <a:moveTo>
                      <a:pt x="233" y="70"/>
                    </a:moveTo>
                    <a:cubicBezTo>
                      <a:pt x="233" y="70"/>
                      <a:pt x="233" y="70"/>
                      <a:pt x="233" y="70"/>
                    </a:cubicBezTo>
                    <a:cubicBezTo>
                      <a:pt x="235" y="65"/>
                      <a:pt x="225" y="66"/>
                      <a:pt x="225" y="68"/>
                    </a:cubicBezTo>
                    <a:cubicBezTo>
                      <a:pt x="227" y="70"/>
                      <a:pt x="229" y="70"/>
                      <a:pt x="23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8218327" y="4869127"/>
              <a:ext cx="1989316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C3C3B"/>
                  </a:solidFill>
                  <a:cs typeface="+mn-ea"/>
                  <a:sym typeface="+mn-lt"/>
                </a:rPr>
                <a:t>界面：主界面、设置界面、游戏界面</a:t>
              </a: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开发流程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7042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9"/>
          <p:cNvSpPr>
            <a:spLocks noEditPoints="1"/>
          </p:cNvSpPr>
          <p:nvPr/>
        </p:nvSpPr>
        <p:spPr bwMode="auto">
          <a:xfrm>
            <a:off x="1675710" y="1733038"/>
            <a:ext cx="9084653" cy="3574476"/>
          </a:xfrm>
          <a:custGeom>
            <a:avLst/>
            <a:gdLst>
              <a:gd name="T0" fmla="*/ 244 w 323"/>
              <a:gd name="T1" fmla="*/ 0 h 244"/>
              <a:gd name="T2" fmla="*/ 302 w 323"/>
              <a:gd name="T3" fmla="*/ 22 h 244"/>
              <a:gd name="T4" fmla="*/ 307 w 323"/>
              <a:gd name="T5" fmla="*/ 54 h 244"/>
              <a:gd name="T6" fmla="*/ 316 w 323"/>
              <a:gd name="T7" fmla="*/ 111 h 244"/>
              <a:gd name="T8" fmla="*/ 308 w 323"/>
              <a:gd name="T9" fmla="*/ 217 h 244"/>
              <a:gd name="T10" fmla="*/ 284 w 323"/>
              <a:gd name="T11" fmla="*/ 238 h 244"/>
              <a:gd name="T12" fmla="*/ 222 w 323"/>
              <a:gd name="T13" fmla="*/ 235 h 244"/>
              <a:gd name="T14" fmla="*/ 191 w 323"/>
              <a:gd name="T15" fmla="*/ 236 h 244"/>
              <a:gd name="T16" fmla="*/ 50 w 323"/>
              <a:gd name="T17" fmla="*/ 241 h 244"/>
              <a:gd name="T18" fmla="*/ 6 w 323"/>
              <a:gd name="T19" fmla="*/ 224 h 244"/>
              <a:gd name="T20" fmla="*/ 3 w 323"/>
              <a:gd name="T21" fmla="*/ 173 h 244"/>
              <a:gd name="T22" fmla="*/ 4 w 323"/>
              <a:gd name="T23" fmla="*/ 67 h 244"/>
              <a:gd name="T24" fmla="*/ 11 w 323"/>
              <a:gd name="T25" fmla="*/ 23 h 244"/>
              <a:gd name="T26" fmla="*/ 65 w 323"/>
              <a:gd name="T27" fmla="*/ 8 h 244"/>
              <a:gd name="T28" fmla="*/ 185 w 323"/>
              <a:gd name="T29" fmla="*/ 6 h 244"/>
              <a:gd name="T30" fmla="*/ 216 w 323"/>
              <a:gd name="T31" fmla="*/ 2 h 244"/>
              <a:gd name="T32" fmla="*/ 244 w 323"/>
              <a:gd name="T33" fmla="*/ 0 h 244"/>
              <a:gd name="T34" fmla="*/ 161 w 323"/>
              <a:gd name="T35" fmla="*/ 9 h 244"/>
              <a:gd name="T36" fmla="*/ 161 w 323"/>
              <a:gd name="T37" fmla="*/ 9 h 244"/>
              <a:gd name="T38" fmla="*/ 53 w 323"/>
              <a:gd name="T39" fmla="*/ 16 h 244"/>
              <a:gd name="T40" fmla="*/ 16 w 323"/>
              <a:gd name="T41" fmla="*/ 27 h 244"/>
              <a:gd name="T42" fmla="*/ 9 w 323"/>
              <a:gd name="T43" fmla="*/ 73 h 244"/>
              <a:gd name="T44" fmla="*/ 9 w 323"/>
              <a:gd name="T45" fmla="*/ 175 h 244"/>
              <a:gd name="T46" fmla="*/ 13 w 323"/>
              <a:gd name="T47" fmla="*/ 222 h 244"/>
              <a:gd name="T48" fmla="*/ 83 w 323"/>
              <a:gd name="T49" fmla="*/ 238 h 244"/>
              <a:gd name="T50" fmla="*/ 232 w 323"/>
              <a:gd name="T51" fmla="*/ 229 h 244"/>
              <a:gd name="T52" fmla="*/ 280 w 323"/>
              <a:gd name="T53" fmla="*/ 233 h 244"/>
              <a:gd name="T54" fmla="*/ 312 w 323"/>
              <a:gd name="T55" fmla="*/ 134 h 244"/>
              <a:gd name="T56" fmla="*/ 310 w 323"/>
              <a:gd name="T57" fmla="*/ 93 h 244"/>
              <a:gd name="T58" fmla="*/ 301 w 323"/>
              <a:gd name="T59" fmla="*/ 55 h 244"/>
              <a:gd name="T60" fmla="*/ 296 w 323"/>
              <a:gd name="T61" fmla="*/ 23 h 244"/>
              <a:gd name="T62" fmla="*/ 222 w 323"/>
              <a:gd name="T63" fmla="*/ 7 h 244"/>
              <a:gd name="T64" fmla="*/ 161 w 323"/>
              <a:gd name="T65" fmla="*/ 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3" h="244">
                <a:moveTo>
                  <a:pt x="244" y="0"/>
                </a:moveTo>
                <a:cubicBezTo>
                  <a:pt x="261" y="1"/>
                  <a:pt x="293" y="7"/>
                  <a:pt x="302" y="22"/>
                </a:cubicBezTo>
                <a:cubicBezTo>
                  <a:pt x="305" y="28"/>
                  <a:pt x="306" y="46"/>
                  <a:pt x="307" y="54"/>
                </a:cubicBezTo>
                <a:cubicBezTo>
                  <a:pt x="309" y="69"/>
                  <a:pt x="315" y="88"/>
                  <a:pt x="316" y="111"/>
                </a:cubicBezTo>
                <a:cubicBezTo>
                  <a:pt x="319" y="149"/>
                  <a:pt x="323" y="191"/>
                  <a:pt x="308" y="217"/>
                </a:cubicBezTo>
                <a:cubicBezTo>
                  <a:pt x="304" y="224"/>
                  <a:pt x="294" y="235"/>
                  <a:pt x="284" y="238"/>
                </a:cubicBezTo>
                <a:cubicBezTo>
                  <a:pt x="266" y="244"/>
                  <a:pt x="240" y="235"/>
                  <a:pt x="222" y="235"/>
                </a:cubicBezTo>
                <a:cubicBezTo>
                  <a:pt x="212" y="234"/>
                  <a:pt x="202" y="235"/>
                  <a:pt x="191" y="236"/>
                </a:cubicBezTo>
                <a:cubicBezTo>
                  <a:pt x="146" y="237"/>
                  <a:pt x="101" y="244"/>
                  <a:pt x="50" y="241"/>
                </a:cubicBezTo>
                <a:cubicBezTo>
                  <a:pt x="30" y="239"/>
                  <a:pt x="12" y="237"/>
                  <a:pt x="6" y="224"/>
                </a:cubicBezTo>
                <a:cubicBezTo>
                  <a:pt x="0" y="214"/>
                  <a:pt x="3" y="187"/>
                  <a:pt x="3" y="173"/>
                </a:cubicBezTo>
                <a:cubicBezTo>
                  <a:pt x="3" y="133"/>
                  <a:pt x="4" y="104"/>
                  <a:pt x="4" y="67"/>
                </a:cubicBezTo>
                <a:cubicBezTo>
                  <a:pt x="4" y="50"/>
                  <a:pt x="3" y="32"/>
                  <a:pt x="11" y="23"/>
                </a:cubicBezTo>
                <a:cubicBezTo>
                  <a:pt x="19" y="15"/>
                  <a:pt x="46" y="10"/>
                  <a:pt x="65" y="8"/>
                </a:cubicBezTo>
                <a:cubicBezTo>
                  <a:pt x="109" y="3"/>
                  <a:pt x="149" y="7"/>
                  <a:pt x="185" y="6"/>
                </a:cubicBezTo>
                <a:cubicBezTo>
                  <a:pt x="196" y="5"/>
                  <a:pt x="206" y="3"/>
                  <a:pt x="216" y="2"/>
                </a:cubicBezTo>
                <a:cubicBezTo>
                  <a:pt x="225" y="1"/>
                  <a:pt x="233" y="0"/>
                  <a:pt x="244" y="0"/>
                </a:cubicBezTo>
                <a:close/>
                <a:moveTo>
                  <a:pt x="161" y="9"/>
                </a:moveTo>
                <a:cubicBezTo>
                  <a:pt x="161" y="9"/>
                  <a:pt x="161" y="9"/>
                  <a:pt x="161" y="9"/>
                </a:cubicBezTo>
                <a:cubicBezTo>
                  <a:pt x="124" y="9"/>
                  <a:pt x="87" y="10"/>
                  <a:pt x="53" y="16"/>
                </a:cubicBezTo>
                <a:cubicBezTo>
                  <a:pt x="41" y="18"/>
                  <a:pt x="22" y="21"/>
                  <a:pt x="16" y="27"/>
                </a:cubicBezTo>
                <a:cubicBezTo>
                  <a:pt x="8" y="36"/>
                  <a:pt x="9" y="52"/>
                  <a:pt x="9" y="73"/>
                </a:cubicBezTo>
                <a:cubicBezTo>
                  <a:pt x="9" y="114"/>
                  <a:pt x="9" y="141"/>
                  <a:pt x="9" y="175"/>
                </a:cubicBezTo>
                <a:cubicBezTo>
                  <a:pt x="10" y="194"/>
                  <a:pt x="7" y="214"/>
                  <a:pt x="13" y="222"/>
                </a:cubicBezTo>
                <a:cubicBezTo>
                  <a:pt x="24" y="235"/>
                  <a:pt x="55" y="238"/>
                  <a:pt x="83" y="238"/>
                </a:cubicBezTo>
                <a:cubicBezTo>
                  <a:pt x="132" y="238"/>
                  <a:pt x="190" y="227"/>
                  <a:pt x="232" y="229"/>
                </a:cubicBezTo>
                <a:cubicBezTo>
                  <a:pt x="251" y="230"/>
                  <a:pt x="269" y="236"/>
                  <a:pt x="280" y="233"/>
                </a:cubicBezTo>
                <a:cubicBezTo>
                  <a:pt x="314" y="225"/>
                  <a:pt x="314" y="176"/>
                  <a:pt x="312" y="134"/>
                </a:cubicBezTo>
                <a:cubicBezTo>
                  <a:pt x="312" y="120"/>
                  <a:pt x="312" y="106"/>
                  <a:pt x="310" y="93"/>
                </a:cubicBezTo>
                <a:cubicBezTo>
                  <a:pt x="308" y="80"/>
                  <a:pt x="303" y="67"/>
                  <a:pt x="301" y="55"/>
                </a:cubicBezTo>
                <a:cubicBezTo>
                  <a:pt x="299" y="42"/>
                  <a:pt x="301" y="31"/>
                  <a:pt x="296" y="23"/>
                </a:cubicBezTo>
                <a:cubicBezTo>
                  <a:pt x="285" y="6"/>
                  <a:pt x="250" y="5"/>
                  <a:pt x="222" y="7"/>
                </a:cubicBezTo>
                <a:cubicBezTo>
                  <a:pt x="202" y="8"/>
                  <a:pt x="182" y="10"/>
                  <a:pt x="161" y="9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4078" y="5395190"/>
            <a:ext cx="2765420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3C3B"/>
                </a:solidFill>
                <a:cs typeface="+mn-ea"/>
                <a:sym typeface="+mn-lt"/>
              </a:rPr>
              <a:t>项目周期计划表</a:t>
            </a:r>
            <a:r>
              <a:rPr lang="zh-CN" altLang="en-US" sz="1600" dirty="0" smtClean="0">
                <a:solidFill>
                  <a:srgbClr val="3C3C3B"/>
                </a:solidFill>
                <a:cs typeface="+mn-ea"/>
                <a:sym typeface="+mn-lt"/>
              </a:rPr>
              <a:t>（</a:t>
            </a:r>
            <a:r>
              <a:rPr lang="en-US" altLang="zh-CN" sz="1600" dirty="0" smtClean="0">
                <a:solidFill>
                  <a:srgbClr val="3C3C3B"/>
                </a:solidFill>
                <a:cs typeface="+mn-ea"/>
                <a:sym typeface="+mn-lt"/>
              </a:rPr>
              <a:t>1</a:t>
            </a:r>
            <a:r>
              <a:rPr lang="zh-CN" altLang="en-US" sz="1600" dirty="0" smtClean="0">
                <a:solidFill>
                  <a:srgbClr val="3C3C3B"/>
                </a:solidFill>
                <a:cs typeface="+mn-ea"/>
                <a:sym typeface="+mn-lt"/>
              </a:rPr>
              <a:t>）</a:t>
            </a: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开发流程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13" name="Freeform 20"/>
          <p:cNvSpPr>
            <a:spLocks noEditPoints="1"/>
          </p:cNvSpPr>
          <p:nvPr/>
        </p:nvSpPr>
        <p:spPr bwMode="auto">
          <a:xfrm rot="4796227">
            <a:off x="5723075" y="3071317"/>
            <a:ext cx="452098" cy="897918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8" t="43" r="410" b="576"/>
          <a:stretch/>
        </p:blipFill>
        <p:spPr>
          <a:xfrm>
            <a:off x="2170545" y="2216086"/>
            <a:ext cx="7850909" cy="27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26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zleytz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209</TotalTime>
  <Words>510</Words>
  <Application>Microsoft Office PowerPoint</Application>
  <PresentationFormat>宽屏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印品黑体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Windows 用户</cp:lastModifiedBy>
  <cp:revision>41</cp:revision>
  <dcterms:created xsi:type="dcterms:W3CDTF">2017-07-10T06:31:12Z</dcterms:created>
  <dcterms:modified xsi:type="dcterms:W3CDTF">2019-12-15T12:12:23Z</dcterms:modified>
</cp:coreProperties>
</file>