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335" r:id="rId7"/>
    <p:sldId id="316" r:id="rId8"/>
    <p:sldId id="336" r:id="rId9"/>
    <p:sldId id="337" r:id="rId10"/>
    <p:sldId id="319" r:id="rId11"/>
    <p:sldId id="338" r:id="rId12"/>
    <p:sldId id="33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09" autoAdjust="0"/>
  </p:normalViewPr>
  <p:slideViewPr>
    <p:cSldViewPr snapToGrid="0">
      <p:cViewPr varScale="1">
        <p:scale>
          <a:sx n="89" d="100"/>
          <a:sy n="8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05/03/2020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05/03/2020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7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2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1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4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Mesela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edilen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uygulamasında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yapısı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bulunuyorsa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cluster’ da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bulunan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node’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birinin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ayağı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kaydırılarak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nasıl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davranış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sergilediğini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öğrenmek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da, JVM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yapılandırma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ayarlarında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değişikliğe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giderek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Çöp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toplayıcının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düştüğü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problem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çıkardığı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noktaları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tespit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etmek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2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05/03/2020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05/03/2020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 (Birim) Test - </a:t>
            </a:r>
            <a:r>
              <a:rPr lang="tr-TR" dirty="0" err="1" smtClean="0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Statik Test ve Analiz – </a:t>
            </a:r>
            <a:r>
              <a:rPr lang="tr-TR" dirty="0" err="1" smtClean="0"/>
              <a:t>Junit</a:t>
            </a:r>
            <a:r>
              <a:rPr lang="tr-TR" dirty="0" smtClean="0"/>
              <a:t> </a:t>
            </a:r>
            <a:r>
              <a:rPr lang="tr-TR" dirty="0" err="1" smtClean="0"/>
              <a:t>Covarage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</a:t>
            </a:r>
            <a:r>
              <a:rPr lang="tr-TR" dirty="0" err="1" smtClean="0"/>
              <a:t>case</a:t>
            </a:r>
            <a:r>
              <a:rPr lang="tr-TR" dirty="0" smtClean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5" y="2901779"/>
            <a:ext cx="4142023" cy="337053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Çevik Yazılım – </a:t>
            </a:r>
            <a:r>
              <a:rPr lang="tr-TR" dirty="0"/>
              <a:t>Test </a:t>
            </a:r>
            <a:r>
              <a:rPr lang="tr-TR" dirty="0" smtClean="0"/>
              <a:t>Otomasyon - </a:t>
            </a:r>
            <a:r>
              <a:rPr lang="tr-TR" dirty="0" err="1" smtClean="0"/>
              <a:t>Selenium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Autofit/>
          </a:bodyPr>
          <a:lstStyle/>
          <a:p>
            <a:r>
              <a:rPr lang="tr-TR" sz="1500" dirty="0"/>
              <a:t>BDD - TDD - </a:t>
            </a:r>
            <a:r>
              <a:rPr lang="tr-TR" sz="1500" dirty="0" err="1"/>
              <a:t>Cucumber</a:t>
            </a:r>
            <a:endParaRPr lang="en-US" sz="1500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Autofit/>
          </a:bodyPr>
          <a:lstStyle/>
          <a:p>
            <a:r>
              <a:rPr lang="tr-TR" sz="1500" dirty="0"/>
              <a:t>API Testleri</a:t>
            </a:r>
            <a:endParaRPr lang="en-US" sz="1500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API </a:t>
            </a:r>
            <a:r>
              <a:rPr lang="tr-TR" dirty="0" err="1" smtClean="0"/>
              <a:t>Testing</a:t>
            </a:r>
            <a:r>
              <a:rPr lang="tr-TR" dirty="0" smtClean="0"/>
              <a:t> - </a:t>
            </a:r>
            <a:r>
              <a:rPr lang="tr-TR" dirty="0" err="1" smtClean="0"/>
              <a:t>Lab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Performans Testleri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UI/UX </a:t>
            </a:r>
            <a:r>
              <a:rPr lang="tr-TR" dirty="0" smtClean="0"/>
              <a:t>– Mobil Testleri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Mobil Test </a:t>
            </a:r>
            <a:r>
              <a:rPr lang="tr-TR" dirty="0" smtClean="0"/>
              <a:t>Otomasyonu - </a:t>
            </a:r>
            <a:r>
              <a:rPr lang="tr-TR" dirty="0" err="1" smtClean="0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420" y="1038826"/>
            <a:ext cx="9454544" cy="706964"/>
          </a:xfrm>
        </p:spPr>
        <p:txBody>
          <a:bodyPr/>
          <a:lstStyle/>
          <a:p>
            <a:r>
              <a:rPr lang="tr-TR" b="1" dirty="0" smtClean="0"/>
              <a:t>Performans Testi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9831" y="2428164"/>
            <a:ext cx="11494187" cy="409096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dirty="0"/>
              <a:t> 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,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beklentileri</a:t>
            </a:r>
            <a:r>
              <a:rPr lang="en-US" dirty="0"/>
              <a:t> </a:t>
            </a:r>
            <a:r>
              <a:rPr lang="en-US" dirty="0" err="1"/>
              <a:t>verip</a:t>
            </a:r>
            <a:r>
              <a:rPr lang="en-US" dirty="0"/>
              <a:t> </a:t>
            </a:r>
            <a:r>
              <a:rPr lang="en-US" dirty="0" err="1"/>
              <a:t>vermediğini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testtir</a:t>
            </a:r>
            <a:r>
              <a:rPr lang="en-US" dirty="0"/>
              <a:t>.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sistemdeki</a:t>
            </a:r>
            <a:r>
              <a:rPr lang="en-US" dirty="0"/>
              <a:t> bug’ </a:t>
            </a:r>
            <a:r>
              <a:rPr lang="en-US" dirty="0" err="1"/>
              <a:t>ların</a:t>
            </a:r>
            <a:r>
              <a:rPr lang="en-US" dirty="0"/>
              <a:t> </a:t>
            </a:r>
            <a:r>
              <a:rPr lang="en-US" dirty="0" err="1"/>
              <a:t>bulunmasını</a:t>
            </a:r>
            <a:r>
              <a:rPr lang="en-US" dirty="0"/>
              <a:t> </a:t>
            </a:r>
            <a:r>
              <a:rPr lang="en-US" dirty="0" err="1"/>
              <a:t>amaçlamaz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sistemdeki</a:t>
            </a:r>
            <a:r>
              <a:rPr lang="en-US" dirty="0"/>
              <a:t> </a:t>
            </a:r>
            <a:r>
              <a:rPr lang="en-US" dirty="0" err="1"/>
              <a:t>darboğazları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çıkarır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Performans</a:t>
            </a:r>
            <a:r>
              <a:rPr lang="en-US" dirty="0" smtClean="0"/>
              <a:t> </a:t>
            </a:r>
            <a:r>
              <a:rPr lang="en-US" dirty="0" err="1" smtClean="0"/>
              <a:t>testi</a:t>
            </a:r>
            <a:r>
              <a:rPr lang="en-US" dirty="0" smtClean="0"/>
              <a:t> </a:t>
            </a: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soruların</a:t>
            </a:r>
            <a:r>
              <a:rPr lang="en-US" dirty="0" smtClean="0"/>
              <a:t> </a:t>
            </a:r>
            <a:r>
              <a:rPr lang="en-US" dirty="0" err="1" smtClean="0"/>
              <a:t>cevaplarını</a:t>
            </a:r>
            <a:r>
              <a:rPr lang="en-US" dirty="0" smtClean="0"/>
              <a:t> </a:t>
            </a:r>
            <a:r>
              <a:rPr lang="en-US" dirty="0" err="1" smtClean="0"/>
              <a:t>verir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trafiğindeki</a:t>
            </a:r>
            <a:r>
              <a:rPr lang="en-US" dirty="0" smtClean="0"/>
              <a:t> </a:t>
            </a:r>
            <a:r>
              <a:rPr lang="en-US" dirty="0" err="1" smtClean="0"/>
              <a:t>artışlar</a:t>
            </a:r>
            <a:r>
              <a:rPr lang="en-US" dirty="0" smtClean="0"/>
              <a:t>; </a:t>
            </a:r>
            <a:r>
              <a:rPr lang="en-US" dirty="0" err="1" smtClean="0"/>
              <a:t>işlem</a:t>
            </a:r>
            <a:r>
              <a:rPr lang="en-US" dirty="0" smtClean="0"/>
              <a:t> </a:t>
            </a:r>
            <a:r>
              <a:rPr lang="en-US" dirty="0" err="1" smtClean="0"/>
              <a:t>süresini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güvenliğini</a:t>
            </a:r>
            <a:r>
              <a:rPr lang="en-US" dirty="0" smtClean="0"/>
              <a:t> </a:t>
            </a:r>
            <a:r>
              <a:rPr lang="en-US" dirty="0" err="1" smtClean="0"/>
              <a:t>nasıl</a:t>
            </a:r>
            <a:r>
              <a:rPr lang="en-US" dirty="0" smtClean="0"/>
              <a:t> </a:t>
            </a:r>
            <a:r>
              <a:rPr lang="en-US" dirty="0" err="1" smtClean="0"/>
              <a:t>etkiler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 err="1" smtClean="0"/>
              <a:t>Hangi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seviyesinde</a:t>
            </a:r>
            <a:r>
              <a:rPr lang="en-US" dirty="0" smtClean="0"/>
              <a:t> </a:t>
            </a:r>
            <a:r>
              <a:rPr lang="en-US" dirty="0" err="1" smtClean="0"/>
              <a:t>performans</a:t>
            </a:r>
            <a:r>
              <a:rPr lang="en-US" dirty="0" smtClean="0"/>
              <a:t> </a:t>
            </a:r>
            <a:r>
              <a:rPr lang="en-US" dirty="0" err="1" smtClean="0"/>
              <a:t>problemleri</a:t>
            </a:r>
            <a:r>
              <a:rPr lang="en-US" dirty="0" smtClean="0"/>
              <a:t> </a:t>
            </a:r>
            <a:r>
              <a:rPr lang="en-US" dirty="0" err="1" smtClean="0"/>
              <a:t>yaşanır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 err="1" smtClean="0"/>
              <a:t>Performans</a:t>
            </a:r>
            <a:r>
              <a:rPr lang="en-US" dirty="0" smtClean="0"/>
              <a:t> </a:t>
            </a:r>
            <a:r>
              <a:rPr lang="en-US" dirty="0" err="1" smtClean="0"/>
              <a:t>seviyelerindeki</a:t>
            </a:r>
            <a:r>
              <a:rPr lang="en-US" dirty="0" smtClean="0"/>
              <a:t> </a:t>
            </a:r>
            <a:r>
              <a:rPr lang="en-US" dirty="0" err="1" smtClean="0"/>
              <a:t>düşüş</a:t>
            </a:r>
            <a:r>
              <a:rPr lang="en-US" dirty="0" smtClean="0"/>
              <a:t> </a:t>
            </a:r>
            <a:r>
              <a:rPr lang="en-US" dirty="0" err="1" smtClean="0"/>
              <a:t>sistemin</a:t>
            </a:r>
            <a:r>
              <a:rPr lang="en-US" dirty="0" smtClean="0"/>
              <a:t> </a:t>
            </a:r>
            <a:r>
              <a:rPr lang="en-US" dirty="0" err="1" smtClean="0"/>
              <a:t>hangi</a:t>
            </a:r>
            <a:r>
              <a:rPr lang="en-US" dirty="0" smtClean="0"/>
              <a:t> </a:t>
            </a:r>
            <a:r>
              <a:rPr lang="en-US" dirty="0" err="1" smtClean="0"/>
              <a:t>bileşeninden</a:t>
            </a:r>
            <a:r>
              <a:rPr lang="en-US" dirty="0" smtClean="0"/>
              <a:t> </a:t>
            </a:r>
            <a:r>
              <a:rPr lang="en-US" dirty="0" err="1" smtClean="0"/>
              <a:t>kaynaklanır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• Normal </a:t>
            </a:r>
            <a:r>
              <a:rPr lang="en-US" dirty="0" err="1" smtClean="0"/>
              <a:t>şartlar</a:t>
            </a:r>
            <a:r>
              <a:rPr lang="en-US" dirty="0" smtClean="0"/>
              <a:t> </a:t>
            </a:r>
            <a:r>
              <a:rPr lang="en-US" dirty="0" err="1" smtClean="0"/>
              <a:t>altında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nasıl</a:t>
            </a:r>
            <a:r>
              <a:rPr lang="en-US" dirty="0" smtClean="0"/>
              <a:t> </a:t>
            </a:r>
            <a:r>
              <a:rPr lang="en-US" dirty="0" err="1" smtClean="0"/>
              <a:t>davranıyor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420" y="1038826"/>
            <a:ext cx="9454544" cy="706964"/>
          </a:xfrm>
        </p:spPr>
        <p:txBody>
          <a:bodyPr/>
          <a:lstStyle/>
          <a:p>
            <a:r>
              <a:rPr lang="tr-TR" b="1" dirty="0" smtClean="0"/>
              <a:t>Performans Testi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9831" y="2428164"/>
            <a:ext cx="11472673" cy="409096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 err="1" smtClean="0"/>
              <a:t>Performans</a:t>
            </a:r>
            <a:r>
              <a:rPr lang="en-US" dirty="0" smtClean="0"/>
              <a:t> </a:t>
            </a:r>
            <a:r>
              <a:rPr lang="en-US" dirty="0" err="1"/>
              <a:t>testlerinde</a:t>
            </a:r>
            <a:r>
              <a:rPr lang="en-US" dirty="0"/>
              <a:t> </a:t>
            </a:r>
            <a:r>
              <a:rPr lang="en-US" dirty="0" err="1"/>
              <a:t>darboğazlar</a:t>
            </a:r>
            <a:r>
              <a:rPr lang="en-US" dirty="0"/>
              <a:t>;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seviyesinde</a:t>
            </a:r>
            <a:r>
              <a:rPr lang="en-US" dirty="0"/>
              <a:t> </a:t>
            </a:r>
            <a:r>
              <a:rPr lang="en-US" dirty="0" err="1"/>
              <a:t>olabileceği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; </a:t>
            </a:r>
            <a:r>
              <a:rPr lang="en-US" dirty="0" err="1"/>
              <a:t>Veritabanı</a:t>
            </a:r>
            <a:r>
              <a:rPr lang="en-US" dirty="0"/>
              <a:t>, Network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ortamlarda</a:t>
            </a:r>
            <a:r>
              <a:rPr lang="en-US" dirty="0"/>
              <a:t> da </a:t>
            </a:r>
            <a:r>
              <a:rPr lang="en-US" dirty="0" err="1"/>
              <a:t>gerçekleşebilir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sayılabilmesi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test </a:t>
            </a:r>
            <a:r>
              <a:rPr lang="en-US" dirty="0" err="1"/>
              <a:t>uygulanacak</a:t>
            </a:r>
            <a:r>
              <a:rPr lang="en-US" dirty="0"/>
              <a:t> </a:t>
            </a:r>
            <a:r>
              <a:rPr lang="en-US" dirty="0" err="1"/>
              <a:t>ortamın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halde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Tutarsız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da </a:t>
            </a:r>
            <a:r>
              <a:rPr lang="en-US" dirty="0" err="1"/>
              <a:t>tutarsız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testlerinde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açığını</a:t>
            </a:r>
            <a:r>
              <a:rPr lang="en-US" dirty="0" smtClean="0"/>
              <a:t> </a:t>
            </a:r>
            <a:endParaRPr lang="tr-TR" dirty="0" smtClean="0"/>
          </a:p>
          <a:p>
            <a:pPr algn="l"/>
            <a:r>
              <a:rPr lang="en-US" dirty="0" err="1" smtClean="0"/>
              <a:t>bulmak</a:t>
            </a:r>
            <a:r>
              <a:rPr lang="en-US" dirty="0" smtClean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endParaRPr lang="tr-TR" dirty="0" smtClean="0"/>
          </a:p>
          <a:p>
            <a:pPr algn="l"/>
            <a:r>
              <a:rPr lang="en-US" dirty="0" err="1" smtClean="0"/>
              <a:t>girdilerden</a:t>
            </a:r>
            <a:r>
              <a:rPr lang="en-US" dirty="0" smtClean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dönütlerle</a:t>
            </a:r>
            <a:r>
              <a:rPr lang="en-US" dirty="0"/>
              <a:t>, </a:t>
            </a:r>
            <a:r>
              <a:rPr lang="en-US" dirty="0" err="1" smtClean="0"/>
              <a:t>arzulanan</a:t>
            </a:r>
            <a:r>
              <a:rPr lang="en-US" dirty="0" smtClean="0"/>
              <a:t>/</a:t>
            </a:r>
            <a:r>
              <a:rPr lang="en-US" dirty="0" err="1" smtClean="0"/>
              <a:t>olması</a:t>
            </a:r>
            <a:endParaRPr lang="tr-TR" dirty="0" smtClean="0"/>
          </a:p>
          <a:p>
            <a:pPr algn="l"/>
            <a:r>
              <a:rPr lang="en-US" dirty="0" err="1" smtClean="0"/>
              <a:t>gereken</a:t>
            </a:r>
            <a:r>
              <a:rPr lang="en-US" dirty="0" smtClean="0"/>
              <a:t> </a:t>
            </a:r>
            <a:r>
              <a:rPr lang="en-US" dirty="0" err="1"/>
              <a:t>sonuçların</a:t>
            </a:r>
            <a:r>
              <a:rPr lang="en-US" dirty="0"/>
              <a:t> </a:t>
            </a:r>
            <a:r>
              <a:rPr lang="en-US" dirty="0" err="1"/>
              <a:t>uygunluğunu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etmektir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90" y="4588695"/>
            <a:ext cx="38481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249" y="930637"/>
            <a:ext cx="8761413" cy="706964"/>
          </a:xfrm>
        </p:spPr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1" y="2406650"/>
            <a:ext cx="11187952" cy="428460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 err="1"/>
              <a:t>Trendyol’u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alalım</a:t>
            </a:r>
            <a:r>
              <a:rPr lang="en-US" dirty="0"/>
              <a:t>. </a:t>
            </a:r>
            <a:r>
              <a:rPr lang="en-US" dirty="0" err="1"/>
              <a:t>Trendyol’daki</a:t>
            </a:r>
            <a:r>
              <a:rPr lang="en-US" dirty="0"/>
              <a:t> </a:t>
            </a:r>
            <a:r>
              <a:rPr lang="en-US" dirty="0" err="1"/>
              <a:t>amacımız</a:t>
            </a:r>
            <a:r>
              <a:rPr lang="en-US" dirty="0"/>
              <a:t> </a:t>
            </a:r>
            <a:r>
              <a:rPr lang="en-US" dirty="0" err="1"/>
              <a:t>kullanıcılarımıza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alışveriş</a:t>
            </a:r>
            <a:r>
              <a:rPr lang="en-US" dirty="0"/>
              <a:t> </a:t>
            </a:r>
            <a:r>
              <a:rPr lang="en-US" dirty="0" err="1"/>
              <a:t>deneyimi</a:t>
            </a:r>
            <a:r>
              <a:rPr lang="en-US" dirty="0"/>
              <a:t> </a:t>
            </a:r>
            <a:r>
              <a:rPr lang="en-US" dirty="0" err="1"/>
              <a:t>sunabilmek</a:t>
            </a:r>
            <a:r>
              <a:rPr lang="en-US" dirty="0"/>
              <a:t>. Bu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alışveriş</a:t>
            </a:r>
            <a:r>
              <a:rPr lang="en-US" dirty="0"/>
              <a:t> </a:t>
            </a:r>
            <a:r>
              <a:rPr lang="en-US" dirty="0" err="1"/>
              <a:t>deneyimi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uygulamadaki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sayfalar</a:t>
            </a:r>
            <a:r>
              <a:rPr lang="en-US" dirty="0"/>
              <a:t> her an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olmalı</a:t>
            </a:r>
            <a:r>
              <a:rPr lang="en-US" dirty="0"/>
              <a:t>. “Her an”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gecenin</a:t>
            </a:r>
            <a:r>
              <a:rPr lang="en-US" dirty="0"/>
              <a:t> 4'ünde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varsayalım</a:t>
            </a:r>
            <a:r>
              <a:rPr lang="en-US" dirty="0"/>
              <a:t> 100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,</a:t>
            </a:r>
            <a:r>
              <a:rPr lang="en-US" b="1" dirty="0"/>
              <a:t> black </a:t>
            </a:r>
            <a:r>
              <a:rPr lang="en-US" b="1" dirty="0" err="1"/>
              <a:t>friday</a:t>
            </a:r>
            <a:r>
              <a:rPr lang="en-US" dirty="0"/>
              <a:t> 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indirim</a:t>
            </a:r>
            <a:r>
              <a:rPr lang="en-US" dirty="0"/>
              <a:t> </a:t>
            </a:r>
            <a:r>
              <a:rPr lang="en-US" dirty="0" err="1"/>
              <a:t>miktarlarının</a:t>
            </a:r>
            <a:r>
              <a:rPr lang="en-US" dirty="0"/>
              <a:t> </a:t>
            </a:r>
            <a:r>
              <a:rPr lang="en-US" dirty="0" err="1"/>
              <a:t>uygulandığı</a:t>
            </a:r>
            <a:r>
              <a:rPr lang="en-US" dirty="0"/>
              <a:t> </a:t>
            </a:r>
            <a:r>
              <a:rPr lang="en-US" dirty="0" err="1"/>
              <a:t>dönemlerde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rakamın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fazlası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. Bu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yük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. Biz </a:t>
            </a:r>
            <a:r>
              <a:rPr lang="en-US" dirty="0" err="1"/>
              <a:t>Trendyol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zamanlarda</a:t>
            </a:r>
            <a:r>
              <a:rPr lang="en-US" dirty="0"/>
              <a:t>,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rahatça</a:t>
            </a:r>
            <a:r>
              <a:rPr lang="en-US" dirty="0"/>
              <a:t> </a:t>
            </a:r>
            <a:r>
              <a:rPr lang="en-US" dirty="0" err="1"/>
              <a:t>alışveriş</a:t>
            </a:r>
            <a:r>
              <a:rPr lang="en-US" dirty="0"/>
              <a:t> </a:t>
            </a:r>
            <a:r>
              <a:rPr lang="en-US" dirty="0" err="1"/>
              <a:t>yapabilmelerine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zorundayız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ölçtüğümüz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kişiye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dayanabildiği</a:t>
            </a:r>
            <a:r>
              <a:rPr lang="en-US" dirty="0"/>
              <a:t>. Hal </a:t>
            </a: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olunca</a:t>
            </a:r>
            <a:r>
              <a:rPr lang="en-US" dirty="0"/>
              <a:t> test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kullanacağımız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de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ulaştığımız</a:t>
            </a:r>
            <a:r>
              <a:rPr lang="en-US" dirty="0"/>
              <a:t> </a:t>
            </a:r>
            <a:r>
              <a:rPr lang="en-US" dirty="0" err="1"/>
              <a:t>zamandan</a:t>
            </a:r>
            <a:r>
              <a:rPr lang="en-US" dirty="0"/>
              <a:t> </a:t>
            </a:r>
            <a:r>
              <a:rPr lang="en-US" dirty="0" err="1"/>
              <a:t>alınıyor</a:t>
            </a:r>
            <a:r>
              <a:rPr lang="en-US" dirty="0"/>
              <a:t>.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alışveriş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izlediklerini</a:t>
            </a:r>
            <a:r>
              <a:rPr lang="en-US" dirty="0"/>
              <a:t> </a:t>
            </a:r>
            <a:r>
              <a:rPr lang="en-US" dirty="0" err="1"/>
              <a:t>gözlemleyip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bulundukları</a:t>
            </a:r>
            <a:r>
              <a:rPr lang="en-US" dirty="0"/>
              <a:t> </a:t>
            </a:r>
            <a:r>
              <a:rPr lang="en-US" dirty="0" err="1"/>
              <a:t>sayfaların</a:t>
            </a:r>
            <a:r>
              <a:rPr lang="en-US" dirty="0"/>
              <a:t> </a:t>
            </a:r>
            <a:r>
              <a:rPr lang="en-US" dirty="0" err="1"/>
              <a:t>önceliklerini</a:t>
            </a:r>
            <a:r>
              <a:rPr lang="en-US" dirty="0"/>
              <a:t> </a:t>
            </a:r>
            <a:r>
              <a:rPr lang="en-US" dirty="0" err="1"/>
              <a:t>testlerde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tutuyoruz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Test </a:t>
            </a:r>
            <a:r>
              <a:rPr lang="en-US" dirty="0" err="1"/>
              <a:t>sonucunda</a:t>
            </a:r>
            <a:r>
              <a:rPr lang="en-US" dirty="0"/>
              <a:t> da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hedeflediğimiz</a:t>
            </a:r>
            <a:r>
              <a:rPr lang="en-US" dirty="0"/>
              <a:t> </a:t>
            </a:r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dayanamıyorsa</a:t>
            </a:r>
            <a:r>
              <a:rPr lang="en-US" dirty="0"/>
              <a:t>,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iyileştirmeleri</a:t>
            </a:r>
            <a:r>
              <a:rPr lang="en-US" dirty="0"/>
              <a:t> </a:t>
            </a:r>
            <a:r>
              <a:rPr lang="en-US" dirty="0" err="1"/>
              <a:t>yapıyoruz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238" y="930637"/>
            <a:ext cx="8761413" cy="706964"/>
          </a:xfrm>
        </p:spPr>
        <p:txBody>
          <a:bodyPr/>
          <a:lstStyle/>
          <a:p>
            <a:r>
              <a:rPr lang="tr-TR" dirty="0" smtClean="0"/>
              <a:t>Nelere dikkat edilmeli?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29448" y="2374377"/>
            <a:ext cx="9961685" cy="4349152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öncelikli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tanımalıyız</a:t>
            </a:r>
            <a:r>
              <a:rPr lang="en-US" dirty="0"/>
              <a:t>.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test </a:t>
            </a:r>
            <a:r>
              <a:rPr lang="en-US" dirty="0" err="1"/>
              <a:t>koşunca</a:t>
            </a:r>
            <a:r>
              <a:rPr lang="en-US" dirty="0"/>
              <a:t> </a:t>
            </a:r>
            <a:r>
              <a:rPr lang="tr-TR" dirty="0" smtClean="0"/>
              <a:t>nerden kaynaklandığını </a:t>
            </a:r>
            <a:r>
              <a:rPr lang="en-US" dirty="0" err="1" smtClean="0"/>
              <a:t>anlamak</a:t>
            </a:r>
            <a:r>
              <a:rPr lang="en-US" dirty="0" smtClean="0"/>
              <a:t> </a:t>
            </a:r>
            <a:r>
              <a:rPr lang="en-US" dirty="0" err="1"/>
              <a:t>imkansızlaşıyor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yazarken</a:t>
            </a:r>
            <a:r>
              <a:rPr lang="en-US" dirty="0"/>
              <a:t> </a:t>
            </a:r>
            <a:r>
              <a:rPr lang="en-US" dirty="0" err="1"/>
              <a:t>gerçekçi</a:t>
            </a:r>
            <a:r>
              <a:rPr lang="en-US" dirty="0"/>
              <a:t> data </a:t>
            </a:r>
            <a:r>
              <a:rPr lang="en-US" dirty="0" err="1"/>
              <a:t>kullanmalı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canlıda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caseleri</a:t>
            </a:r>
            <a:r>
              <a:rPr lang="en-US" dirty="0"/>
              <a:t> de test </a:t>
            </a:r>
            <a:r>
              <a:rPr lang="en-US" dirty="0" err="1"/>
              <a:t>etmeliyiz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Koşulan</a:t>
            </a:r>
            <a:r>
              <a:rPr lang="en-US" dirty="0"/>
              <a:t> data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incelenmeli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ortamdaki</a:t>
            </a:r>
            <a:r>
              <a:rPr lang="en-US" dirty="0"/>
              <a:t> </a:t>
            </a:r>
            <a:r>
              <a:rPr lang="en-US" dirty="0" err="1"/>
              <a:t>dataları</a:t>
            </a:r>
            <a:r>
              <a:rPr lang="en-US" dirty="0"/>
              <a:t> </a:t>
            </a:r>
            <a:r>
              <a:rPr lang="en-US" dirty="0" err="1"/>
              <a:t>kullanmalıyız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kaydetmeliyiz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koşulan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karşılaştırabilelim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X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üstüne</a:t>
            </a:r>
            <a:r>
              <a:rPr lang="en-US" dirty="0"/>
              <a:t> </a:t>
            </a:r>
            <a:r>
              <a:rPr lang="en-US" dirty="0" err="1"/>
              <a:t>eklenen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geliştirmelerle</a:t>
            </a:r>
            <a:r>
              <a:rPr lang="en-US" dirty="0"/>
              <a:t> X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koşulup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geliştirmenin</a:t>
            </a:r>
            <a:r>
              <a:rPr lang="en-US" dirty="0"/>
              <a:t> </a:t>
            </a:r>
            <a:r>
              <a:rPr lang="en-US" dirty="0" err="1"/>
              <a:t>performansa</a:t>
            </a:r>
            <a:r>
              <a:rPr lang="en-US" dirty="0"/>
              <a:t> </a:t>
            </a:r>
            <a:r>
              <a:rPr lang="en-US" dirty="0" err="1"/>
              <a:t>etkisine</a:t>
            </a:r>
            <a:r>
              <a:rPr lang="en-US" dirty="0"/>
              <a:t> </a:t>
            </a:r>
            <a:r>
              <a:rPr lang="en-US" dirty="0" err="1"/>
              <a:t>bakmalıyız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süreli</a:t>
            </a:r>
            <a:r>
              <a:rPr lang="en-US" dirty="0"/>
              <a:t> </a:t>
            </a:r>
            <a:r>
              <a:rPr lang="en-US" dirty="0" err="1"/>
              <a:t>koşmalıyız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4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238" y="930637"/>
            <a:ext cx="8761413" cy="706964"/>
          </a:xfrm>
        </p:spPr>
        <p:txBody>
          <a:bodyPr/>
          <a:lstStyle/>
          <a:p>
            <a:r>
              <a:rPr lang="tr-TR" dirty="0" smtClean="0"/>
              <a:t>Performans Test Türevleri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9443" y="2385134"/>
            <a:ext cx="11304207" cy="426309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 err="1"/>
              <a:t>Yük</a:t>
            </a:r>
            <a:r>
              <a:rPr lang="en-US" b="1" dirty="0"/>
              <a:t> </a:t>
            </a:r>
            <a:r>
              <a:rPr lang="en-US" b="1" dirty="0" err="1" smtClean="0"/>
              <a:t>Testi</a:t>
            </a:r>
            <a:r>
              <a:rPr lang="tr-TR" b="1" dirty="0" smtClean="0"/>
              <a:t> (</a:t>
            </a:r>
            <a:r>
              <a:rPr lang="tr-TR" b="1" dirty="0" err="1" smtClean="0"/>
              <a:t>Load</a:t>
            </a:r>
            <a:r>
              <a:rPr lang="tr-TR" b="1" dirty="0" smtClean="0"/>
              <a:t> Test)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giderek</a:t>
            </a:r>
            <a:r>
              <a:rPr lang="en-US" dirty="0"/>
              <a:t> </a:t>
            </a:r>
            <a:r>
              <a:rPr lang="en-US" dirty="0" err="1"/>
              <a:t>artan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yüklenerek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düzeyi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Yük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dönük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, bug </a:t>
            </a:r>
            <a:r>
              <a:rPr lang="en-US" dirty="0" err="1"/>
              <a:t>gibi</a:t>
            </a:r>
            <a:r>
              <a:rPr lang="en-US" dirty="0"/>
              <a:t> normal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şartlarında</a:t>
            </a:r>
            <a:r>
              <a:rPr lang="en-US" dirty="0"/>
              <a:t> </a:t>
            </a:r>
            <a:r>
              <a:rPr lang="en-US" dirty="0" err="1" smtClean="0"/>
              <a:t>ortaya</a:t>
            </a:r>
            <a:r>
              <a:rPr lang="en-US" dirty="0" smtClean="0"/>
              <a:t> </a:t>
            </a:r>
            <a:r>
              <a:rPr lang="en-US" dirty="0" err="1"/>
              <a:t>çıkmayan</a:t>
            </a:r>
            <a:r>
              <a:rPr lang="en-US" dirty="0" smtClean="0"/>
              <a:t>, </a:t>
            </a:r>
            <a:r>
              <a:rPr lang="en-US" dirty="0" err="1" smtClean="0"/>
              <a:t>ama</a:t>
            </a:r>
            <a:endParaRPr lang="tr-TR" dirty="0" smtClean="0"/>
          </a:p>
          <a:p>
            <a:pPr algn="l"/>
            <a:r>
              <a:rPr lang="en-US" dirty="0" err="1" smtClean="0"/>
              <a:t>ağır</a:t>
            </a:r>
            <a:r>
              <a:rPr lang="en-US" dirty="0" smtClean="0"/>
              <a:t> </a:t>
            </a:r>
            <a:r>
              <a:rPr lang="en-US" dirty="0" err="1"/>
              <a:t>yüklenmeler</a:t>
            </a:r>
            <a:r>
              <a:rPr lang="en-US" dirty="0"/>
              <a:t> </a:t>
            </a:r>
            <a:r>
              <a:rPr lang="en-US" dirty="0" err="1"/>
              <a:t>karşısında</a:t>
            </a:r>
            <a:r>
              <a:rPr lang="en-US" dirty="0"/>
              <a:t> </a:t>
            </a:r>
            <a:r>
              <a:rPr lang="en-US" dirty="0" err="1" smtClean="0"/>
              <a:t>ortaya</a:t>
            </a:r>
            <a:endParaRPr lang="tr-TR" dirty="0" smtClean="0"/>
          </a:p>
          <a:p>
            <a:pPr algn="l"/>
            <a:r>
              <a:rPr lang="en-US" dirty="0" err="1" smtClean="0"/>
              <a:t>çıkabilecek</a:t>
            </a:r>
            <a:r>
              <a:rPr lang="en-US" dirty="0" smtClean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endParaRPr lang="tr-TR" dirty="0" smtClean="0"/>
          </a:p>
          <a:p>
            <a:pPr algn="l"/>
            <a:r>
              <a:rPr lang="en-US" dirty="0" err="1" smtClean="0"/>
              <a:t>oluşturmaktadır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341" y="4697170"/>
            <a:ext cx="27336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238" y="930637"/>
            <a:ext cx="8761413" cy="706964"/>
          </a:xfrm>
        </p:spPr>
        <p:txBody>
          <a:bodyPr/>
          <a:lstStyle/>
          <a:p>
            <a:r>
              <a:rPr lang="tr-TR" dirty="0" smtClean="0"/>
              <a:t>Performans Test Türevleri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9443" y="2385134"/>
            <a:ext cx="11304207" cy="426309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err="1"/>
              <a:t>Stres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sayıdaki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yüklenerek</a:t>
            </a:r>
            <a:r>
              <a:rPr lang="en-US" dirty="0"/>
              <a:t> </a:t>
            </a:r>
            <a:r>
              <a:rPr lang="en-US" dirty="0" err="1" smtClean="0"/>
              <a:t>sistemi</a:t>
            </a:r>
            <a:r>
              <a:rPr lang="tr-TR" dirty="0" smtClean="0"/>
              <a:t> </a:t>
            </a:r>
            <a:r>
              <a:rPr lang="en-US" dirty="0" err="1" smtClean="0"/>
              <a:t>boğar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Buradaki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 smtClean="0"/>
              <a:t>adı</a:t>
            </a:r>
            <a:r>
              <a:rPr lang="en-US" dirty="0" smtClean="0"/>
              <a:t> </a:t>
            </a:r>
            <a:r>
              <a:rPr lang="en-US" dirty="0" err="1" smtClean="0"/>
              <a:t>üzere</a:t>
            </a:r>
            <a:r>
              <a:rPr lang="en-US" dirty="0" smtClean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endParaRPr lang="tr-TR" dirty="0" smtClean="0"/>
          </a:p>
          <a:p>
            <a:pPr algn="l"/>
            <a:r>
              <a:rPr lang="en-US" dirty="0" err="1" smtClean="0"/>
              <a:t>baskı</a:t>
            </a:r>
            <a:r>
              <a:rPr lang="en-US" dirty="0" smtClean="0"/>
              <a:t> </a:t>
            </a:r>
            <a:r>
              <a:rPr lang="en-US" dirty="0" err="1" smtClean="0"/>
              <a:t>altına</a:t>
            </a:r>
            <a:r>
              <a:rPr lang="en-US" dirty="0" smtClean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strese</a:t>
            </a:r>
            <a:r>
              <a:rPr lang="en-US" dirty="0"/>
              <a:t> </a:t>
            </a:r>
            <a:endParaRPr lang="tr-TR" dirty="0" smtClean="0"/>
          </a:p>
          <a:p>
            <a:pPr algn="l"/>
            <a:r>
              <a:rPr lang="tr-TR" dirty="0" err="1"/>
              <a:t>s</a:t>
            </a:r>
            <a:r>
              <a:rPr lang="en-US" dirty="0" err="1" smtClean="0"/>
              <a:t>okmak</a:t>
            </a:r>
            <a:r>
              <a:rPr lang="tr-TR" dirty="0" smtClean="0"/>
              <a:t>.</a:t>
            </a:r>
            <a:r>
              <a:rPr lang="en-US" dirty="0"/>
              <a:t>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231" y="4638450"/>
            <a:ext cx="2657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789" y="855334"/>
            <a:ext cx="8761413" cy="706964"/>
          </a:xfrm>
        </p:spPr>
        <p:txBody>
          <a:bodyPr/>
          <a:lstStyle/>
          <a:p>
            <a:r>
              <a:rPr lang="tr-TR" dirty="0" err="1" smtClean="0"/>
              <a:t>Apache</a:t>
            </a:r>
            <a:r>
              <a:rPr lang="tr-TR" dirty="0" smtClean="0"/>
              <a:t> </a:t>
            </a:r>
            <a:r>
              <a:rPr lang="tr-TR" dirty="0" err="1" smtClean="0"/>
              <a:t>Jmeter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Number of Threads (users):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atmayı</a:t>
            </a:r>
            <a:r>
              <a:rPr lang="en-US" dirty="0"/>
              <a:t> </a:t>
            </a:r>
            <a:r>
              <a:rPr lang="en-US" dirty="0" err="1"/>
              <a:t>istiyoruz</a:t>
            </a:r>
            <a:r>
              <a:rPr lang="en-US" dirty="0"/>
              <a:t>? Bu </a:t>
            </a:r>
            <a:r>
              <a:rPr lang="en-US" dirty="0" err="1"/>
              <a:t>özellik</a:t>
            </a:r>
            <a:r>
              <a:rPr lang="en-US" dirty="0"/>
              <a:t>,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isteklerini</a:t>
            </a:r>
            <a:r>
              <a:rPr lang="en-US" dirty="0"/>
              <a:t> </a:t>
            </a:r>
            <a:r>
              <a:rPr lang="en-US" dirty="0" err="1"/>
              <a:t>simüle</a:t>
            </a:r>
            <a:r>
              <a:rPr lang="en-US" dirty="0"/>
              <a:t> </a:t>
            </a:r>
            <a:r>
              <a:rPr lang="en-US" dirty="0" err="1"/>
              <a:t>etmemizi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.</a:t>
            </a:r>
          </a:p>
          <a:p>
            <a:r>
              <a:rPr lang="en-US" dirty="0"/>
              <a:t>Ramp-up Period (in seconds): </a:t>
            </a:r>
            <a:r>
              <a:rPr lang="en-US" b="1" dirty="0"/>
              <a:t>Number of </a:t>
            </a:r>
            <a:r>
              <a:rPr lang="en-US" b="1" dirty="0" err="1"/>
              <a:t>Threads</a:t>
            </a:r>
            <a:r>
              <a:rPr lang="en-US" dirty="0" err="1"/>
              <a:t>’de</a:t>
            </a:r>
            <a:r>
              <a:rPr lang="en-US" dirty="0"/>
              <a:t> </a:t>
            </a:r>
            <a:r>
              <a:rPr lang="en-US" dirty="0" err="1"/>
              <a:t>tanımlamış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sayısına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sürede</a:t>
            </a:r>
            <a:r>
              <a:rPr lang="en-US" dirty="0"/>
              <a:t> </a:t>
            </a:r>
            <a:r>
              <a:rPr lang="en-US" dirty="0" err="1"/>
              <a:t>ulaşmak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. 100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verdik</a:t>
            </a:r>
            <a:r>
              <a:rPr lang="en-US" dirty="0"/>
              <a:t> </a:t>
            </a:r>
            <a:r>
              <a:rPr lang="en-US" dirty="0" err="1"/>
              <a:t>diyelim</a:t>
            </a:r>
            <a:r>
              <a:rPr lang="en-US" dirty="0"/>
              <a:t>, Ramp-up </a:t>
            </a:r>
            <a:r>
              <a:rPr lang="en-US" dirty="0" err="1"/>
              <a:t>Period’u</a:t>
            </a:r>
            <a:r>
              <a:rPr lang="en-US" dirty="0"/>
              <a:t> 10'a set </a:t>
            </a:r>
            <a:r>
              <a:rPr lang="en-US" dirty="0" err="1"/>
              <a:t>edersek</a:t>
            </a:r>
            <a:r>
              <a:rPr lang="en-US" dirty="0"/>
              <a:t> </a:t>
            </a:r>
            <a:r>
              <a:rPr lang="en-US" dirty="0" err="1"/>
              <a:t>saniyede</a:t>
            </a:r>
            <a:r>
              <a:rPr lang="en-US" dirty="0"/>
              <a:t> 10'ar user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 smtClean="0"/>
              <a:t>atacak</a:t>
            </a:r>
            <a:r>
              <a:rPr lang="tr-TR" dirty="0" smtClean="0"/>
              <a:t>.</a:t>
            </a:r>
          </a:p>
          <a:p>
            <a:r>
              <a:rPr lang="en-US" dirty="0" smtClean="0"/>
              <a:t>Startup </a:t>
            </a:r>
            <a:r>
              <a:rPr lang="en-US" dirty="0"/>
              <a:t>Delay (in seconds): </a:t>
            </a:r>
            <a:r>
              <a:rPr lang="en-US" dirty="0" err="1"/>
              <a:t>İsteği</a:t>
            </a:r>
            <a:r>
              <a:rPr lang="en-US" dirty="0"/>
              <a:t> </a:t>
            </a:r>
            <a:r>
              <a:rPr lang="en-US" dirty="0" err="1"/>
              <a:t>atmaya</a:t>
            </a:r>
            <a:r>
              <a:rPr lang="en-US" dirty="0"/>
              <a:t> </a:t>
            </a:r>
            <a:r>
              <a:rPr lang="en-US" dirty="0" err="1"/>
              <a:t>başlamak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ilk </a:t>
            </a:r>
            <a:r>
              <a:rPr lang="en-US" dirty="0" err="1"/>
              <a:t>başta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beklememiz</a:t>
            </a:r>
            <a:r>
              <a:rPr lang="en-US" dirty="0"/>
              <a:t> </a:t>
            </a:r>
            <a:r>
              <a:rPr lang="en-US" dirty="0" err="1"/>
              <a:t>lazım</a:t>
            </a:r>
            <a:r>
              <a:rPr lang="en-US" dirty="0"/>
              <a:t>. (5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atılmaya</a:t>
            </a:r>
            <a:r>
              <a:rPr lang="en-US" dirty="0"/>
              <a:t> </a:t>
            </a:r>
            <a:r>
              <a:rPr lang="en-US" dirty="0" err="1"/>
              <a:t>başlayacak</a:t>
            </a:r>
            <a:r>
              <a:rPr lang="en-US" dirty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72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680</Words>
  <Application>Microsoft Office PowerPoint</Application>
  <PresentationFormat>Widescreen</PresentationFormat>
  <Paragraphs>73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Yazılım Testi ve Otomasyonu</vt:lpstr>
      <vt:lpstr>Konular</vt:lpstr>
      <vt:lpstr>Performans Testi </vt:lpstr>
      <vt:lpstr>Performans Testi </vt:lpstr>
      <vt:lpstr>Örnek</vt:lpstr>
      <vt:lpstr>Nelere dikkat edilmeli?</vt:lpstr>
      <vt:lpstr>Performans Test Türevleri</vt:lpstr>
      <vt:lpstr>Performans Test Türevleri</vt:lpstr>
      <vt:lpstr>Apache Jmeter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2020-05-06T14:31:19Z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