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6" autoAdjust="0"/>
  </p:normalViewPr>
  <p:slideViewPr>
    <p:cSldViewPr snapToGrid="0">
      <p:cViewPr varScale="1">
        <p:scale>
          <a:sx n="68" d="100"/>
          <a:sy n="68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C1BE07-E3F5-4379-A03D-722CDBF26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068D1A-A162-475A-ABA8-408CF3A6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3A9925-1D3A-471D-B52D-8594E074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20C340-BAC3-4E7E-9E6D-77177000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22E9F8-2B4F-4202-A9EC-67F996E7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F50F84-5871-40E7-B663-5A505B01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75C20A5-8C96-40C4-8FCD-AB3CF1B7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9C4FC6-8210-4E3A-BF29-0F26842F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5A15D3-D73D-438E-9F75-B5D5E14C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5D84CC-C523-4A1B-B5A3-787BDEB8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04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530CD12-F38C-4F77-AF35-14E9B19C8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29DC22F-F647-4093-BCE8-6F3BAE3B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88FF9F-F5E7-44A4-B812-A62DE155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488ED3-5CA5-4058-81C8-B21896C6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9D9B99-9D40-4C45-9A5C-19339B45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36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857957-7760-43FF-AECC-F4C4D1F6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87389B-3AC9-40C9-9892-2CE088B7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AE779F-A089-48A4-B9FE-62692EF9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249A31-B181-4294-BA4C-B35ABA0C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CD5743-85AD-4674-9E9C-525D664C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16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51518-E8F5-4DBA-BD9C-F3C2494E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D4BA05-4DCC-40EE-9991-35222D49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7412F1-235E-4D07-B721-FF5C95F9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0DB085-D29A-4749-B95F-CDEC29DD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E08CCC-A5CD-4B1D-A85C-3414B841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42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285D23-3DF1-4187-80BE-6B03E0FE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148E41-455F-4012-8F3E-194AF17AA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4084E4-1700-4D01-BBA4-A03F9090D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8E2748-8A08-4FEB-BC36-2A719664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ED22F8-4D3E-4D86-B8F0-55CEF642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18A612-BC6D-4A87-BA42-4ADBDE75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55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24735A-9418-4114-9F40-EC71250D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9D0095-F58C-4FCD-98DC-39E34888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A4F7CD3-150C-4FE3-832A-CF309F460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25A59AC-B777-4B09-BCBC-AD65E20F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65A6FF-AF21-40B0-884F-863897A6B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C76F728-3380-475A-B05F-2A58BD01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3EC81FA-4258-420D-B4F9-342BB24A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EBF13EC-6F18-4FAD-8E7C-064F407F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6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167708-B6E1-4BF0-ACB9-C02B9993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161C75-62E0-4CD8-9226-0B7322A5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D372DC0-7B9E-47C1-B5FB-320FF24B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FB85A0-F879-483F-A611-AEEC4422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231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DDFACB1-D9B9-441A-B09F-65D590A6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72F4F42-D05F-4F92-AE9A-BB906C78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CEB6F6-3599-466B-941D-B5A22F3C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723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36833B-6B87-4748-A20D-3ACEA773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3F2538-80F7-4A46-B0BC-F746D014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90E426-A823-4973-8123-448FE18BA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644E51-1FAC-4339-926F-46ACA3E5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3DD5B51-990C-4102-A6DC-7D22F7F9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F114BE-D36E-42D1-B09A-4C089D1C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79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499F93-960F-4912-ACAA-200FD125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0714896-3092-47A9-8B8A-EDE602273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31296C5-F881-41DE-ADC7-41E175FB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AD84E5-7FCA-4D75-9FA0-5DB24545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3F954E-86E1-42EA-9B74-7F36D6AF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31881CA-4990-45F0-BB3E-D4B18277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75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78D28BA-22EF-4CDF-B9FD-1565E0F3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F230B1-200E-48A7-B40B-50BC5CF9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F68BD6-E2A0-45C5-8125-E3FF6071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2FB8-463D-4B6A-8843-190641ED2356}" type="datetimeFigureOut">
              <a:rPr lang="tr-TR" smtClean="0"/>
              <a:t>28.12.2021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306379-7382-4D42-BB9F-69FE7407A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7E84F2-0030-49EA-AF58-B3EBCBFE6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F18D-FBB3-4673-BE9E-FC26D278E0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46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0B431D-1B1E-415E-82FF-27A471D0A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945" y="6192838"/>
            <a:ext cx="9144000" cy="665162"/>
          </a:xfrm>
        </p:spPr>
        <p:txBody>
          <a:bodyPr>
            <a:normAutofit/>
          </a:bodyPr>
          <a:lstStyle/>
          <a:p>
            <a:r>
              <a:rPr lang="tr-T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Hazırlayan: 201813171905 Mehmet Emin Şeker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41BB8D-0714-4EC6-BCEA-3D68AE14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982" y="1052942"/>
            <a:ext cx="9144000" cy="443345"/>
          </a:xfrm>
        </p:spPr>
        <p:txBody>
          <a:bodyPr>
            <a:noAutofit/>
          </a:bodyPr>
          <a:lstStyle/>
          <a:p>
            <a:r>
              <a:rPr lang="tr-T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Proje:  DENEY DOLABI DENETİMİ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3997A28-EA65-4D87-AE2E-FD34F01AF3F6}"/>
              </a:ext>
            </a:extLst>
          </p:cNvPr>
          <p:cNvSpPr txBox="1"/>
          <p:nvPr/>
        </p:nvSpPr>
        <p:spPr>
          <a:xfrm>
            <a:off x="3261409" y="3334137"/>
            <a:ext cx="5609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Ders:   Nesnelerin İnterneti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8D3074E-1423-4551-A4AE-A87C9A9030C2}"/>
              </a:ext>
            </a:extLst>
          </p:cNvPr>
          <p:cNvSpPr txBox="1"/>
          <p:nvPr/>
        </p:nvSpPr>
        <p:spPr>
          <a:xfrm>
            <a:off x="3261409" y="4389219"/>
            <a:ext cx="5669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Dr. Öğr. Üyesi Fırat Aydemir</a:t>
            </a:r>
          </a:p>
        </p:txBody>
      </p:sp>
    </p:spTree>
    <p:extLst>
      <p:ext uri="{BB962C8B-B14F-4D97-AF65-F5344CB8AC3E}">
        <p14:creationId xmlns:p14="http://schemas.microsoft.com/office/powerpoint/2010/main" val="69842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 descr="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363F8689-8710-4CF1-81EB-B2388BBBD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443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81BCF8-D691-48A3-8431-11A6E050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DENEY DOLABI DENETİMİ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C98D95-42A3-4B2A-B925-B1C165D6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785"/>
            <a:ext cx="10515600" cy="4351338"/>
          </a:xfrm>
        </p:spPr>
        <p:txBody>
          <a:bodyPr/>
          <a:lstStyle/>
          <a:p>
            <a:pPr algn="just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Projemizde deneylerin sıcaklık ve nemi sabittir. Bu değerler değiştiğinde bize mail olarak bilgilendirmesi ve üzerindeki lambalar ile tam olarak sorunu göstermesi amaçlanmıştır. </a:t>
            </a:r>
          </a:p>
          <a:p>
            <a:pPr algn="just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Herhangi sıcaklık veya nem değeri  değişiklik gösterdiğinde lambalar ile bildirim sağlayacak ve bize mail atacak.</a:t>
            </a:r>
          </a:p>
          <a:p>
            <a:pPr algn="just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Sıcaklık arttığında 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kırmızı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sıcaklık azaldığında ise 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</a:rPr>
              <a:t>mavi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lamba yanacaktır.</a:t>
            </a:r>
          </a:p>
          <a:p>
            <a:pPr algn="just"/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artığında 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sarı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lamba, nem azaldığında ise 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</a:rPr>
              <a:t>yeşil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lamba yanacaktır.</a:t>
            </a:r>
          </a:p>
          <a:p>
            <a:pPr algn="just"/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28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88</Words>
  <Application>Microsoft Office PowerPoint</Application>
  <PresentationFormat>Geniş ekran</PresentationFormat>
  <Paragraphs>9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Hazırlayan: 201813171905 Mehmet Emin Şeker</vt:lpstr>
      <vt:lpstr>PowerPoint Sunusu</vt:lpstr>
      <vt:lpstr>DENEY DOLABI DENETİMİ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Hazırlayan: Mehmet Emin Şeker</dc:title>
  <dc:creator>Mehmet Emin ŞEKER</dc:creator>
  <cp:lastModifiedBy>Mehmet Emin ŞEKER</cp:lastModifiedBy>
  <cp:revision>18</cp:revision>
  <dcterms:created xsi:type="dcterms:W3CDTF">2021-12-25T12:13:30Z</dcterms:created>
  <dcterms:modified xsi:type="dcterms:W3CDTF">2021-12-28T14:51:39Z</dcterms:modified>
</cp:coreProperties>
</file>