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8"/>
  </p:normalViewPr>
  <p:slideViewPr>
    <p:cSldViewPr snapToGrid="0">
      <p:cViewPr varScale="1">
        <p:scale>
          <a:sx n="113" d="100"/>
          <a:sy n="113"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0726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1258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5297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3188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1418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921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6414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0407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6745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84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1/13/24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64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1/13/24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4027"/>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DA974F-A4B2-85F1-4587-3C547A44F494}"/>
              </a:ext>
            </a:extLst>
          </p:cNvPr>
          <p:cNvPicPr>
            <a:picLocks noChangeAspect="1"/>
          </p:cNvPicPr>
          <p:nvPr/>
        </p:nvPicPr>
        <p:blipFill rotWithShape="1">
          <a:blip r:embed="rId2">
            <a:alphaModFix amt="60000"/>
          </a:blip>
          <a:srcRect t="25026" r="-2" b="-2"/>
          <a:stretch/>
        </p:blipFill>
        <p:spPr>
          <a:xfrm>
            <a:off x="-4199" y="266319"/>
            <a:ext cx="12196199" cy="6857990"/>
          </a:xfrm>
          <a:prstGeom prst="rect">
            <a:avLst/>
          </a:prstGeom>
        </p:spPr>
      </p:pic>
      <p:sp>
        <p:nvSpPr>
          <p:cNvPr id="11"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79F25A87-2324-54C8-5765-C3CA57EBFFD5}"/>
              </a:ext>
            </a:extLst>
          </p:cNvPr>
          <p:cNvSpPr>
            <a:spLocks noGrp="1"/>
          </p:cNvSpPr>
          <p:nvPr>
            <p:ph type="ctrTitle"/>
          </p:nvPr>
        </p:nvSpPr>
        <p:spPr>
          <a:xfrm>
            <a:off x="2671659" y="1944583"/>
            <a:ext cx="6868301" cy="1750731"/>
          </a:xfrm>
        </p:spPr>
        <p:txBody>
          <a:bodyPr anchor="b">
            <a:normAutofit/>
          </a:bodyPr>
          <a:lstStyle/>
          <a:p>
            <a:pPr algn="ctr"/>
            <a:r>
              <a:rPr lang="tr-TR" dirty="0" err="1">
                <a:solidFill>
                  <a:srgbClr val="FFFFFF"/>
                </a:solidFill>
              </a:rPr>
              <a:t>Fitness</a:t>
            </a:r>
            <a:r>
              <a:rPr lang="tr-TR" dirty="0">
                <a:solidFill>
                  <a:srgbClr val="FFFFFF"/>
                </a:solidFill>
              </a:rPr>
              <a:t> Uygulaması</a:t>
            </a:r>
          </a:p>
        </p:txBody>
      </p:sp>
      <p:sp>
        <p:nvSpPr>
          <p:cNvPr id="3" name="Alt Başlık 2">
            <a:extLst>
              <a:ext uri="{FF2B5EF4-FFF2-40B4-BE49-F238E27FC236}">
                <a16:creationId xmlns:a16="http://schemas.microsoft.com/office/drawing/2014/main" id="{56369338-ED9F-6E34-0C20-628193559ED3}"/>
              </a:ext>
            </a:extLst>
          </p:cNvPr>
          <p:cNvSpPr>
            <a:spLocks noGrp="1"/>
          </p:cNvSpPr>
          <p:nvPr>
            <p:ph type="subTitle" idx="1"/>
          </p:nvPr>
        </p:nvSpPr>
        <p:spPr>
          <a:xfrm>
            <a:off x="3695713" y="4960235"/>
            <a:ext cx="4820195" cy="847166"/>
          </a:xfrm>
        </p:spPr>
        <p:txBody>
          <a:bodyPr>
            <a:normAutofit/>
          </a:bodyPr>
          <a:lstStyle/>
          <a:p>
            <a:pPr algn="ctr"/>
            <a:r>
              <a:rPr lang="tr-TR" dirty="0" err="1">
                <a:solidFill>
                  <a:srgbClr val="FFFFFF"/>
                </a:solidFill>
              </a:rPr>
              <a:t>Hazırlayan:emine</a:t>
            </a:r>
            <a:r>
              <a:rPr lang="tr-TR" dirty="0">
                <a:solidFill>
                  <a:srgbClr val="FFFFFF"/>
                </a:solidFill>
              </a:rPr>
              <a:t> baki</a:t>
            </a:r>
          </a:p>
        </p:txBody>
      </p:sp>
      <p:cxnSp>
        <p:nvCxnSpPr>
          <p:cNvPr id="13"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45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83F43C-1294-E888-EB11-2E422EC9DA08}"/>
              </a:ext>
            </a:extLst>
          </p:cNvPr>
          <p:cNvSpPr>
            <a:spLocks noGrp="1"/>
          </p:cNvSpPr>
          <p:nvPr>
            <p:ph type="title"/>
          </p:nvPr>
        </p:nvSpPr>
        <p:spPr/>
        <p:txBody>
          <a:bodyPr/>
          <a:lstStyle/>
          <a:p>
            <a:r>
              <a:rPr lang="tr-TR" dirty="0"/>
              <a:t>PROJENİN AMACI</a:t>
            </a:r>
          </a:p>
        </p:txBody>
      </p:sp>
      <p:sp>
        <p:nvSpPr>
          <p:cNvPr id="3" name="İçerik Yer Tutucusu 2">
            <a:extLst>
              <a:ext uri="{FF2B5EF4-FFF2-40B4-BE49-F238E27FC236}">
                <a16:creationId xmlns:a16="http://schemas.microsoft.com/office/drawing/2014/main" id="{8271CA74-C750-261B-10BE-2CC7B8F2110A}"/>
              </a:ext>
            </a:extLst>
          </p:cNvPr>
          <p:cNvSpPr>
            <a:spLocks noGrp="1"/>
          </p:cNvSpPr>
          <p:nvPr>
            <p:ph idx="1"/>
          </p:nvPr>
        </p:nvSpPr>
        <p:spPr/>
        <p:txBody>
          <a:bodyPr/>
          <a:lstStyle/>
          <a:p>
            <a:r>
              <a:rPr lang="tr-TR" sz="2400" dirty="0">
                <a:solidFill>
                  <a:schemeClr val="tx1"/>
                </a:solidFill>
                <a:effectLst/>
                <a:latin typeface="Arial" panose="020B0604020202020204" pitchFamily="34" charset="0"/>
                <a:ea typeface="Calibri" panose="020F0502020204030204" pitchFamily="34" charset="0"/>
              </a:rPr>
              <a:t>Günlük </a:t>
            </a:r>
            <a:r>
              <a:rPr lang="tr-TR" sz="2400" b="1" kern="0" dirty="0">
                <a:solidFill>
                  <a:schemeClr val="tx1"/>
                </a:solidFill>
                <a:latin typeface="Arial" panose="020B0604020202020204" pitchFamily="34" charset="0"/>
              </a:rPr>
              <a:t>yaşamlarında</a:t>
            </a:r>
            <a:r>
              <a:rPr lang="tr-TR" sz="2400" dirty="0">
                <a:solidFill>
                  <a:schemeClr val="tx1"/>
                </a:solidFill>
                <a:effectLst/>
                <a:latin typeface="Arial" panose="020B0604020202020204" pitchFamily="34" charset="0"/>
                <a:ea typeface="Calibri" panose="020F0502020204030204" pitchFamily="34" charset="0"/>
              </a:rPr>
              <a:t> sağlıklı yaşamı tercih eden kullanıcıların, </a:t>
            </a:r>
            <a:r>
              <a:rPr lang="tr-TR" sz="2400" dirty="0" err="1">
                <a:solidFill>
                  <a:schemeClr val="tx1"/>
                </a:solidFill>
                <a:effectLst/>
                <a:latin typeface="Arial" panose="020B0604020202020204" pitchFamily="34" charset="0"/>
                <a:ea typeface="Calibri" panose="020F0502020204030204" pitchFamily="34" charset="0"/>
              </a:rPr>
              <a:t>fitness</a:t>
            </a:r>
            <a:r>
              <a:rPr lang="tr-TR" sz="2400" dirty="0">
                <a:solidFill>
                  <a:schemeClr val="tx1"/>
                </a:solidFill>
                <a:effectLst/>
                <a:latin typeface="Arial" panose="020B0604020202020204" pitchFamily="34" charset="0"/>
                <a:ea typeface="Calibri" panose="020F0502020204030204" pitchFamily="34" charset="0"/>
              </a:rPr>
              <a:t> salonu deneyimini daha hızlı, pratik ve </a:t>
            </a:r>
            <a:r>
              <a:rPr lang="tr-TR" sz="2400" b="1" kern="0" dirty="0">
                <a:solidFill>
                  <a:schemeClr val="tx1"/>
                </a:solidFill>
                <a:latin typeface="Arial" panose="020B0604020202020204" pitchFamily="34" charset="0"/>
              </a:rPr>
              <a:t>etkili</a:t>
            </a:r>
            <a:r>
              <a:rPr lang="tr-TR" sz="2400" dirty="0">
                <a:solidFill>
                  <a:schemeClr val="tx1"/>
                </a:solidFill>
                <a:effectLst/>
                <a:latin typeface="Arial" panose="020B0604020202020204" pitchFamily="34" charset="0"/>
                <a:ea typeface="Calibri" panose="020F0502020204030204" pitchFamily="34" charset="0"/>
              </a:rPr>
              <a:t> hale getirmek</a:t>
            </a:r>
            <a:r>
              <a:rPr lang="tr-TR" sz="2400" dirty="0">
                <a:solidFill>
                  <a:schemeClr val="tx1"/>
                </a:solidFill>
                <a:effectLst/>
                <a:latin typeface="Segoe UI" panose="020B0502040204020203" pitchFamily="34" charset="0"/>
                <a:ea typeface="Calibri" panose="020F0502020204030204" pitchFamily="34" charset="0"/>
              </a:rPr>
              <a:t>.</a:t>
            </a:r>
            <a:r>
              <a:rPr lang="tr-TR" sz="2400" dirty="0">
                <a:solidFill>
                  <a:schemeClr val="tx1"/>
                </a:solidFill>
                <a:effectLst/>
              </a:rPr>
              <a:t> </a:t>
            </a:r>
          </a:p>
          <a:p>
            <a:r>
              <a:rPr lang="tr-TR" sz="2400" kern="0" dirty="0">
                <a:solidFill>
                  <a:schemeClr val="tx1"/>
                </a:solidFill>
                <a:latin typeface="Arial" panose="020B0604020202020204" pitchFamily="34" charset="0"/>
              </a:rPr>
              <a:t>Kullanıcıların</a:t>
            </a:r>
            <a:r>
              <a:rPr lang="tr-TR" i="0" u="none" strike="noStrike" dirty="0">
                <a:solidFill>
                  <a:srgbClr val="374151"/>
                </a:solidFill>
                <a:effectLst/>
                <a:latin typeface="Söhne"/>
              </a:rPr>
              <a:t> </a:t>
            </a:r>
            <a:r>
              <a:rPr lang="tr-TR" sz="2400" kern="0" dirty="0">
                <a:solidFill>
                  <a:schemeClr val="tx1"/>
                </a:solidFill>
                <a:latin typeface="Arial" panose="020B0604020202020204" pitchFamily="34" charset="0"/>
              </a:rPr>
              <a:t>spor merkezinize gitmeden önce, uygulama aracılığıyla hızlı ve kolay bir şekilde üye olmalarını sağlamak.</a:t>
            </a:r>
          </a:p>
          <a:p>
            <a:r>
              <a:rPr lang="tr-TR" sz="2400" kern="0" dirty="0">
                <a:solidFill>
                  <a:schemeClr val="tx1"/>
                </a:solidFill>
                <a:latin typeface="Arial" panose="020B0604020202020204" pitchFamily="34" charset="0"/>
              </a:rPr>
              <a:t>İnteraktif bir kayıt süreci sunarak, kullanıcıların kişisel bilgilerini girmelerini ve </a:t>
            </a:r>
            <a:r>
              <a:rPr lang="tr-TR" sz="2400" kern="0" dirty="0" err="1">
                <a:solidFill>
                  <a:schemeClr val="tx1"/>
                </a:solidFill>
                <a:latin typeface="Arial" panose="020B0604020202020204" pitchFamily="34" charset="0"/>
              </a:rPr>
              <a:t>fitness</a:t>
            </a:r>
            <a:r>
              <a:rPr lang="tr-TR" sz="2400" kern="0" dirty="0">
                <a:solidFill>
                  <a:schemeClr val="tx1"/>
                </a:solidFill>
                <a:latin typeface="Arial" panose="020B0604020202020204" pitchFamily="34" charset="0"/>
              </a:rPr>
              <a:t> hedeflerini belirlemelerini sağlayarak daha etkili bir kullanıcı profili oluşturmalarına olanak tanımak</a:t>
            </a:r>
          </a:p>
        </p:txBody>
      </p:sp>
    </p:spTree>
    <p:extLst>
      <p:ext uri="{BB962C8B-B14F-4D97-AF65-F5344CB8AC3E}">
        <p14:creationId xmlns:p14="http://schemas.microsoft.com/office/powerpoint/2010/main" val="17356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9B3AE8-0A31-CA56-6401-B6F36790F8C0}"/>
              </a:ext>
            </a:extLst>
          </p:cNvPr>
          <p:cNvSpPr>
            <a:spLocks noGrp="1"/>
          </p:cNvSpPr>
          <p:nvPr>
            <p:ph type="title"/>
          </p:nvPr>
        </p:nvSpPr>
        <p:spPr/>
        <p:txBody>
          <a:bodyPr/>
          <a:lstStyle/>
          <a:p>
            <a:r>
              <a:rPr lang="tr-TR" dirty="0"/>
              <a:t>Temel Özellikler</a:t>
            </a:r>
          </a:p>
        </p:txBody>
      </p:sp>
      <p:sp>
        <p:nvSpPr>
          <p:cNvPr id="3" name="İçerik Yer Tutucusu 2">
            <a:extLst>
              <a:ext uri="{FF2B5EF4-FFF2-40B4-BE49-F238E27FC236}">
                <a16:creationId xmlns:a16="http://schemas.microsoft.com/office/drawing/2014/main" id="{B03CACC2-6E64-C395-267C-E7FC56AE8DF2}"/>
              </a:ext>
            </a:extLst>
          </p:cNvPr>
          <p:cNvSpPr>
            <a:spLocks noGrp="1"/>
          </p:cNvSpPr>
          <p:nvPr>
            <p:ph idx="1"/>
          </p:nvPr>
        </p:nvSpPr>
        <p:spPr/>
        <p:txBody>
          <a:bodyPr/>
          <a:lstStyle/>
          <a:p>
            <a:r>
              <a:rPr lang="tr-TR"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Kullanıcılar, uygulamamız aracılığıyla spor merkezimize gitmeden önce, kolayca üye olabilir ve kendi fiziksel özelliklerine özel olarak önerilen egzersiz programlarına erişebilirler. Ayrıcalıklı olarak, üyelerimiz istedikleri tarih ve saatlerde, tercih ettikleri eğitmenlerle çalışabilecekleri bu programları kişiselleştirebilirler. Aylık kursumuzun üyesi olarak, spor ve </a:t>
            </a:r>
            <a:r>
              <a:rPr lang="tr-TR" kern="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fitness</a:t>
            </a:r>
            <a:r>
              <a:rPr lang="tr-TR"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hedeflerine ulaşmak için en etkili ve uygun yöntemleri kendi zevkleri doğrultusunda seçebilirler.</a:t>
            </a:r>
            <a:endParaRPr lang="tr-TR"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4402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EFCA86-8370-6A24-1CC5-A264CF83D7AC}"/>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842F1F3A-21AE-1EDD-7554-13BF28B44C9A}"/>
              </a:ext>
            </a:extLst>
          </p:cNvPr>
          <p:cNvSpPr>
            <a:spLocks noGrp="1"/>
          </p:cNvSpPr>
          <p:nvPr>
            <p:ph idx="1"/>
          </p:nvPr>
        </p:nvSpPr>
        <p:spPr>
          <a:xfrm>
            <a:off x="882079" y="2078400"/>
            <a:ext cx="10427841" cy="3903298"/>
          </a:xfrm>
        </p:spPr>
        <p:txBody>
          <a:bodyPr/>
          <a:lstStyle/>
          <a:p>
            <a:r>
              <a:rPr lang="tr-TR" sz="18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Kullanılan Teknolojiler: </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Uygulamanın ana programlama dili olarak c# kullanılmıştır.</a:t>
            </a:r>
            <a:endParaRPr lang="tr-TR"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a:p>
            <a:pPr marL="0" indent="0">
              <a:buNone/>
            </a:pPr>
            <a:r>
              <a:rPr lang="tr-TR" sz="1800" b="1" kern="0" dirty="0">
                <a:solidFill>
                  <a:schemeClr val="tx1"/>
                </a:solidFill>
                <a:latin typeface="Arial" panose="020B0604020202020204" pitchFamily="34" charset="0"/>
                <a:cs typeface="Times New Roman" panose="02020603050405020304" pitchFamily="18" charset="0"/>
              </a:rPr>
              <a:t>Çalışma Prensipleri: </a:t>
            </a:r>
            <a:r>
              <a:rPr lang="tr-TR" sz="1800" kern="0" dirty="0" err="1">
                <a:solidFill>
                  <a:schemeClr val="tx1"/>
                </a:solidFill>
                <a:latin typeface="Arial" panose="020B0604020202020204" pitchFamily="34" charset="0"/>
                <a:cs typeface="Times New Roman" panose="02020603050405020304" pitchFamily="18" charset="0"/>
              </a:rPr>
              <a:t>Fitness</a:t>
            </a:r>
            <a:r>
              <a:rPr lang="tr-TR" sz="1800" kern="0" dirty="0">
                <a:solidFill>
                  <a:schemeClr val="tx1"/>
                </a:solidFill>
                <a:latin typeface="Arial" panose="020B0604020202020204" pitchFamily="34" charset="0"/>
                <a:cs typeface="Times New Roman" panose="02020603050405020304" pitchFamily="18" charset="0"/>
              </a:rPr>
              <a:t> uygulaması kullanıcıların spor merkezi deneyimini kolaylaştırmak ve özelleştirmek amacıyla belirli çalışma prensiplerine dayanır. </a:t>
            </a:r>
          </a:p>
          <a:p>
            <a:pPr marL="0" indent="0">
              <a:buNone/>
            </a:pPr>
            <a:endParaRPr lang="tr-TR" sz="1800" kern="0" dirty="0">
              <a:solidFill>
                <a:schemeClr val="tx1"/>
              </a:solidFill>
              <a:latin typeface="Arial" panose="020B0604020202020204" pitchFamily="34" charset="0"/>
              <a:cs typeface="Times New Roman" panose="02020603050405020304" pitchFamily="18" charset="0"/>
            </a:endParaRPr>
          </a:p>
          <a:p>
            <a:pPr marL="0" indent="0">
              <a:buNone/>
            </a:pP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8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Kişiselleştirilmiş Hizmet:</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Kullanıcılar, kendi fiziksel özelliklerine uygun olarak önerilen egzersiz programlarına erişebilir ve bu programları kişisel tercihlerine göre özelleştirebilirler. </a:t>
            </a:r>
            <a:endParaRPr lang="tr-TR"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1800" kern="0" dirty="0">
              <a:solidFill>
                <a:schemeClr val="tx1"/>
              </a:solidFill>
              <a:latin typeface="Arial" panose="020B0604020202020204" pitchFamily="34" charset="0"/>
              <a:cs typeface="Times New Roman" panose="02020603050405020304" pitchFamily="18" charset="0"/>
            </a:endParaRPr>
          </a:p>
          <a:p>
            <a:pPr marL="0" indent="0">
              <a:buNone/>
            </a:pPr>
            <a:endParaRPr lang="tr-TR" sz="1800" kern="0" dirty="0">
              <a:solidFill>
                <a:schemeClr val="tx1"/>
              </a:solidFill>
              <a:latin typeface="Arial" panose="020B0604020202020204" pitchFamily="34" charset="0"/>
              <a:cs typeface="Times New Roman" panose="02020603050405020304" pitchFamily="18" charset="0"/>
            </a:endParaRPr>
          </a:p>
          <a:p>
            <a:pPr marL="0" indent="0">
              <a:buNone/>
            </a:pPr>
            <a:endParaRPr lang="tr-TR" dirty="0"/>
          </a:p>
          <a:p>
            <a:pPr marL="0" indent="0">
              <a:buNone/>
            </a:pPr>
            <a:endParaRPr lang="tr-TR" dirty="0"/>
          </a:p>
        </p:txBody>
      </p:sp>
    </p:spTree>
    <p:extLst>
      <p:ext uri="{BB962C8B-B14F-4D97-AF65-F5344CB8AC3E}">
        <p14:creationId xmlns:p14="http://schemas.microsoft.com/office/powerpoint/2010/main" val="231850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2E7A48-8E8E-AE17-58CC-772DE2FD121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87FDFE3-02AE-D67B-84F6-D6A1233BBEC4}"/>
              </a:ext>
            </a:extLst>
          </p:cNvPr>
          <p:cNvSpPr>
            <a:spLocks noGrp="1"/>
          </p:cNvSpPr>
          <p:nvPr>
            <p:ph idx="1"/>
          </p:nvPr>
        </p:nvSpPr>
        <p:spPr/>
        <p:txBody>
          <a:bodyPr/>
          <a:lstStyle/>
          <a:p>
            <a:r>
              <a:rPr lang="tr-TR" sz="18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Özgür Zaman Yönetimi:</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Üyeler, istedikleri tarih ve saatlerde antrenman programlarını seçebilir ve eğitmenlerini belirleyebilirler, böylece spor merkezine gitmeden önce kendi programlarına uygun bir şekilde plan yapabilirler.</a:t>
            </a:r>
            <a:endParaRPr lang="tr-TR"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tr-TR" sz="18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Esneklik ve Kolaylık:</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Uygulama, kullanıcılara spor merkezi üyeliği yönetimini kolaylaştırır ve aylık kursumuzun üyeleri için ekstra avantajlar sunar, böylece kullanıcılar </a:t>
            </a:r>
            <a:r>
              <a:rPr lang="tr-TR" sz="1800" kern="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fitness</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hedeflerine odaklanabilirler. </a:t>
            </a:r>
            <a:endParaRPr lang="tr-TR" dirty="0">
              <a:solidFill>
                <a:schemeClr val="tx1"/>
              </a:solidFill>
            </a:endParaRPr>
          </a:p>
          <a:p>
            <a:r>
              <a:rPr lang="tr-TR" sz="18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Eğitmen ve Saat Seçimi:</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Kullanıcılar, istedikleri tarih ve saatte hangi eğitmenle çalışacaklarına karar verebilir ve bu eğitmenlerin sunduğu programları görebilirler.</a:t>
            </a:r>
            <a:endParaRPr lang="tr-TR"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solidFill>
                <a:schemeClr val="tx1"/>
              </a:solidFill>
            </a:endParaRPr>
          </a:p>
        </p:txBody>
      </p:sp>
    </p:spTree>
    <p:extLst>
      <p:ext uri="{BB962C8B-B14F-4D97-AF65-F5344CB8AC3E}">
        <p14:creationId xmlns:p14="http://schemas.microsoft.com/office/powerpoint/2010/main" val="369130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7BB398-3FBE-7533-6284-F5FCB9ABAE4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3C1142E-152D-E16A-055E-557D1D3747BD}"/>
              </a:ext>
            </a:extLst>
          </p:cNvPr>
          <p:cNvSpPr>
            <a:spLocks noGrp="1"/>
          </p:cNvSpPr>
          <p:nvPr>
            <p:ph idx="1"/>
          </p:nvPr>
        </p:nvSpPr>
        <p:spPr/>
        <p:txBody>
          <a:bodyPr/>
          <a:lstStyle/>
          <a:p>
            <a:r>
              <a:rPr lang="tr-TR" sz="18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Veri Güvenliği ve Gizlilik:</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800" kern="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Fitness</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uygulaması, kullanıcıların kişisel bilgileri ve egzersiz verileri, güçlü güvenlik protokolleri ve gizlilik politikalarıyla korunur, böylece üyelerimiz rahatlıkla uygulamayı kullanabilirler. Spor merkezi deneyimini teknoloji ile birleştirerek, kullanıcılara daha esnek, kişisel ve etkileşimli bir </a:t>
            </a:r>
            <a:r>
              <a:rPr lang="tr-TR" sz="1800" kern="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fitness</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süreci sunmayı amaçlamaktadır.</a:t>
            </a:r>
            <a:endParaRPr lang="tr-TR"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tr-TR" sz="18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Kullanım Senaryoları:</a:t>
            </a:r>
            <a:r>
              <a:rPr lang="tr-TR"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kern="0" dirty="0" err="1">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Fitness</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uygulaması, kullanıcıların spor merkezi deneyimini daha verimli hale getirmek için çeşitli kullanım senaryolarına odaklanır. İşte uygulamayı günlük yaşantınıza nasıl entegre edebileceğinize dair bazı senaryolar: </a:t>
            </a:r>
          </a:p>
          <a:p>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r>
              <a:rPr lang="tr-TR" sz="1800" b="1"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Program Seçme ve Kişiselleştirme:</a:t>
            </a:r>
            <a:r>
              <a:rPr lang="tr-TR" sz="1800" kern="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Uygulama üzerinden, kullanıcılar kişisel fiziksel özelliklerine ve hedeflerine uygun olarak önerilen egzersiz programlarını seçebilir ve bu programları kendi tercihlerine göre özelleştirebilirler. </a:t>
            </a:r>
            <a:endParaRPr lang="tr-TR"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160707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FB01E2-EBDB-F794-3DD4-E6A02F42B6A5}"/>
              </a:ext>
            </a:extLst>
          </p:cNvPr>
          <p:cNvSpPr>
            <a:spLocks noGrp="1"/>
          </p:cNvSpPr>
          <p:nvPr>
            <p:ph type="title"/>
          </p:nvPr>
        </p:nvSpPr>
        <p:spPr/>
        <p:txBody>
          <a:bodyPr/>
          <a:lstStyle/>
          <a:p>
            <a:r>
              <a:rPr lang="tr-TR" dirty="0"/>
              <a:t>Akış Şeması:</a:t>
            </a:r>
          </a:p>
        </p:txBody>
      </p:sp>
      <p:pic>
        <p:nvPicPr>
          <p:cNvPr id="9" name="İçerik Yer Tutucusu 8" descr="diyagram, metin, taslak, plan içeren bir resim&#10;&#10;Açıklama otomatik olarak oluşturuldu">
            <a:extLst>
              <a:ext uri="{FF2B5EF4-FFF2-40B4-BE49-F238E27FC236}">
                <a16:creationId xmlns:a16="http://schemas.microsoft.com/office/drawing/2014/main" id="{1098A9AA-25AB-F0EC-836B-2CF722D1AF44}"/>
              </a:ext>
            </a:extLst>
          </p:cNvPr>
          <p:cNvPicPr>
            <a:picLocks noGrp="1" noChangeAspect="1"/>
          </p:cNvPicPr>
          <p:nvPr>
            <p:ph idx="1"/>
          </p:nvPr>
        </p:nvPicPr>
        <p:blipFill>
          <a:blip r:embed="rId2"/>
          <a:stretch>
            <a:fillRect/>
          </a:stretch>
        </p:blipFill>
        <p:spPr>
          <a:xfrm>
            <a:off x="4142510" y="2065338"/>
            <a:ext cx="3782290" cy="3903662"/>
          </a:xfrm>
        </p:spPr>
      </p:pic>
    </p:spTree>
    <p:extLst>
      <p:ext uri="{BB962C8B-B14F-4D97-AF65-F5344CB8AC3E}">
        <p14:creationId xmlns:p14="http://schemas.microsoft.com/office/powerpoint/2010/main" val="2312214214"/>
      </p:ext>
    </p:extLst>
  </p:cSld>
  <p:clrMapOvr>
    <a:masterClrMapping/>
  </p:clrMapOvr>
</p:sld>
</file>

<file path=ppt/theme/theme1.xml><?xml version="1.0" encoding="utf-8"?>
<a:theme xmlns:a="http://schemas.openxmlformats.org/drawingml/2006/main" name="Vaul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27</TotalTime>
  <Words>376</Words>
  <Application>Microsoft Macintosh PowerPoint</Application>
  <PresentationFormat>Geniş ekran</PresentationFormat>
  <Paragraphs>22</Paragraphs>
  <Slides>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Calibri</vt:lpstr>
      <vt:lpstr>Georgia Pro Light</vt:lpstr>
      <vt:lpstr>Segoe UI</vt:lpstr>
      <vt:lpstr>Söhne</vt:lpstr>
      <vt:lpstr>VaultVTI</vt:lpstr>
      <vt:lpstr>Fitness Uygulaması</vt:lpstr>
      <vt:lpstr>PROJENİN AMACI</vt:lpstr>
      <vt:lpstr>Temel Özellikler</vt:lpstr>
      <vt:lpstr>PowerPoint Sunusu</vt:lpstr>
      <vt:lpstr>PowerPoint Sunusu</vt:lpstr>
      <vt:lpstr>PowerPoint Sunusu</vt:lpstr>
      <vt:lpstr>Akış Şeması: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Uygulaması</dc:title>
  <dc:creator>EMiNE BAKi</dc:creator>
  <cp:lastModifiedBy>EMiNE BAKi</cp:lastModifiedBy>
  <cp:revision>2</cp:revision>
  <dcterms:created xsi:type="dcterms:W3CDTF">2024-01-11T10:57:56Z</dcterms:created>
  <dcterms:modified xsi:type="dcterms:W3CDTF">2024-01-13T18:53:15Z</dcterms:modified>
</cp:coreProperties>
</file>