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Trendyol Yorumları ile Duygu Analizi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Emine Çakal - NLP Final Projesi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Tanımı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Kullanıcı yorumlarını otomatik olarak olumlu/olumsuz sınıflandırmak</a:t>
            </a:r>
          </a:p>
          <a:p>
            <a:r>
              <a:t>• E-ticaret firmalarına hızlı, doğru analiz sağlamak</a:t>
            </a:r>
          </a:p>
          <a:p>
            <a:r>
              <a:t>• Yorumları metin madenciliği ile modellemeyi hedefledik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Seti ve Ön İşleme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100 olumlu + 100 olumsuz yorum (manuel oluşturulmuş)</a:t>
            </a:r>
          </a:p>
          <a:p>
            <a:r>
              <a:t>• Küçük harfe dönüştürme, noktalama temizliği</a:t>
            </a:r>
          </a:p>
          <a:p>
            <a:r>
              <a:t>• TF-IDF vektörleştirme yöntemi kullanıldı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Kullanılan Modeller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Naive Bayes (olasıklı sınıflandırma)</a:t>
            </a:r>
          </a:p>
          <a:p>
            <a:r>
              <a:t>• Destek Vektör Makinesi (SVM)</a:t>
            </a:r>
          </a:p>
          <a:p>
            <a:r>
              <a:t>• Eğitim/Test oranı: %80 / %20</a:t>
            </a:r>
          </a:p>
          <a:p>
            <a:r>
              <a:t>• Scikit-learn ile eğitim gerçekleştirildi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Performans Karşılaştırması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0480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F1-Score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 - Naive Bayes vs SVM</a:t>
            </a:r>
          </a:p>
        </p:txBody>
      </p:sp>
      <p:pic>
        <p:nvPicPr>
          <p:cNvPr id="3" name="Picture 2" descr="93d4153a-6f78-4027-90fd-a39f4231f1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17496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Sonuç ve Tartışma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Her iki model test verisinde %100 başarı sağladı</a:t>
            </a:r>
          </a:p>
          <a:p>
            <a:r>
              <a:t>• Verinin dengeli ve net olması başarıyı artırdı</a:t>
            </a:r>
          </a:p>
          <a:p>
            <a:r>
              <a:t>• Gelecekte:</a:t>
            </a:r>
          </a:p>
          <a:p>
            <a:r>
              <a:t>   - Daha büyük veri setleri</a:t>
            </a:r>
          </a:p>
          <a:p>
            <a:r>
              <a:t>   - Çok sınıflı duygu analizi</a:t>
            </a:r>
          </a:p>
          <a:p>
            <a:r>
              <a:t>   - Derin öğrenme modelleri ile geliştirme yapılabilir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