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5BBC0E6-29AD-434F-881A-7FB6B478F1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5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73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7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67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9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8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6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7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0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3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0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F875-019B-4488-8113-FD0004C2EDC8}" type="datetimeFigureOut">
              <a:rPr lang="tr-TR" smtClean="0"/>
              <a:t>12.4.2019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D52C-666D-42A6-A250-32C6FF7D71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3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1491" y="1092221"/>
            <a:ext cx="9144000" cy="997382"/>
          </a:xfrm>
        </p:spPr>
        <p:txBody>
          <a:bodyPr/>
          <a:lstStyle/>
          <a:p>
            <a:r>
              <a:rPr lang="tr-TR" dirty="0" smtClean="0"/>
              <a:t>Gardenya E-Ticaret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703127" y="5791199"/>
            <a:ext cx="3990109" cy="810491"/>
          </a:xfrm>
        </p:spPr>
        <p:txBody>
          <a:bodyPr/>
          <a:lstStyle/>
          <a:p>
            <a:r>
              <a:rPr lang="tr-TR" dirty="0" smtClean="0"/>
              <a:t>Emine ÇEKİLDAŞ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371600" y="3131128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Girişimci Kadınların ürünlerini satabileceği bir MVC E-Ticaret sitesidir. Girişimci, Kullanıcı ve </a:t>
            </a:r>
            <a:r>
              <a:rPr lang="tr-TR" dirty="0" err="1" smtClean="0"/>
              <a:t>Admin</a:t>
            </a:r>
            <a:r>
              <a:rPr lang="tr-TR" dirty="0" smtClean="0"/>
              <a:t> paneli bulunmaktadır.  </a:t>
            </a:r>
          </a:p>
          <a:p>
            <a:endParaRPr lang="tr-TR" dirty="0"/>
          </a:p>
          <a:p>
            <a:r>
              <a:rPr lang="en-US" dirty="0"/>
              <a:t>C#, Visual Studio, </a:t>
            </a:r>
            <a:r>
              <a:rPr lang="en-US" dirty="0" err="1"/>
              <a:t>ASP.Net</a:t>
            </a:r>
            <a:r>
              <a:rPr lang="en-US" dirty="0"/>
              <a:t>, MVC , MSSQL Server , Entity Framework, Bootstrap, </a:t>
            </a:r>
            <a:r>
              <a:rPr lang="en-US" dirty="0" err="1"/>
              <a:t>Jquery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518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9" y="152400"/>
            <a:ext cx="10108383" cy="6428510"/>
          </a:xfrm>
        </p:spPr>
      </p:pic>
    </p:spTree>
    <p:extLst>
      <p:ext uri="{BB962C8B-B14F-4D97-AF65-F5344CB8AC3E}">
        <p14:creationId xmlns:p14="http://schemas.microsoft.com/office/powerpoint/2010/main" val="176274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94" y="360217"/>
            <a:ext cx="10251987" cy="6272955"/>
          </a:xfrm>
        </p:spPr>
      </p:pic>
    </p:spTree>
    <p:extLst>
      <p:ext uri="{BB962C8B-B14F-4D97-AF65-F5344CB8AC3E}">
        <p14:creationId xmlns:p14="http://schemas.microsoft.com/office/powerpoint/2010/main" val="9681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05" y="273914"/>
            <a:ext cx="10263732" cy="6279286"/>
          </a:xfrm>
        </p:spPr>
      </p:pic>
    </p:spTree>
    <p:extLst>
      <p:ext uri="{BB962C8B-B14F-4D97-AF65-F5344CB8AC3E}">
        <p14:creationId xmlns:p14="http://schemas.microsoft.com/office/powerpoint/2010/main" val="30357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93" y="134011"/>
            <a:ext cx="9162180" cy="6474607"/>
          </a:xfrm>
        </p:spPr>
      </p:pic>
    </p:spTree>
    <p:extLst>
      <p:ext uri="{BB962C8B-B14F-4D97-AF65-F5344CB8AC3E}">
        <p14:creationId xmlns:p14="http://schemas.microsoft.com/office/powerpoint/2010/main" val="6445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5" y="277091"/>
            <a:ext cx="10584513" cy="6386945"/>
          </a:xfrm>
        </p:spPr>
      </p:pic>
    </p:spTree>
    <p:extLst>
      <p:ext uri="{BB962C8B-B14F-4D97-AF65-F5344CB8AC3E}">
        <p14:creationId xmlns:p14="http://schemas.microsoft.com/office/powerpoint/2010/main" val="34879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51" y="398606"/>
            <a:ext cx="9350741" cy="6224118"/>
          </a:xfrm>
        </p:spPr>
      </p:pic>
    </p:spTree>
    <p:extLst>
      <p:ext uri="{BB962C8B-B14F-4D97-AF65-F5344CB8AC3E}">
        <p14:creationId xmlns:p14="http://schemas.microsoft.com/office/powerpoint/2010/main" val="73258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46" y="260062"/>
            <a:ext cx="9531281" cy="6343454"/>
          </a:xfrm>
        </p:spPr>
      </p:pic>
    </p:spTree>
    <p:extLst>
      <p:ext uri="{BB962C8B-B14F-4D97-AF65-F5344CB8AC3E}">
        <p14:creationId xmlns:p14="http://schemas.microsoft.com/office/powerpoint/2010/main" val="7657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96" y="343189"/>
            <a:ext cx="9794031" cy="6305472"/>
          </a:xfrm>
        </p:spPr>
      </p:pic>
      <p:sp>
        <p:nvSpPr>
          <p:cNvPr id="5" name="Dikdörtgen 4"/>
          <p:cNvSpPr/>
          <p:nvPr/>
        </p:nvSpPr>
        <p:spPr>
          <a:xfrm>
            <a:off x="5715567" y="1828801"/>
            <a:ext cx="706582" cy="193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6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3" y="149224"/>
            <a:ext cx="10048820" cy="6432843"/>
          </a:xfrm>
        </p:spPr>
      </p:pic>
    </p:spTree>
    <p:extLst>
      <p:ext uri="{BB962C8B-B14F-4D97-AF65-F5344CB8AC3E}">
        <p14:creationId xmlns:p14="http://schemas.microsoft.com/office/powerpoint/2010/main" val="32115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5" y="758825"/>
            <a:ext cx="11492178" cy="5212484"/>
          </a:xfrm>
        </p:spPr>
      </p:pic>
    </p:spTree>
    <p:extLst>
      <p:ext uri="{BB962C8B-B14F-4D97-AF65-F5344CB8AC3E}">
        <p14:creationId xmlns:p14="http://schemas.microsoft.com/office/powerpoint/2010/main" val="40685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6709" y="365125"/>
            <a:ext cx="2337218" cy="66278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Anasayfa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98" y="131079"/>
            <a:ext cx="6627929" cy="6409276"/>
          </a:xfrm>
        </p:spPr>
      </p:pic>
    </p:spTree>
    <p:extLst>
      <p:ext uri="{BB962C8B-B14F-4D97-AF65-F5344CB8AC3E}">
        <p14:creationId xmlns:p14="http://schemas.microsoft.com/office/powerpoint/2010/main" val="3718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8709" y="154381"/>
            <a:ext cx="2611582" cy="1131166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Anasayfa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74" y="154381"/>
            <a:ext cx="4198935" cy="6523885"/>
          </a:xfrm>
        </p:spPr>
      </p:pic>
    </p:spTree>
    <p:extLst>
      <p:ext uri="{BB962C8B-B14F-4D97-AF65-F5344CB8AC3E}">
        <p14:creationId xmlns:p14="http://schemas.microsoft.com/office/powerpoint/2010/main" val="31316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207816"/>
            <a:ext cx="9774393" cy="6359237"/>
          </a:xfrm>
        </p:spPr>
      </p:pic>
    </p:spTree>
    <p:extLst>
      <p:ext uri="{BB962C8B-B14F-4D97-AF65-F5344CB8AC3E}">
        <p14:creationId xmlns:p14="http://schemas.microsoft.com/office/powerpoint/2010/main" val="35774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47" y="149224"/>
            <a:ext cx="7208390" cy="6532264"/>
          </a:xfrm>
        </p:spPr>
      </p:pic>
    </p:spTree>
    <p:extLst>
      <p:ext uri="{BB962C8B-B14F-4D97-AF65-F5344CB8AC3E}">
        <p14:creationId xmlns:p14="http://schemas.microsoft.com/office/powerpoint/2010/main" val="179993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2" y="415634"/>
            <a:ext cx="10609523" cy="6151419"/>
          </a:xfrm>
        </p:spPr>
      </p:pic>
    </p:spTree>
    <p:extLst>
      <p:ext uri="{BB962C8B-B14F-4D97-AF65-F5344CB8AC3E}">
        <p14:creationId xmlns:p14="http://schemas.microsoft.com/office/powerpoint/2010/main" val="407369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75" y="398606"/>
            <a:ext cx="7353947" cy="6002193"/>
          </a:xfrm>
        </p:spPr>
      </p:pic>
    </p:spTree>
    <p:extLst>
      <p:ext uri="{BB962C8B-B14F-4D97-AF65-F5344CB8AC3E}">
        <p14:creationId xmlns:p14="http://schemas.microsoft.com/office/powerpoint/2010/main" val="28293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22" y="96982"/>
            <a:ext cx="5838466" cy="6220691"/>
          </a:xfrm>
        </p:spPr>
      </p:pic>
    </p:spTree>
    <p:extLst>
      <p:ext uri="{BB962C8B-B14F-4D97-AF65-F5344CB8AC3E}">
        <p14:creationId xmlns:p14="http://schemas.microsoft.com/office/powerpoint/2010/main" val="21385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85" y="290945"/>
            <a:ext cx="8894778" cy="6249491"/>
          </a:xfrm>
        </p:spPr>
      </p:pic>
    </p:spTree>
    <p:extLst>
      <p:ext uri="{BB962C8B-B14F-4D97-AF65-F5344CB8AC3E}">
        <p14:creationId xmlns:p14="http://schemas.microsoft.com/office/powerpoint/2010/main" val="35107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</Words>
  <Application>Microsoft Office PowerPoint</Application>
  <PresentationFormat>Geniş ekran</PresentationFormat>
  <Paragraphs>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Gardenya E-Ticaret</vt:lpstr>
      <vt:lpstr>Anasayfa</vt:lpstr>
      <vt:lpstr>Anasayfa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720707-Sabah</dc:creator>
  <cp:lastModifiedBy>720707-Sabah</cp:lastModifiedBy>
  <cp:revision>13</cp:revision>
  <dcterms:created xsi:type="dcterms:W3CDTF">2019-04-11T10:17:57Z</dcterms:created>
  <dcterms:modified xsi:type="dcterms:W3CDTF">2019-04-12T06:11:19Z</dcterms:modified>
</cp:coreProperties>
</file>