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1100-6EC4-4544-B834-0DE8A1D2341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A54B-3895-47C4-B7A4-A5219E092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7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E90BB-07A2-4B34-B636-3C8F8B0B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0B1B9-F38C-4428-BE38-D1EDB410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730F-942A-44D5-B1FC-F6795C71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9E3D0-21B8-4BEF-A9F1-CFEF919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1E5F8-76BB-4937-A875-28F48FC1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106C-1DA0-4517-99DE-7B748652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B9791-657B-416D-9696-A7C384013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A967F-A810-46F5-979F-C2E34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B60B4-CFBA-42F5-BE7D-654550C3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65DF-0E2F-4AB8-9927-5E3D886C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6E8107-74C1-4B86-B871-E1D229B5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EE203-A695-4AE2-9BEA-00AC9C15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1CF94-8DE1-42D2-8EFE-5AA4D1A2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F9CC4-DB66-40E1-9209-A4587E9D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37499-6D21-42BE-9C9C-C2181033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7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D9FE4-BEF4-49F1-963E-DB01E57A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34C68-33DB-4B39-A4DE-5808BAFC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C9859-E4BF-441E-A3E8-004BDC3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C3DAE-5C5F-47AB-AB2A-10B11832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DA470-DF93-4B2A-969D-600D34A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0BE7-BFBB-44CE-9023-A5D4FDA5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CD184-A982-432E-A40C-82CBCE1E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04B78-265B-4535-AA0B-408A265B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DEE7F-CD2C-485B-9AEE-40200EAE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547E-A820-446B-95A6-EAB4A936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CF134-A644-4117-BE69-77EE0ACA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610AF-2873-406A-AD72-439E15F0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CFE27-B5B6-425A-BD05-8F56F920D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F4DF1-6608-4E3E-96A4-605AB77E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FBDDC-B920-458A-BD0D-3BAC6BB9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1BE9A-B911-4680-99E7-6902393C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5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55665-B425-43FE-ABBB-ADAA33E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434E6-2CEA-4D3F-9392-D02ABF4D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98818-DB53-4715-86E5-8B3F76A3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65D2A-5E09-4FEF-9279-B6DC1553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A6402-A143-4A73-99EF-6A848949C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F7FF49-4B4D-491A-BE0D-6572888A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AFEE3A-8CEA-4D68-BCBF-829BF36F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5E006F-837A-417F-8C9D-1A062CC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033E-F19F-4C5D-8509-6ACECA91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8A1C9-B607-4335-AFA5-7A21DFAD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D8BDE-1C9B-4681-A3F9-6088AB59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CC658-50BC-48F9-BF58-38AF2D52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0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3F5242-F904-4446-A78E-207D3FF6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4B917-8262-49E4-874C-7FE422D7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89872-B14F-4AA0-82DC-2F42B6B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6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E1DA-4C0D-4176-B070-A8E5BD6E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B8B7-0ECD-48AD-8187-31CCB970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20835-8809-4AF1-887F-DB73DEDF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B9EE6-FE69-474F-B1ED-53FFD5B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50F0-7CE6-4CB5-B513-6BBACD9B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38D18-7745-45EA-9745-F906CF00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587DB-D945-47E8-A764-3C5461B8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382FE-A620-4B2D-AA8C-E14A9F396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360C9-AD32-41D9-A457-6F73C6E2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8E3FD-1B8D-48B3-A497-1303460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E3298-1A55-4C26-ADA1-CA62758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BAA09-A431-40E6-80E7-28147B54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58702-7492-4B21-AF27-53147507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5EEE2-0080-49FA-99F9-133ACB80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27B3D-99A4-490F-9031-2C59CD6AC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DB4B-DBDE-44C5-81C6-DA1CF85E8FC2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33640-AFED-4CD8-B069-1E09E8092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B649A-6E86-482F-B826-C3170BF54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927F-238B-458D-A962-A91605C29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7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昊</dc:creator>
  <cp:lastModifiedBy>袁 昊</cp:lastModifiedBy>
  <cp:revision>10</cp:revision>
  <dcterms:created xsi:type="dcterms:W3CDTF">2021-10-31T10:37:46Z</dcterms:created>
  <dcterms:modified xsi:type="dcterms:W3CDTF">2021-11-11T07:43:26Z</dcterms:modified>
</cp:coreProperties>
</file>