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8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WPF </a:t>
            </a:r>
            <a:r>
              <a:rPr lang="ko-KR" altLang="en-US" dirty="0" smtClean="0"/>
              <a:t>계산기 발표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</a:t>
            </a:r>
            <a:r>
              <a:rPr lang="en-US" altLang="ko-KR" dirty="0" smtClean="0"/>
              <a:t># 15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박준규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 구성 및 속성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파악된 예외처리 및 시현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코드 분석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구성 및 </a:t>
            </a:r>
            <a:r>
              <a:rPr lang="en-US" altLang="ko-KR" dirty="0" smtClean="0"/>
              <a:t>x:Name</a:t>
            </a:r>
            <a:endParaRPr lang="ko-KR" altLang="en-US" dirty="0"/>
          </a:p>
        </p:txBody>
      </p:sp>
      <p:pic>
        <p:nvPicPr>
          <p:cNvPr id="1026" name="Picture 2" descr="C:\Users\준규\Desktop\Calculator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476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868144" y="1311715"/>
            <a:ext cx="2514879" cy="1181179"/>
            <a:chOff x="5868144" y="2174720"/>
            <a:chExt cx="2022011" cy="318176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5868144" y="2274208"/>
              <a:ext cx="1281015" cy="21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26059" y="2174720"/>
              <a:ext cx="864096" cy="9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resultTxt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59632" y="1121808"/>
            <a:ext cx="1728192" cy="1764456"/>
            <a:chOff x="4211960" y="728440"/>
            <a:chExt cx="1728192" cy="1764456"/>
          </a:xfrm>
        </p:grpSpPr>
        <p:cxnSp>
          <p:nvCxnSpPr>
            <p:cNvPr id="10" name="직선 연결선 9"/>
            <p:cNvCxnSpPr/>
            <p:nvPr/>
          </p:nvCxnSpPr>
          <p:spPr>
            <a:xfrm flipH="1" flipV="1">
              <a:off x="5004048" y="1052736"/>
              <a:ext cx="864096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11960" y="72844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currentTxt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3216" y="3388350"/>
            <a:ext cx="1494608" cy="369332"/>
            <a:chOff x="4442940" y="1709430"/>
            <a:chExt cx="1494608" cy="369332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42940" y="170943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btn_1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3920634"/>
            <a:ext cx="1512168" cy="369332"/>
            <a:chOff x="4425380" y="1709430"/>
            <a:chExt cx="1512168" cy="369332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btn_4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75656" y="4581128"/>
            <a:ext cx="1512168" cy="369332"/>
            <a:chOff x="4425380" y="1709430"/>
            <a:chExt cx="1512168" cy="369332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btn_7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91680" y="5154240"/>
            <a:ext cx="1296144" cy="369332"/>
            <a:chOff x="4641404" y="1709430"/>
            <a:chExt cx="1296144" cy="3693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41404" y="170943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dot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5805264"/>
            <a:ext cx="1512168" cy="369332"/>
            <a:chOff x="4425380" y="1709430"/>
            <a:chExt cx="1512168" cy="369332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equal</a:t>
              </a:r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69691" y="3472907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btn_2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2123728" y="410530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597312" y="3388350"/>
            <a:ext cx="1914988" cy="369332"/>
            <a:chOff x="5073452" y="1694180"/>
            <a:chExt cx="1914988" cy="369332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divide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91616" y="3920634"/>
            <a:ext cx="1914988" cy="369332"/>
            <a:chOff x="5073452" y="1694180"/>
            <a:chExt cx="1914988" cy="369332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multiple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91616" y="4581128"/>
            <a:ext cx="1914988" cy="369332"/>
            <a:chOff x="5073452" y="1694180"/>
            <a:chExt cx="1914988" cy="369332"/>
          </a:xfrm>
        </p:grpSpPr>
        <p:cxnSp>
          <p:nvCxnSpPr>
            <p:cNvPr id="56" name="직선 연결선 55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subtract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91616" y="5154240"/>
            <a:ext cx="1914988" cy="369332"/>
            <a:chOff x="5073452" y="1694180"/>
            <a:chExt cx="1914988" cy="369332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91616" y="5781104"/>
            <a:ext cx="2156848" cy="369332"/>
            <a:chOff x="5073452" y="1694180"/>
            <a:chExt cx="1914988" cy="451919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5073452" y="1894096"/>
              <a:ext cx="75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30292" y="1694180"/>
              <a:ext cx="1158148" cy="451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backspace</a:t>
              </a:r>
              <a:endParaRPr lang="ko-KR" alt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69691" y="4097912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btn_5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69691" y="4698421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btn_8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69691" y="5338906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72172" y="3473464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72172" y="4098469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btn_6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72172" y="4698978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btn_9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72172" y="5339463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72172" y="5944486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파악된 예외처리</a:t>
            </a:r>
            <a:r>
              <a:rPr lang="en-US" altLang="ko-KR" dirty="0" smtClean="0"/>
              <a:t>1</a:t>
            </a:r>
            <a:r>
              <a:rPr lang="ko-KR" altLang="en-US" dirty="0" smtClean="0"/>
              <a:t> 및 시현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(EH001) </a:t>
            </a:r>
            <a:r>
              <a:rPr lang="ko-KR" altLang="en-US" dirty="0" smtClean="0"/>
              <a:t>최대값은 숫자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(EH002) </a:t>
            </a:r>
            <a:r>
              <a:rPr lang="ko-KR" altLang="en-US" dirty="0" smtClean="0"/>
              <a:t>맨 처음 </a:t>
            </a:r>
            <a:r>
              <a:rPr lang="en-US" altLang="ko-KR" dirty="0"/>
              <a:t>0</a:t>
            </a:r>
            <a:r>
              <a:rPr lang="ko-KR" altLang="en-US" dirty="0"/>
              <a:t>을 입력하고 숫자를 입력하면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ko-KR" altLang="en-US" dirty="0" smtClean="0"/>
              <a:t>지워짐</a:t>
            </a:r>
            <a:endParaRPr lang="en-US" altLang="ko-KR" dirty="0"/>
          </a:p>
          <a:p>
            <a:r>
              <a:rPr lang="en-US" altLang="ko-KR" dirty="0"/>
              <a:t>(EH003) </a:t>
            </a:r>
            <a:r>
              <a:rPr lang="en-US" altLang="ko-KR" dirty="0" smtClean="0"/>
              <a:t>0. +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제한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(EH004) </a:t>
            </a:r>
            <a:r>
              <a:rPr lang="en-US" altLang="ko-KR" dirty="0" err="1" smtClean="0"/>
              <a:t>CurrentTxt</a:t>
            </a:r>
            <a:r>
              <a:rPr lang="ko-KR" altLang="en-US" dirty="0" smtClean="0"/>
              <a:t>가 비어있을 때 부호를 누르면 </a:t>
            </a:r>
            <a:r>
              <a:rPr lang="en-US" altLang="ko-KR" dirty="0" smtClean="0"/>
              <a:t>0 [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resultTxt</a:t>
            </a:r>
            <a:r>
              <a:rPr lang="ko-KR" altLang="en-US" dirty="0" smtClean="0"/>
              <a:t>에 출력 결과값은 </a:t>
            </a:r>
            <a:r>
              <a:rPr lang="en-US" altLang="ko-KR" dirty="0" smtClean="0"/>
              <a:t>0</a:t>
            </a:r>
          </a:p>
          <a:p>
            <a:r>
              <a:rPr lang="en-US" altLang="ko-KR" dirty="0"/>
              <a:t>(EH005</a:t>
            </a:r>
            <a:r>
              <a:rPr lang="en-US" altLang="ko-KR" dirty="0" smtClean="0"/>
              <a:t>) ‘+’ </a:t>
            </a:r>
            <a:r>
              <a:rPr lang="ko-KR" altLang="en-US" dirty="0" smtClean="0"/>
              <a:t>눌러도 합산 </a:t>
            </a:r>
            <a:r>
              <a:rPr lang="en-US" altLang="ko-KR" dirty="0" smtClean="0"/>
              <a:t>(‘=‘</a:t>
            </a:r>
            <a:r>
              <a:rPr lang="ko-KR" altLang="en-US" dirty="0" smtClean="0"/>
              <a:t>안 누르고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눌러도 계산되는 것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(EH006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연속해서 </a:t>
            </a:r>
            <a:r>
              <a:rPr lang="ko-KR" altLang="en-US" dirty="0"/>
              <a:t>숫자 누르면 </a:t>
            </a:r>
            <a:r>
              <a:rPr lang="ko-KR" altLang="en-US" dirty="0" smtClean="0"/>
              <a:t>뜨는 것 </a:t>
            </a:r>
            <a:r>
              <a:rPr lang="en-US" altLang="ko-KR" dirty="0"/>
              <a:t>(ex 33333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(EH007) </a:t>
            </a:r>
            <a:r>
              <a:rPr lang="en-US" altLang="ko-KR" dirty="0" err="1" smtClean="0"/>
              <a:t>resultTxt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‘3+’</a:t>
            </a:r>
            <a:r>
              <a:rPr lang="ko-KR" altLang="en-US" dirty="0" smtClean="0"/>
              <a:t>계속 </a:t>
            </a:r>
            <a:r>
              <a:rPr lang="ko-KR" altLang="en-US" dirty="0"/>
              <a:t>누르면 </a:t>
            </a:r>
            <a:r>
              <a:rPr lang="en-US" altLang="ko-KR" dirty="0"/>
              <a:t>3+3+ </a:t>
            </a:r>
            <a:r>
              <a:rPr lang="ko-KR" altLang="en-US" dirty="0" smtClean="0"/>
              <a:t>뜨는 것 </a:t>
            </a:r>
            <a:r>
              <a:rPr lang="en-US" altLang="ko-KR" dirty="0"/>
              <a:t>(</a:t>
            </a:r>
            <a:r>
              <a:rPr lang="en-US" altLang="ko-KR" dirty="0" smtClean="0"/>
              <a:t>ex 3+3+3+3+);</a:t>
            </a:r>
            <a:endParaRPr lang="en-US" altLang="ko-KR" dirty="0"/>
          </a:p>
          <a:p>
            <a:r>
              <a:rPr lang="en-US" altLang="ko-KR" dirty="0"/>
              <a:t>(EH008) </a:t>
            </a:r>
            <a:r>
              <a:rPr lang="ko-KR" altLang="en-US" dirty="0" smtClean="0"/>
              <a:t>연산자 </a:t>
            </a:r>
            <a:r>
              <a:rPr lang="ko-KR" altLang="en-US" dirty="0"/>
              <a:t>누르고 다른 거 누르면 바뀌는 </a:t>
            </a:r>
            <a:r>
              <a:rPr lang="ko-KR" altLang="en-US" dirty="0" smtClean="0"/>
              <a:t>것 </a:t>
            </a:r>
            <a:r>
              <a:rPr lang="en-US" altLang="ko-KR" dirty="0"/>
              <a:t>(ex 3+*  3</a:t>
            </a:r>
            <a:r>
              <a:rPr lang="en-US" altLang="ko-KR" dirty="0" smtClean="0"/>
              <a:t>*)</a:t>
            </a:r>
            <a:endParaRPr lang="en-US" altLang="ko-KR" dirty="0"/>
          </a:p>
          <a:p>
            <a:r>
              <a:rPr lang="en-US" altLang="ko-KR" dirty="0"/>
              <a:t>(EH009) </a:t>
            </a:r>
            <a:r>
              <a:rPr lang="ko-KR" altLang="en-US" dirty="0" smtClean="0"/>
              <a:t>소수점 처리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smtClean="0"/>
              <a:t>EH010) 1+1 </a:t>
            </a:r>
            <a:r>
              <a:rPr lang="en-US" altLang="ko-KR" dirty="0"/>
              <a:t>= </a:t>
            </a:r>
            <a:r>
              <a:rPr lang="ko-KR" altLang="en-US" dirty="0"/>
              <a:t>하고 </a:t>
            </a:r>
            <a:r>
              <a:rPr lang="en-US" altLang="ko-KR" dirty="0"/>
              <a:t>(</a:t>
            </a:r>
            <a:r>
              <a:rPr lang="ko-KR" altLang="en-US" dirty="0"/>
              <a:t>계산하고</a:t>
            </a:r>
            <a:r>
              <a:rPr lang="en-US" altLang="ko-KR" dirty="0"/>
              <a:t>) . </a:t>
            </a:r>
            <a:r>
              <a:rPr lang="ko-KR" altLang="en-US" dirty="0"/>
              <a:t>누르면 </a:t>
            </a:r>
            <a:r>
              <a:rPr lang="en-US" altLang="ko-KR" dirty="0" smtClean="0"/>
              <a:t>“0.”</a:t>
            </a:r>
            <a:r>
              <a:rPr lang="ko-KR" altLang="en-US" dirty="0" smtClean="0"/>
              <a:t>으로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(EH011) </a:t>
            </a:r>
            <a:r>
              <a:rPr lang="en-US" altLang="ko-KR" dirty="0" smtClean="0"/>
              <a:t>3+= </a:t>
            </a:r>
            <a:r>
              <a:rPr lang="ko-KR" altLang="en-US" dirty="0"/>
              <a:t>연속 </a:t>
            </a:r>
            <a:r>
              <a:rPr lang="ko-KR" altLang="en-US" dirty="0" smtClean="0"/>
              <a:t>더하기</a:t>
            </a:r>
            <a:endParaRPr lang="en-US" altLang="ko-KR" dirty="0"/>
          </a:p>
          <a:p>
            <a:r>
              <a:rPr lang="en-US" altLang="ko-KR" dirty="0"/>
              <a:t>(EH015) </a:t>
            </a:r>
            <a:r>
              <a:rPr lang="en-US" altLang="ko-KR" dirty="0" smtClean="0"/>
              <a:t>0.000000000000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12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파악된 예외처리</a:t>
            </a:r>
            <a:r>
              <a:rPr lang="en-US" altLang="ko-KR" dirty="0"/>
              <a:t>2</a:t>
            </a:r>
            <a:r>
              <a:rPr lang="ko-KR" altLang="en-US" dirty="0" smtClean="0"/>
              <a:t> 및 시현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(EH012) </a:t>
            </a:r>
            <a:r>
              <a:rPr lang="en-US" altLang="ko-KR" dirty="0" smtClean="0"/>
              <a:t>Backspace </a:t>
            </a:r>
            <a:r>
              <a:rPr lang="ko-KR" altLang="en-US" dirty="0"/>
              <a:t>버튼은 </a:t>
            </a:r>
            <a:r>
              <a:rPr lang="ko-KR" altLang="en-US" dirty="0" smtClean="0"/>
              <a:t>피 연산자를 </a:t>
            </a:r>
            <a:r>
              <a:rPr lang="ko-KR" altLang="en-US" dirty="0"/>
              <a:t>입력도중에만 </a:t>
            </a:r>
            <a:r>
              <a:rPr lang="ko-KR" altLang="en-US" dirty="0" smtClean="0"/>
              <a:t>사용가능 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만약에 연산결과를 출력한 경우나</a:t>
            </a:r>
            <a:r>
              <a:rPr lang="en-US" altLang="ko-KR" dirty="0"/>
              <a:t>, </a:t>
            </a:r>
            <a:r>
              <a:rPr lang="ko-KR" altLang="en-US" dirty="0"/>
              <a:t>연산자를 입력한 경우에는 </a:t>
            </a:r>
            <a:r>
              <a:rPr lang="en-US" altLang="ko-KR" dirty="0"/>
              <a:t>Backspace</a:t>
            </a:r>
            <a:r>
              <a:rPr lang="ko-KR" altLang="en-US" dirty="0"/>
              <a:t>가 기능을 </a:t>
            </a:r>
            <a:r>
              <a:rPr lang="ko-KR" altLang="en-US" dirty="0" smtClean="0"/>
              <a:t>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(EH013) </a:t>
            </a:r>
            <a:r>
              <a:rPr lang="en-US" altLang="ko-KR" dirty="0" smtClean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나누면 </a:t>
            </a:r>
            <a:r>
              <a:rPr lang="en-US" altLang="ko-KR" dirty="0"/>
              <a:t>"</a:t>
            </a:r>
            <a:r>
              <a:rPr lang="ko-KR" altLang="en-US" dirty="0"/>
              <a:t>정의되지 않은 결과입니다</a:t>
            </a:r>
            <a:r>
              <a:rPr lang="en-US" altLang="ko-KR" dirty="0"/>
              <a:t>." </a:t>
            </a:r>
            <a:r>
              <a:rPr lang="ko-KR" altLang="en-US" dirty="0"/>
              <a:t>라는 문자열을 출력한 후 입력을 받지 못하게 설정한다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(EH014) </a:t>
            </a:r>
            <a:r>
              <a:rPr lang="ko-KR" altLang="en-US" dirty="0" smtClean="0"/>
              <a:t>임의의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으로 나누면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." </a:t>
            </a:r>
            <a:r>
              <a:rPr lang="ko-KR" altLang="en-US" dirty="0"/>
              <a:t>라는 문자열을 출력한 후 입력을 받지 못하게 설정한다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0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2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284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WPF 계산기 발표</vt:lpstr>
      <vt:lpstr>PowerPoint 프레젠테이션</vt:lpstr>
      <vt:lpstr>1. 화면 구성 및 x:Name</vt:lpstr>
      <vt:lpstr>2. 파악된 예외처리1 및 시현</vt:lpstr>
      <vt:lpstr>2. 파악된 예외처리2 및 시현 </vt:lpstr>
      <vt:lpstr>3. 코드 분석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User</cp:lastModifiedBy>
  <cp:revision>30</cp:revision>
  <dcterms:created xsi:type="dcterms:W3CDTF">2012-12-30T15:18:19Z</dcterms:created>
  <dcterms:modified xsi:type="dcterms:W3CDTF">2015-05-06T08:21:30Z</dcterms:modified>
</cp:coreProperties>
</file>