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8CDED-E952-41F2-A53B-C1815A6F8B29}" type="datetimeFigureOut">
              <a:rPr lang="ko-KR" altLang="en-US" smtClean="0"/>
              <a:pPr/>
              <a:t>2015-05-06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DC9D-D76F-44EA-B37B-FE12316AA4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38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0" y="2492896"/>
            <a:ext cx="9144000" cy="720080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err="1" smtClean="0"/>
              <a:t>대제목</a:t>
            </a:r>
            <a:r>
              <a:rPr lang="ko-KR" altLang="en-US" dirty="0" smtClean="0"/>
              <a:t>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12976"/>
            <a:ext cx="9144000" cy="4333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800">
                <a:solidFill>
                  <a:srgbClr val="C5003D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645471"/>
            <a:ext cx="9144000" cy="36036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소속 등 기타 추가 명시 내용 입력</a:t>
            </a:r>
            <a:endParaRPr lang="ko-KR" altLang="en-US" dirty="0"/>
          </a:p>
        </p:txBody>
      </p:sp>
      <p:sp>
        <p:nvSpPr>
          <p:cNvPr id="7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120610" y="2060848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INDEX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각 삼각형 4"/>
          <p:cNvSpPr/>
          <p:nvPr userDrawn="1"/>
        </p:nvSpPr>
        <p:spPr>
          <a:xfrm rot="5400000">
            <a:off x="1763688" y="2060848"/>
            <a:ext cx="360040" cy="36004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 hasCustomPrompt="1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제목 스타일 편집</a:t>
            </a:r>
            <a:endParaRPr lang="ko-KR" altLang="en-US" dirty="0"/>
          </a:p>
        </p:txBody>
      </p:sp>
      <p:sp>
        <p:nvSpPr>
          <p:cNvPr id="4" name="직각 삼각형 3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7200" y="980728"/>
            <a:ext cx="8229600" cy="504056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sp>
        <p:nvSpPr>
          <p:cNvPr id="3" name="직각 삼각형 2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863039" y="2988241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THANK</a:t>
            </a:r>
            <a:r>
              <a:rPr lang="en-US" altLang="ko-KR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YOU!!!</a:t>
            </a:r>
            <a:endParaRPr lang="ko-KR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각 삼각형 3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/>
            </a:gs>
            <a:gs pos="85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355062/is-there-a-string-math-evaluator-in-net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WPF </a:t>
            </a:r>
            <a:r>
              <a:rPr lang="ko-KR" altLang="en-US" dirty="0" smtClean="0"/>
              <a:t>계산기 발표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En</a:t>
            </a:r>
            <a:r>
              <a:rPr lang="en-US" altLang="ko-KR" dirty="0" smtClean="0"/>
              <a:t># 15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박준규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82684" y="2046047"/>
            <a:ext cx="3109596" cy="2535081"/>
            <a:chOff x="3910676" y="2046047"/>
            <a:chExt cx="4261724" cy="3543193"/>
          </a:xfrm>
        </p:grpSpPr>
        <p:sp>
          <p:nvSpPr>
            <p:cNvPr id="3" name="TextBox 2"/>
            <p:cNvSpPr txBox="1"/>
            <p:nvPr/>
          </p:nvSpPr>
          <p:spPr>
            <a:xfrm>
              <a:off x="3910676" y="2046047"/>
              <a:ext cx="4261724" cy="354319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화면 구성 및 속성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파악된 예외처리 및 시현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코드 분석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" name="직각 삼각형 1"/>
            <p:cNvSpPr/>
            <p:nvPr/>
          </p:nvSpPr>
          <p:spPr>
            <a:xfrm rot="16200000">
              <a:off x="7812360" y="5229200"/>
              <a:ext cx="360040" cy="360040"/>
            </a:xfrm>
            <a:prstGeom prst="rtTriangle">
              <a:avLst/>
            </a:prstGeom>
            <a:solidFill>
              <a:srgbClr val="C500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화면 구성 및 </a:t>
            </a:r>
            <a:r>
              <a:rPr lang="en-US" altLang="ko-KR" dirty="0" smtClean="0"/>
              <a:t>x:Name</a:t>
            </a:r>
            <a:endParaRPr lang="ko-KR" altLang="en-US" dirty="0"/>
          </a:p>
        </p:txBody>
      </p:sp>
      <p:pic>
        <p:nvPicPr>
          <p:cNvPr id="1026" name="Picture 2" descr="C:\Users\준규\Desktop\Calculator_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28800"/>
            <a:ext cx="44767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868144" y="1311715"/>
            <a:ext cx="2514879" cy="1181179"/>
            <a:chOff x="5868144" y="2174720"/>
            <a:chExt cx="2022011" cy="318176"/>
          </a:xfrm>
        </p:grpSpPr>
        <p:cxnSp>
          <p:nvCxnSpPr>
            <p:cNvPr id="4" name="직선 연결선 3"/>
            <p:cNvCxnSpPr/>
            <p:nvPr/>
          </p:nvCxnSpPr>
          <p:spPr>
            <a:xfrm flipV="1">
              <a:off x="5868144" y="2274208"/>
              <a:ext cx="1281015" cy="218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026059" y="2174720"/>
              <a:ext cx="864096" cy="99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resultTxt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59632" y="1121808"/>
            <a:ext cx="1728192" cy="1764456"/>
            <a:chOff x="4211960" y="728440"/>
            <a:chExt cx="1728192" cy="1764456"/>
          </a:xfrm>
        </p:grpSpPr>
        <p:cxnSp>
          <p:nvCxnSpPr>
            <p:cNvPr id="10" name="직선 연결선 9"/>
            <p:cNvCxnSpPr/>
            <p:nvPr/>
          </p:nvCxnSpPr>
          <p:spPr>
            <a:xfrm flipH="1" flipV="1">
              <a:off x="5004048" y="1052736"/>
              <a:ext cx="864096" cy="1440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211960" y="728440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currentTxt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493216" y="3388350"/>
            <a:ext cx="1494608" cy="369332"/>
            <a:chOff x="4442940" y="1709430"/>
            <a:chExt cx="1494608" cy="369332"/>
          </a:xfrm>
        </p:grpSpPr>
        <p:cxnSp>
          <p:nvCxnSpPr>
            <p:cNvPr id="14" name="직선 연결선 13"/>
            <p:cNvCxnSpPr/>
            <p:nvPr/>
          </p:nvCxnSpPr>
          <p:spPr>
            <a:xfrm flipH="1">
              <a:off x="5073452" y="1894096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42940" y="1709430"/>
              <a:ext cx="106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btn_1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75656" y="3920634"/>
            <a:ext cx="1512168" cy="369332"/>
            <a:chOff x="4425380" y="1709430"/>
            <a:chExt cx="1512168" cy="369332"/>
          </a:xfrm>
        </p:grpSpPr>
        <p:cxnSp>
          <p:nvCxnSpPr>
            <p:cNvPr id="18" name="직선 연결선 17"/>
            <p:cNvCxnSpPr/>
            <p:nvPr/>
          </p:nvCxnSpPr>
          <p:spPr>
            <a:xfrm flipH="1">
              <a:off x="5073452" y="1894096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425380" y="170943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btn_4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475656" y="4581128"/>
            <a:ext cx="1512168" cy="369332"/>
            <a:chOff x="4425380" y="1709430"/>
            <a:chExt cx="1512168" cy="369332"/>
          </a:xfrm>
        </p:grpSpPr>
        <p:cxnSp>
          <p:nvCxnSpPr>
            <p:cNvPr id="21" name="직선 연결선 20"/>
            <p:cNvCxnSpPr/>
            <p:nvPr/>
          </p:nvCxnSpPr>
          <p:spPr>
            <a:xfrm flipH="1">
              <a:off x="5073452" y="1894096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425380" y="170943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btn_7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691680" y="5154240"/>
            <a:ext cx="1296144" cy="369332"/>
            <a:chOff x="4641404" y="1709430"/>
            <a:chExt cx="1296144" cy="369332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5073452" y="1894096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641404" y="170943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dot</a:t>
              </a:r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75656" y="5805264"/>
            <a:ext cx="1512168" cy="369332"/>
            <a:chOff x="4425380" y="1709430"/>
            <a:chExt cx="1512168" cy="369332"/>
          </a:xfrm>
        </p:grpSpPr>
        <p:cxnSp>
          <p:nvCxnSpPr>
            <p:cNvPr id="27" name="직선 연결선 26"/>
            <p:cNvCxnSpPr/>
            <p:nvPr/>
          </p:nvCxnSpPr>
          <p:spPr>
            <a:xfrm flipH="1">
              <a:off x="5073452" y="1894096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25380" y="170943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equal</a:t>
              </a:r>
              <a:endParaRPr lang="ko-KR" alt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769691" y="3472907"/>
            <a:ext cx="106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btn_2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2123728" y="410530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6597312" y="3388350"/>
            <a:ext cx="1914988" cy="369332"/>
            <a:chOff x="5073452" y="1694180"/>
            <a:chExt cx="1914988" cy="369332"/>
          </a:xfrm>
        </p:grpSpPr>
        <p:cxnSp>
          <p:nvCxnSpPr>
            <p:cNvPr id="50" name="직선 연결선 49"/>
            <p:cNvCxnSpPr/>
            <p:nvPr/>
          </p:nvCxnSpPr>
          <p:spPr>
            <a:xfrm flipH="1">
              <a:off x="5073452" y="1894096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925880" y="1694180"/>
              <a:ext cx="106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divide</a:t>
              </a:r>
              <a:endParaRPr lang="ko-KR" altLang="en-US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591616" y="3920634"/>
            <a:ext cx="1914988" cy="369332"/>
            <a:chOff x="5073452" y="1694180"/>
            <a:chExt cx="1914988" cy="369332"/>
          </a:xfrm>
        </p:grpSpPr>
        <p:cxnSp>
          <p:nvCxnSpPr>
            <p:cNvPr id="53" name="직선 연결선 52"/>
            <p:cNvCxnSpPr/>
            <p:nvPr/>
          </p:nvCxnSpPr>
          <p:spPr>
            <a:xfrm flipH="1">
              <a:off x="5073452" y="1894096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925880" y="1694180"/>
              <a:ext cx="106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multiple</a:t>
              </a:r>
              <a:endParaRPr lang="ko-KR" altLang="en-US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591616" y="4581128"/>
            <a:ext cx="1914988" cy="369332"/>
            <a:chOff x="5073452" y="1694180"/>
            <a:chExt cx="1914988" cy="369332"/>
          </a:xfrm>
        </p:grpSpPr>
        <p:cxnSp>
          <p:nvCxnSpPr>
            <p:cNvPr id="56" name="직선 연결선 55"/>
            <p:cNvCxnSpPr/>
            <p:nvPr/>
          </p:nvCxnSpPr>
          <p:spPr>
            <a:xfrm flipH="1">
              <a:off x="5073452" y="1894096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925880" y="1694180"/>
              <a:ext cx="106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subtract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6591616" y="5154240"/>
            <a:ext cx="1914988" cy="369332"/>
            <a:chOff x="5073452" y="1694180"/>
            <a:chExt cx="1914988" cy="369332"/>
          </a:xfrm>
        </p:grpSpPr>
        <p:cxnSp>
          <p:nvCxnSpPr>
            <p:cNvPr id="59" name="직선 연결선 58"/>
            <p:cNvCxnSpPr/>
            <p:nvPr/>
          </p:nvCxnSpPr>
          <p:spPr>
            <a:xfrm flipH="1">
              <a:off x="5073452" y="1894096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925880" y="1694180"/>
              <a:ext cx="106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add</a:t>
              </a:r>
              <a:endParaRPr lang="ko-KR" altLang="en-US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591616" y="5781104"/>
            <a:ext cx="2156848" cy="369332"/>
            <a:chOff x="5073452" y="1694180"/>
            <a:chExt cx="1914988" cy="451919"/>
          </a:xfrm>
        </p:grpSpPr>
        <p:cxnSp>
          <p:nvCxnSpPr>
            <p:cNvPr id="62" name="직선 연결선 61"/>
            <p:cNvCxnSpPr/>
            <p:nvPr/>
          </p:nvCxnSpPr>
          <p:spPr>
            <a:xfrm flipH="1">
              <a:off x="5073452" y="1894096"/>
              <a:ext cx="75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830292" y="1694180"/>
              <a:ext cx="1158148" cy="451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backspace</a:t>
              </a:r>
              <a:endParaRPr lang="ko-KR" altLang="en-US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769691" y="4097912"/>
            <a:ext cx="106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btn_5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769691" y="4698421"/>
            <a:ext cx="106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btn_8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769691" y="5338906"/>
            <a:ext cx="106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btn_0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772172" y="3473464"/>
            <a:ext cx="106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btn_3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772172" y="4098469"/>
            <a:ext cx="106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btn_6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772172" y="4698978"/>
            <a:ext cx="106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btn_9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772172" y="5339463"/>
            <a:ext cx="106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clear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772172" y="5944486"/>
            <a:ext cx="106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파악된 예외처리</a:t>
            </a:r>
            <a:r>
              <a:rPr lang="en-US" altLang="ko-KR" dirty="0" smtClean="0"/>
              <a:t>1</a:t>
            </a:r>
            <a:r>
              <a:rPr lang="ko-KR" altLang="en-US" dirty="0" smtClean="0"/>
              <a:t> 및 시현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7704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(EH001) </a:t>
            </a:r>
            <a:r>
              <a:rPr lang="ko-KR" altLang="en-US" dirty="0" smtClean="0"/>
              <a:t>최대값은 숫자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문자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/>
              <a:t>(EH002) </a:t>
            </a:r>
            <a:r>
              <a:rPr lang="ko-KR" altLang="en-US" dirty="0" smtClean="0"/>
              <a:t>맨 처음 </a:t>
            </a:r>
            <a:r>
              <a:rPr lang="en-US" altLang="ko-KR" dirty="0"/>
              <a:t>0</a:t>
            </a:r>
            <a:r>
              <a:rPr lang="ko-KR" altLang="en-US" dirty="0"/>
              <a:t>을 입력하고 숫자를 입력하면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ko-KR" altLang="en-US" dirty="0" smtClean="0"/>
              <a:t>지워짐</a:t>
            </a:r>
            <a:endParaRPr lang="en-US" altLang="ko-KR" dirty="0"/>
          </a:p>
          <a:p>
            <a:r>
              <a:rPr lang="en-US" altLang="ko-KR" dirty="0"/>
              <a:t>(EH003) </a:t>
            </a:r>
            <a:r>
              <a:rPr lang="en-US" altLang="ko-KR" dirty="0" smtClean="0"/>
              <a:t>0. +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 제한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문자 </a:t>
            </a:r>
            <a:r>
              <a:rPr lang="en-US" altLang="ko-KR" dirty="0" smtClean="0"/>
              <a:t>18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/>
              <a:t>(EH004) </a:t>
            </a:r>
            <a:r>
              <a:rPr lang="en-US" altLang="ko-KR" dirty="0" err="1" smtClean="0"/>
              <a:t>CurrentTxt</a:t>
            </a:r>
            <a:r>
              <a:rPr lang="ko-KR" altLang="en-US" dirty="0" smtClean="0"/>
              <a:t>가 비어있을 때 부호를 누르면 </a:t>
            </a:r>
            <a:r>
              <a:rPr lang="en-US" altLang="ko-KR" dirty="0" smtClean="0"/>
              <a:t>0 [</a:t>
            </a:r>
            <a:r>
              <a:rPr lang="ko-KR" altLang="en-US" dirty="0" smtClean="0"/>
              <a:t>부호</a:t>
            </a:r>
            <a:r>
              <a:rPr lang="en-US" altLang="ko-KR" dirty="0" smtClean="0"/>
              <a:t>] 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resultTxt</a:t>
            </a:r>
            <a:r>
              <a:rPr lang="ko-KR" altLang="en-US" dirty="0" smtClean="0"/>
              <a:t>에 출력 결과값은 </a:t>
            </a:r>
            <a:r>
              <a:rPr lang="en-US" altLang="ko-KR" dirty="0" smtClean="0"/>
              <a:t>0</a:t>
            </a:r>
          </a:p>
          <a:p>
            <a:r>
              <a:rPr lang="en-US" altLang="ko-KR" dirty="0"/>
              <a:t>(EH005</a:t>
            </a:r>
            <a:r>
              <a:rPr lang="en-US" altLang="ko-KR" dirty="0" smtClean="0"/>
              <a:t>) ‘+’ </a:t>
            </a:r>
            <a:r>
              <a:rPr lang="ko-KR" altLang="en-US" dirty="0" smtClean="0"/>
              <a:t>눌러도 합산 </a:t>
            </a:r>
            <a:r>
              <a:rPr lang="en-US" altLang="ko-KR" dirty="0" smtClean="0"/>
              <a:t>(‘=‘</a:t>
            </a:r>
            <a:r>
              <a:rPr lang="ko-KR" altLang="en-US" dirty="0" smtClean="0"/>
              <a:t>안 누르고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눌러도 계산되는 것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(EH006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연속해서 </a:t>
            </a:r>
            <a:r>
              <a:rPr lang="ko-KR" altLang="en-US" dirty="0"/>
              <a:t>숫자 누르면 </a:t>
            </a:r>
            <a:r>
              <a:rPr lang="ko-KR" altLang="en-US" dirty="0" smtClean="0"/>
              <a:t>뜨는 것 </a:t>
            </a:r>
            <a:r>
              <a:rPr lang="en-US" altLang="ko-KR" dirty="0"/>
              <a:t>(ex 33333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(EH007) </a:t>
            </a:r>
            <a:r>
              <a:rPr lang="en-US" altLang="ko-KR" dirty="0" err="1" smtClean="0"/>
              <a:t>resultTxt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‘3+’</a:t>
            </a:r>
            <a:r>
              <a:rPr lang="ko-KR" altLang="en-US" dirty="0" smtClean="0"/>
              <a:t>계속 </a:t>
            </a:r>
            <a:r>
              <a:rPr lang="ko-KR" altLang="en-US" dirty="0"/>
              <a:t>누르면 </a:t>
            </a:r>
            <a:r>
              <a:rPr lang="en-US" altLang="ko-KR" dirty="0"/>
              <a:t>3+3+ </a:t>
            </a:r>
            <a:r>
              <a:rPr lang="ko-KR" altLang="en-US" dirty="0" smtClean="0"/>
              <a:t>뜨는 것 </a:t>
            </a:r>
            <a:r>
              <a:rPr lang="en-US" altLang="ko-KR" dirty="0"/>
              <a:t>(</a:t>
            </a:r>
            <a:r>
              <a:rPr lang="en-US" altLang="ko-KR" dirty="0" smtClean="0"/>
              <a:t>ex 3+3+3+3+);</a:t>
            </a:r>
            <a:endParaRPr lang="en-US" altLang="ko-KR" dirty="0"/>
          </a:p>
          <a:p>
            <a:r>
              <a:rPr lang="en-US" altLang="ko-KR" dirty="0"/>
              <a:t>(EH008) </a:t>
            </a:r>
            <a:r>
              <a:rPr lang="ko-KR" altLang="en-US" dirty="0" smtClean="0"/>
              <a:t>연산자 </a:t>
            </a:r>
            <a:r>
              <a:rPr lang="ko-KR" altLang="en-US" dirty="0"/>
              <a:t>누르고 다른 거 누르면 바뀌는 </a:t>
            </a:r>
            <a:r>
              <a:rPr lang="ko-KR" altLang="en-US" dirty="0" smtClean="0"/>
              <a:t>것 </a:t>
            </a:r>
            <a:r>
              <a:rPr lang="en-US" altLang="ko-KR" dirty="0"/>
              <a:t>(ex 3+*  3</a:t>
            </a:r>
            <a:r>
              <a:rPr lang="en-US" altLang="ko-KR" dirty="0" smtClean="0"/>
              <a:t>*)</a:t>
            </a:r>
            <a:endParaRPr lang="en-US" altLang="ko-KR" dirty="0"/>
          </a:p>
          <a:p>
            <a:r>
              <a:rPr lang="en-US" altLang="ko-KR" dirty="0"/>
              <a:t>(EH009) </a:t>
            </a:r>
            <a:r>
              <a:rPr lang="ko-KR" altLang="en-US" dirty="0" smtClean="0"/>
              <a:t>소수점 처리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smtClean="0"/>
              <a:t>EH010) 1+1 </a:t>
            </a:r>
            <a:r>
              <a:rPr lang="en-US" altLang="ko-KR" dirty="0"/>
              <a:t>= </a:t>
            </a:r>
            <a:r>
              <a:rPr lang="ko-KR" altLang="en-US" dirty="0"/>
              <a:t>하고 </a:t>
            </a:r>
            <a:r>
              <a:rPr lang="en-US" altLang="ko-KR" dirty="0"/>
              <a:t>(</a:t>
            </a:r>
            <a:r>
              <a:rPr lang="ko-KR" altLang="en-US" dirty="0"/>
              <a:t>계산하고</a:t>
            </a:r>
            <a:r>
              <a:rPr lang="en-US" altLang="ko-KR" dirty="0"/>
              <a:t>) . </a:t>
            </a:r>
            <a:r>
              <a:rPr lang="ko-KR" altLang="en-US" dirty="0"/>
              <a:t>누르면 </a:t>
            </a:r>
            <a:r>
              <a:rPr lang="en-US" altLang="ko-KR" dirty="0" smtClean="0"/>
              <a:t>“0.”</a:t>
            </a:r>
            <a:r>
              <a:rPr lang="ko-KR" altLang="en-US" dirty="0" smtClean="0"/>
              <a:t>으로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(EH011) </a:t>
            </a:r>
            <a:r>
              <a:rPr lang="en-US" altLang="ko-KR" dirty="0" smtClean="0"/>
              <a:t>3+= </a:t>
            </a:r>
            <a:r>
              <a:rPr lang="ko-KR" altLang="en-US" dirty="0"/>
              <a:t>연속 </a:t>
            </a:r>
            <a:r>
              <a:rPr lang="ko-KR" altLang="en-US" dirty="0" smtClean="0"/>
              <a:t>더하기</a:t>
            </a:r>
            <a:endParaRPr lang="en-US" altLang="ko-KR" dirty="0"/>
          </a:p>
          <a:p>
            <a:r>
              <a:rPr lang="en-US" altLang="ko-KR" dirty="0"/>
              <a:t>(EH015) </a:t>
            </a:r>
            <a:r>
              <a:rPr lang="en-US" altLang="ko-KR" dirty="0" smtClean="0"/>
              <a:t>0.000000000000 </a:t>
            </a:r>
            <a:r>
              <a:rPr lang="ko-KR" altLang="en-US" dirty="0" smtClean="0"/>
              <a:t>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12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파악된 예외처리</a:t>
            </a:r>
            <a:r>
              <a:rPr lang="en-US" altLang="ko-KR" dirty="0"/>
              <a:t>2</a:t>
            </a:r>
            <a:r>
              <a:rPr lang="ko-KR" altLang="en-US" dirty="0" smtClean="0"/>
              <a:t> 및 시현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(EH012) </a:t>
            </a:r>
            <a:r>
              <a:rPr lang="en-US" altLang="ko-KR" dirty="0" smtClean="0"/>
              <a:t>Backspace </a:t>
            </a:r>
            <a:r>
              <a:rPr lang="ko-KR" altLang="en-US" dirty="0"/>
              <a:t>버튼은 </a:t>
            </a:r>
            <a:r>
              <a:rPr lang="ko-KR" altLang="en-US" dirty="0" smtClean="0"/>
              <a:t>피 연산자를 </a:t>
            </a:r>
            <a:r>
              <a:rPr lang="ko-KR" altLang="en-US" dirty="0"/>
              <a:t>입력도중에만 </a:t>
            </a:r>
            <a:r>
              <a:rPr lang="ko-KR" altLang="en-US" dirty="0" smtClean="0"/>
              <a:t>사용가능 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만약에 연산결과를 출력한 경우나</a:t>
            </a:r>
            <a:r>
              <a:rPr lang="en-US" altLang="ko-KR" dirty="0"/>
              <a:t>, </a:t>
            </a:r>
            <a:r>
              <a:rPr lang="ko-KR" altLang="en-US" dirty="0"/>
              <a:t>연산자를 입력한 경우에는 </a:t>
            </a:r>
            <a:r>
              <a:rPr lang="en-US" altLang="ko-KR" dirty="0"/>
              <a:t>Backspace</a:t>
            </a:r>
            <a:r>
              <a:rPr lang="ko-KR" altLang="en-US" dirty="0"/>
              <a:t>가 기능을 </a:t>
            </a:r>
            <a:r>
              <a:rPr lang="ko-KR" altLang="en-US" dirty="0" smtClean="0"/>
              <a:t>하지 않는다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(EH013) </a:t>
            </a:r>
            <a:r>
              <a:rPr lang="en-US" altLang="ko-KR" dirty="0" smtClean="0"/>
              <a:t>0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으로 나누면 </a:t>
            </a:r>
            <a:r>
              <a:rPr lang="en-US" altLang="ko-KR" dirty="0"/>
              <a:t>"</a:t>
            </a:r>
            <a:r>
              <a:rPr lang="ko-KR" altLang="en-US" dirty="0"/>
              <a:t>정의되지 않은 결과입니다</a:t>
            </a:r>
            <a:r>
              <a:rPr lang="en-US" altLang="ko-KR" dirty="0"/>
              <a:t>." </a:t>
            </a:r>
            <a:r>
              <a:rPr lang="ko-KR" altLang="en-US" dirty="0"/>
              <a:t>라는 문자열을 출력한 후 입력을 받지 못하게 설정한다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(EH014) </a:t>
            </a:r>
            <a:r>
              <a:rPr lang="ko-KR" altLang="en-US" dirty="0" smtClean="0"/>
              <a:t>임의의 </a:t>
            </a:r>
            <a:r>
              <a:rPr lang="ko-KR" altLang="en-US" dirty="0"/>
              <a:t>숫자를 </a:t>
            </a:r>
            <a:r>
              <a:rPr lang="en-US" altLang="ko-KR" dirty="0"/>
              <a:t>0</a:t>
            </a:r>
            <a:r>
              <a:rPr lang="ko-KR" altLang="en-US" dirty="0"/>
              <a:t>으로 나누면 </a:t>
            </a:r>
            <a:r>
              <a:rPr lang="en-US" altLang="ko-KR" dirty="0"/>
              <a:t>"0</a:t>
            </a:r>
            <a:r>
              <a:rPr lang="ko-KR" altLang="en-US" dirty="0"/>
              <a:t>으로 나눌 수 없습니다</a:t>
            </a:r>
            <a:r>
              <a:rPr lang="en-US" altLang="ko-KR" dirty="0"/>
              <a:t>." </a:t>
            </a:r>
            <a:r>
              <a:rPr lang="ko-KR" altLang="en-US" dirty="0"/>
              <a:t>라는 문자열을 출력한 후 입력을 받지 못하게 설정한다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0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코드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1916832"/>
            <a:ext cx="9073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Search Keyword "evaluate math expression in c</a:t>
            </a:r>
            <a:r>
              <a:rPr lang="en-US" altLang="ko-KR" dirty="0" smtClean="0"/>
              <a:t>#“</a:t>
            </a:r>
          </a:p>
          <a:p>
            <a:r>
              <a:rPr lang="en-US" altLang="ko-KR" dirty="0"/>
              <a:t> -&gt; </a:t>
            </a: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stackoverflow.com/questions/355062/is-there-a-string-math-evaluator-in-net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*Ways evaluating expression</a:t>
            </a:r>
          </a:p>
          <a:p>
            <a:endParaRPr lang="ko-KR" altLang="en-US" dirty="0"/>
          </a:p>
          <a:p>
            <a:r>
              <a:rPr lang="en-US" altLang="ko-KR" dirty="0"/>
              <a:t>1.using COM  (Add a reference  "Microsoft Script Control")</a:t>
            </a:r>
          </a:p>
          <a:p>
            <a:endParaRPr lang="ko-KR" altLang="en-US" dirty="0"/>
          </a:p>
          <a:p>
            <a:r>
              <a:rPr lang="en-US" altLang="ko-KR" dirty="0" err="1"/>
              <a:t>MSScriptControl.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</a:rPr>
              <a:t>ScriptControl</a:t>
            </a:r>
            <a:r>
              <a:rPr lang="en-US" altLang="ko-KR" dirty="0"/>
              <a:t> </a:t>
            </a:r>
            <a:r>
              <a:rPr lang="en-US" altLang="ko-KR" dirty="0" err="1"/>
              <a:t>sc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 err="1"/>
              <a:t>MSScriptControl.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</a:rPr>
              <a:t>ScriptControl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sc.Language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VBscript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";</a:t>
            </a:r>
          </a:p>
          <a:p>
            <a:r>
              <a:rPr lang="en-US" altLang="ko-KR" dirty="0"/>
              <a:t>           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altLang="ko-KR" dirty="0"/>
              <a:t> expression =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"1+2*7";</a:t>
            </a:r>
          </a:p>
          <a:p>
            <a:r>
              <a:rPr lang="en-US" altLang="ko-KR" dirty="0"/>
              <a:t>           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expression</a:t>
            </a:r>
            <a:r>
              <a:rPr lang="en-US" altLang="ko-KR" dirty="0"/>
              <a:t> += "+2";</a:t>
            </a:r>
          </a:p>
          <a:p>
            <a:r>
              <a:rPr lang="en-US" altLang="ko-KR" dirty="0"/>
              <a:t>           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altLang="ko-KR" dirty="0"/>
              <a:t> result = </a:t>
            </a:r>
            <a:r>
              <a:rPr lang="en-US" altLang="ko-KR" dirty="0" err="1"/>
              <a:t>sc.Eval</a:t>
            </a:r>
            <a:r>
              <a:rPr lang="en-US" altLang="ko-KR" dirty="0"/>
              <a:t>(expression);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>
                <a:solidFill>
                  <a:srgbClr val="00B050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</a:t>
            </a:r>
            <a:r>
              <a:rPr lang="en-US" altLang="ko-KR" dirty="0" err="1"/>
              <a:t>result.ToString</a:t>
            </a:r>
            <a:r>
              <a:rPr lang="en-US" altLang="ko-KR" dirty="0" smtClean="0"/>
              <a:t>()); </a:t>
            </a:r>
            <a:r>
              <a:rPr lang="en-US" altLang="ko-KR" dirty="0" smtClean="0">
                <a:solidFill>
                  <a:srgbClr val="00B050"/>
                </a:solidFill>
              </a:rPr>
              <a:t>//17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712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3176972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Thank you guys.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9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353</Words>
  <Application>Microsoft Office PowerPoint</Application>
  <PresentationFormat>화면 슬라이드 쇼(4:3)</PresentationFormat>
  <Paragraphs>61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WPF 계산기 발표</vt:lpstr>
      <vt:lpstr>PowerPoint 프레젠테이션</vt:lpstr>
      <vt:lpstr>1. 화면 구성 및 x:Name</vt:lpstr>
      <vt:lpstr>2. 파악된 예외처리1 및 시현</vt:lpstr>
      <vt:lpstr>2. 파악된 예외처리2 및 시현 </vt:lpstr>
      <vt:lpstr>3. 코드 분석</vt:lpstr>
      <vt:lpstr>Thank you guys.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Windows User</cp:lastModifiedBy>
  <cp:revision>37</cp:revision>
  <dcterms:created xsi:type="dcterms:W3CDTF">2012-12-30T15:18:19Z</dcterms:created>
  <dcterms:modified xsi:type="dcterms:W3CDTF">2015-05-06T08:35:38Z</dcterms:modified>
</cp:coreProperties>
</file>