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4" r:id="rId4"/>
    <p:sldId id="286" r:id="rId5"/>
    <p:sldId id="273" r:id="rId6"/>
    <p:sldId id="288" r:id="rId7"/>
    <p:sldId id="287" r:id="rId8"/>
    <p:sldId id="292" r:id="rId9"/>
    <p:sldId id="291" r:id="rId10"/>
    <p:sldId id="289" r:id="rId11"/>
    <p:sldId id="29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FFF8E5"/>
    <a:srgbClr val="7CAFDE"/>
    <a:srgbClr val="517D33"/>
    <a:srgbClr val="C800C8"/>
    <a:srgbClr val="820000"/>
    <a:srgbClr val="BCD6EE"/>
    <a:srgbClr val="5195D3"/>
    <a:srgbClr val="324D1F"/>
    <a:srgbClr val="235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33" y="-91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8243" y="3429000"/>
            <a:ext cx="3228539" cy="680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ea typeface="Adobe 고딕 Std B" panose="020B0800000000000000" pitchFamily="34" charset="-127"/>
              </a:rPr>
              <a:t>15.05.06 _5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ea typeface="Adobe 고딕 Std B" panose="020B0800000000000000" pitchFamily="34" charset="-127"/>
              </a:rPr>
              <a:t>주차</a:t>
            </a:r>
            <a:endParaRPr lang="en-US" altLang="ko-KR" sz="2200" b="1" dirty="0">
              <a:solidFill>
                <a:schemeClr val="bg2">
                  <a:lumMod val="50000"/>
                </a:schemeClr>
              </a:solidFill>
              <a:ea typeface="Adobe 고딕 Std B" panose="020B0800000000000000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98687" y="2311121"/>
            <a:ext cx="3667649" cy="91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rgbClr val="BCD6EE"/>
                </a:solidFill>
                <a:latin typeface="+mn-lt"/>
                <a:ea typeface="Kozuka Gothic Pro H" panose="020B0800000000000000" pitchFamily="34" charset="-128"/>
              </a:rPr>
              <a:t>C#</a:t>
            </a:r>
            <a:r>
              <a:rPr lang="en-US" altLang="ko-KR" sz="5400" b="1" dirty="0">
                <a:solidFill>
                  <a:srgbClr val="7CAFDE"/>
                </a:solidFill>
                <a:latin typeface="+mn-lt"/>
                <a:ea typeface="Kozuka Gothic Pro H" panose="020B0800000000000000" pitchFamily="34" charset="-128"/>
              </a:rPr>
              <a:t> </a:t>
            </a:r>
            <a:r>
              <a:rPr lang="en-US" altLang="ko-KR" sz="5400" b="1" dirty="0" smtClean="0">
                <a:solidFill>
                  <a:srgbClr val="7CAFDE"/>
                </a:solidFill>
                <a:latin typeface="+mn-lt"/>
                <a:ea typeface="Kozuka Gothic Pro H" panose="020B0800000000000000" pitchFamily="34" charset="-128"/>
              </a:rPr>
              <a:t>Study</a:t>
            </a:r>
            <a:endParaRPr lang="ko-KR" altLang="en-US" sz="5400" b="1" dirty="0">
              <a:solidFill>
                <a:srgbClr val="7CAFD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7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9558" y="2935898"/>
            <a:ext cx="2864887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공모전 조사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979" y="1960685"/>
            <a:ext cx="7268098" cy="433460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</a:rPr>
              <a:t>- </a:t>
            </a:r>
            <a:r>
              <a:rPr lang="ko-KR" altLang="en-US" sz="2400" b="1" dirty="0" smtClean="0">
                <a:latin typeface="+mj-ea"/>
              </a:rPr>
              <a:t>회원가입 과제</a:t>
            </a: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>
                <a:latin typeface="+mj-ea"/>
              </a:rPr>
              <a:t/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>- </a:t>
            </a:r>
            <a:r>
              <a:rPr lang="ko-KR" altLang="en-US" sz="2400" b="1" dirty="0" smtClean="0">
                <a:latin typeface="+mj-ea"/>
              </a:rPr>
              <a:t>도서관리 수정</a:t>
            </a: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>
                <a:latin typeface="+mj-ea"/>
              </a:rPr>
              <a:t>- </a:t>
            </a:r>
            <a:r>
              <a:rPr lang="ko-KR" altLang="en-US" sz="2400" b="1" dirty="0">
                <a:latin typeface="+mj-ea"/>
              </a:rPr>
              <a:t>공모전 </a:t>
            </a:r>
            <a:r>
              <a:rPr lang="ko-KR" altLang="en-US" sz="2400" b="1" dirty="0" smtClean="0">
                <a:latin typeface="+mj-ea"/>
              </a:rPr>
              <a:t>조사 </a:t>
            </a:r>
            <a:r>
              <a:rPr lang="en-US" altLang="ko-KR" sz="2400" b="1" dirty="0" smtClean="0">
                <a:latin typeface="+mj-ea"/>
              </a:rPr>
              <a:t>_ </a:t>
            </a:r>
            <a:r>
              <a:rPr lang="ko-KR" altLang="en-US" sz="2400" b="1" dirty="0" smtClean="0">
                <a:latin typeface="+mj-ea"/>
              </a:rPr>
              <a:t>사람인</a:t>
            </a:r>
            <a:r>
              <a:rPr lang="en-US" altLang="ko-KR" sz="2400" b="1" dirty="0" smtClean="0">
                <a:latin typeface="+mj-ea"/>
              </a:rPr>
              <a:t>, </a:t>
            </a:r>
            <a:r>
              <a:rPr lang="ko-KR" altLang="en-US" sz="2400" b="1" dirty="0" err="1" smtClean="0">
                <a:latin typeface="+mj-ea"/>
              </a:rPr>
              <a:t>스펙업</a:t>
            </a:r>
            <a:r>
              <a:rPr lang="ko-KR" altLang="en-US" sz="2400" b="1" dirty="0" smtClean="0">
                <a:latin typeface="+mj-ea"/>
              </a:rPr>
              <a:t> 등등</a:t>
            </a: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>- </a:t>
            </a:r>
            <a:r>
              <a:rPr lang="ko-KR" altLang="en-US" sz="2400" b="1" dirty="0" smtClean="0">
                <a:latin typeface="+mj-ea"/>
              </a:rPr>
              <a:t>책 읽기</a:t>
            </a:r>
            <a:r>
              <a:rPr lang="en-US" altLang="ko-KR" sz="2400" b="1" dirty="0" smtClean="0">
                <a:latin typeface="+mj-ea"/>
              </a:rPr>
              <a:t>!!</a:t>
            </a:r>
            <a:br>
              <a:rPr lang="en-US" altLang="ko-KR" sz="2400" b="1" dirty="0" smtClean="0">
                <a:latin typeface="+mj-ea"/>
              </a:rPr>
            </a:br>
            <a:endParaRPr lang="en-US" altLang="ko-KR" sz="2400" b="1" dirty="0">
              <a:latin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44979" y="444639"/>
            <a:ext cx="4982097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dirty="0" smtClean="0">
                <a:solidFill>
                  <a:srgbClr val="235889"/>
                </a:solidFill>
                <a:latin typeface="+mn-lt"/>
              </a:rPr>
              <a:t>해야 할 것</a:t>
            </a:r>
            <a:endParaRPr lang="ko-KR" altLang="en-US" sz="4000" b="1" dirty="0">
              <a:solidFill>
                <a:srgbClr val="2358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8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78942" y="742673"/>
            <a:ext cx="10951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500" dirty="0" smtClean="0">
                <a:solidFill>
                  <a:schemeClr val="bg1"/>
                </a:solidFill>
              </a:rPr>
              <a:t>E</a:t>
            </a:r>
            <a:r>
              <a:rPr lang="en-US" altLang="ko-KR" sz="3500" dirty="0" smtClean="0">
                <a:solidFill>
                  <a:schemeClr val="bg1"/>
                </a:solidFill>
              </a:rPr>
              <a:t>ND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695425" y="320449"/>
            <a:ext cx="2968925" cy="871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500" b="1" dirty="0" smtClean="0">
                <a:solidFill>
                  <a:srgbClr val="235889"/>
                </a:solidFill>
                <a:latin typeface="+mn-lt"/>
              </a:rPr>
              <a:t>Contents</a:t>
            </a:r>
            <a:endParaRPr lang="ko-KR" altLang="en-US" sz="5500" b="1" dirty="0">
              <a:solidFill>
                <a:srgbClr val="235889"/>
              </a:solidFill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3735" y="927489"/>
            <a:ext cx="10158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- 5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ko-KR" alt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스터디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일정 </a:t>
            </a:r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계산기 </a:t>
            </a:r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</a:rPr>
              <a:t>리뷰</a:t>
            </a:r>
            <a:endParaRPr lang="en-US" altLang="ko-KR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과제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계산기</a:t>
            </a:r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50000"/>
              </a:lnSpc>
            </a:pPr>
            <a:endParaRPr lang="ko-KR" alt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0870" y="2988650"/>
            <a:ext cx="298030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4000" b="1" dirty="0" err="1" smtClean="0">
                <a:solidFill>
                  <a:schemeClr val="bg1"/>
                </a:solidFill>
              </a:rPr>
              <a:t>스터디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 일정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25553"/>
              </p:ext>
            </p:extLst>
          </p:nvPr>
        </p:nvGraphicFramePr>
        <p:xfrm>
          <a:off x="2244270" y="1610358"/>
          <a:ext cx="8128001" cy="448836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4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5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6(</a:t>
                      </a:r>
                      <a:r>
                        <a:rPr lang="ko-KR" altLang="en-US" b="1" dirty="0" smtClean="0">
                          <a:latin typeface="+mn-lt"/>
                        </a:rPr>
                        <a:t>수</a:t>
                      </a:r>
                      <a:r>
                        <a:rPr lang="en-US" altLang="ko-KR" b="1" dirty="0" smtClean="0">
                          <a:latin typeface="+mn-lt"/>
                        </a:rPr>
                        <a:t>)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7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8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9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7130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12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13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14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15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16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17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7231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600" b="1" kern="1200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축</a:t>
                      </a:r>
                      <a:endParaRPr lang="ko-KR" altLang="en-US" sz="3600" b="1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제</a:t>
                      </a:r>
                      <a:endParaRPr lang="ko-KR" altLang="en-US" sz="3600" b="1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축</a:t>
                      </a:r>
                      <a:endParaRPr lang="ko-KR" altLang="en-US" sz="3600" b="1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>
                          <a:ln>
                            <a:solidFill>
                              <a:schemeClr val="bg2">
                                <a:lumMod val="5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제</a:t>
                      </a:r>
                      <a:endParaRPr lang="ko-KR" altLang="en-US" sz="3600" b="1" dirty="0"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endParaRPr lang="en-US" altLang="ko-KR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ko-KR" altLang="en-US" sz="1800" b="1" kern="1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18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19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22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23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24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731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</a:rPr>
                        <a:t>대호오빠</a:t>
                      </a:r>
                      <a:endParaRPr lang="en-US" altLang="ko-KR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</a:rPr>
                        <a:t>스터디</a:t>
                      </a:r>
                      <a:endParaRPr lang="en-US" altLang="ko-KR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</a:rPr>
                        <a:t>회원가입</a:t>
                      </a:r>
                      <a:endParaRPr lang="en-US" altLang="ko-KR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</a:rPr>
                        <a:t>과제 확인</a:t>
                      </a:r>
                      <a:endParaRPr lang="en-US" altLang="ko-KR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25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26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27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28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29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30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+mn-lt"/>
                        </a:rPr>
                        <a:t>31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</a:tr>
              <a:tr h="83747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5/20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과제 확인</a:t>
                      </a:r>
                      <a:endParaRPr lang="en-US" altLang="ko-K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715725" y="260427"/>
            <a:ext cx="4067289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700" b="1" dirty="0" smtClean="0">
                <a:solidFill>
                  <a:srgbClr val="235889"/>
                </a:solidFill>
                <a:latin typeface="+mn-lt"/>
              </a:rPr>
              <a:t>5</a:t>
            </a:r>
            <a:r>
              <a:rPr lang="ko-KR" altLang="en-US" sz="3700" b="1" dirty="0" smtClean="0">
                <a:solidFill>
                  <a:srgbClr val="235889"/>
                </a:solidFill>
                <a:latin typeface="+mn-lt"/>
              </a:rPr>
              <a:t>월</a:t>
            </a:r>
            <a:r>
              <a:rPr lang="en-US" altLang="ko-KR" sz="3700" b="1" dirty="0" smtClean="0">
                <a:solidFill>
                  <a:srgbClr val="235889"/>
                </a:solidFill>
                <a:latin typeface="+mn-lt"/>
              </a:rPr>
              <a:t> </a:t>
            </a:r>
            <a:r>
              <a:rPr lang="ko-KR" altLang="en-US" sz="3700" b="1" dirty="0" err="1">
                <a:solidFill>
                  <a:srgbClr val="235889"/>
                </a:solidFill>
                <a:latin typeface="+mn-lt"/>
              </a:rPr>
              <a:t>스터디</a:t>
            </a:r>
            <a:r>
              <a:rPr lang="ko-KR" altLang="en-US" sz="3700" b="1" dirty="0">
                <a:solidFill>
                  <a:srgbClr val="235889"/>
                </a:solidFill>
                <a:latin typeface="+mn-lt"/>
              </a:rPr>
              <a:t> 일정</a:t>
            </a:r>
          </a:p>
        </p:txBody>
      </p:sp>
    </p:spTree>
    <p:extLst>
      <p:ext uri="{BB962C8B-B14F-4D97-AF65-F5344CB8AC3E}">
        <p14:creationId xmlns:p14="http://schemas.microsoft.com/office/powerpoint/2010/main" val="20766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9558" y="2935898"/>
            <a:ext cx="2864887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계산기 리뷰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9558" y="2935898"/>
            <a:ext cx="3377848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회원가입 과제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979" y="1995854"/>
            <a:ext cx="5886184" cy="2189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</a:rPr>
              <a:t>- </a:t>
            </a:r>
            <a:r>
              <a:rPr lang="en-US" altLang="ko-KR" sz="2400" b="1" dirty="0" smtClean="0">
                <a:latin typeface="+mj-ea"/>
              </a:rPr>
              <a:t>UI : </a:t>
            </a:r>
            <a:r>
              <a:rPr lang="ko-KR" altLang="en-US" sz="2400" b="1" dirty="0" smtClean="0">
                <a:latin typeface="+mj-ea"/>
              </a:rPr>
              <a:t>디자인 생각해보기</a:t>
            </a: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>
                <a:latin typeface="+mj-ea"/>
              </a:rPr>
              <a:t/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>- WPF</a:t>
            </a:r>
            <a:endParaRPr lang="en-US" altLang="ko-KR" sz="2400" b="1" dirty="0">
              <a:latin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44979" y="444639"/>
            <a:ext cx="4982097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dirty="0" smtClean="0">
                <a:solidFill>
                  <a:srgbClr val="235889"/>
                </a:solidFill>
                <a:latin typeface="+mn-lt"/>
              </a:rPr>
              <a:t>회원가입 </a:t>
            </a:r>
            <a:r>
              <a:rPr lang="ko-KR" altLang="en-US" sz="4000" b="1" dirty="0" smtClean="0">
                <a:solidFill>
                  <a:srgbClr val="235889"/>
                </a:solidFill>
                <a:latin typeface="+mn-lt"/>
              </a:rPr>
              <a:t>프로그램</a:t>
            </a:r>
            <a:endParaRPr lang="ko-KR" altLang="en-US" sz="4000" b="1" dirty="0">
              <a:solidFill>
                <a:srgbClr val="2358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88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43095" y="2891350"/>
            <a:ext cx="2069961" cy="0"/>
          </a:xfrm>
          <a:prstGeom prst="line">
            <a:avLst/>
          </a:prstGeom>
          <a:ln w="79375" cmpd="dbl">
            <a:solidFill>
              <a:srgbClr val="BCD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33503" y="2724444"/>
            <a:ext cx="1478100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1644" y="401934"/>
            <a:ext cx="7084087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smtClean="0">
                <a:solidFill>
                  <a:srgbClr val="235889"/>
                </a:solidFill>
                <a:latin typeface="+mn-lt"/>
              </a:rPr>
              <a:t>회원가입프로그램 </a:t>
            </a:r>
            <a:r>
              <a:rPr lang="en-US" altLang="ko-KR" sz="3800" b="1" dirty="0" smtClean="0">
                <a:solidFill>
                  <a:srgbClr val="235889"/>
                </a:solidFill>
                <a:latin typeface="+mn-lt"/>
              </a:rPr>
              <a:t>_ </a:t>
            </a:r>
            <a:r>
              <a:rPr lang="ko-KR" altLang="en-US" sz="3800" b="1" dirty="0" smtClean="0">
                <a:solidFill>
                  <a:srgbClr val="235889"/>
                </a:solidFill>
                <a:latin typeface="+mn-lt"/>
              </a:rPr>
              <a:t>기능명세</a:t>
            </a:r>
            <a:endParaRPr lang="ko-KR" altLang="en-US" sz="3800" b="1" dirty="0">
              <a:solidFill>
                <a:srgbClr val="235889"/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3455" y="2672919"/>
            <a:ext cx="15392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rgbClr val="7CAFDE"/>
                </a:solidFill>
              </a:rPr>
              <a:t>회원 </a:t>
            </a:r>
            <a:r>
              <a:rPr lang="ko-KR" altLang="en-US" sz="2500" b="1" dirty="0" smtClean="0">
                <a:solidFill>
                  <a:srgbClr val="7CAFDE"/>
                </a:solidFill>
              </a:rPr>
              <a:t>가입</a:t>
            </a:r>
            <a:endParaRPr lang="ko-KR" altLang="en-US" sz="2500" dirty="0">
              <a:solidFill>
                <a:srgbClr val="7CAFDE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3095" y="3680601"/>
            <a:ext cx="1938913" cy="2631"/>
          </a:xfrm>
          <a:prstGeom prst="line">
            <a:avLst/>
          </a:prstGeom>
          <a:ln w="79375" cmpd="dbl">
            <a:solidFill>
              <a:srgbClr val="BCD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9107" y="3513695"/>
            <a:ext cx="1126374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39013" y="3462170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 smtClean="0">
                <a:solidFill>
                  <a:srgbClr val="7CAFDE"/>
                </a:solidFill>
              </a:rPr>
              <a:t>로그인</a:t>
            </a:r>
            <a:endParaRPr lang="ko-KR" altLang="en-US" sz="2500" dirty="0">
              <a:solidFill>
                <a:srgbClr val="7CAFD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32742" y="4554631"/>
            <a:ext cx="2493068" cy="0"/>
          </a:xfrm>
          <a:prstGeom prst="line">
            <a:avLst/>
          </a:prstGeom>
          <a:ln w="79375" cmpd="dbl">
            <a:solidFill>
              <a:srgbClr val="BCD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3150" y="4387725"/>
            <a:ext cx="1758858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99148" y="4308092"/>
            <a:ext cx="17828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7CAFDE"/>
                </a:solidFill>
              </a:rPr>
              <a:t>ID/PW </a:t>
            </a:r>
            <a:r>
              <a:rPr lang="ko-KR" altLang="en-US" sz="2500" b="1" dirty="0" smtClean="0">
                <a:solidFill>
                  <a:srgbClr val="7CAFDE"/>
                </a:solidFill>
              </a:rPr>
              <a:t>찾기</a:t>
            </a:r>
            <a:endParaRPr lang="ko-KR" altLang="en-US" sz="2500" dirty="0">
              <a:solidFill>
                <a:srgbClr val="7CAFDE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440257" y="3751755"/>
            <a:ext cx="2069961" cy="0"/>
          </a:xfrm>
          <a:prstGeom prst="line">
            <a:avLst/>
          </a:prstGeom>
          <a:ln w="79375" cmpd="dbl">
            <a:solidFill>
              <a:srgbClr val="BCD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30665" y="3584849"/>
            <a:ext cx="1478100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0617" y="3533324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 smtClean="0">
                <a:solidFill>
                  <a:srgbClr val="7CAFDE"/>
                </a:solidFill>
              </a:rPr>
              <a:t>초기화면</a:t>
            </a:r>
            <a:endParaRPr lang="en-US" altLang="ko-KR" sz="2500" b="1" dirty="0" smtClean="0">
              <a:solidFill>
                <a:srgbClr val="7CAFDE"/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7748136" y="2446151"/>
            <a:ext cx="3945633" cy="2765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300" b="1" dirty="0" smtClean="0"/>
              <a:t>회원형태 예외처리</a:t>
            </a:r>
            <a:endParaRPr lang="en-US" altLang="ko-KR" sz="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300" b="1" dirty="0"/>
              <a:t> </a:t>
            </a:r>
            <a:r>
              <a:rPr lang="en-US" altLang="ko-KR" sz="2300" b="1" dirty="0" smtClean="0"/>
              <a:t>  </a:t>
            </a:r>
            <a:r>
              <a:rPr lang="ko-KR" altLang="en-US" sz="1700" b="1" dirty="0" smtClean="0"/>
              <a:t>예</a:t>
            </a:r>
            <a:r>
              <a:rPr lang="en-US" altLang="ko-KR" sz="1700" b="1" dirty="0"/>
              <a:t>) </a:t>
            </a:r>
            <a:r>
              <a:rPr lang="ko-KR" altLang="en-US" sz="1700" b="1" dirty="0"/>
              <a:t>메일주소 </a:t>
            </a:r>
            <a:r>
              <a:rPr lang="en-US" altLang="ko-KR" sz="1700" b="1" dirty="0"/>
              <a:t>-&gt; @ . </a:t>
            </a:r>
            <a:r>
              <a:rPr lang="ko-KR" altLang="en-US" sz="1700" b="1" dirty="0"/>
              <a:t>등등</a:t>
            </a:r>
            <a:r>
              <a:rPr lang="en-US" altLang="ko-KR" sz="1700" b="1" dirty="0"/>
              <a:t>..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b="1" dirty="0" smtClean="0"/>
              <a:t>          주민번호 </a:t>
            </a:r>
            <a:r>
              <a:rPr lang="en-US" altLang="ko-KR" sz="1700" b="1" dirty="0"/>
              <a:t>-&gt; </a:t>
            </a:r>
            <a:r>
              <a:rPr lang="ko-KR" altLang="en-US" sz="1700" b="1" dirty="0" err="1"/>
              <a:t>자리수</a:t>
            </a:r>
            <a:r>
              <a:rPr lang="ko-KR" altLang="en-US" sz="1700" b="1" dirty="0"/>
              <a:t> 등등</a:t>
            </a:r>
            <a:r>
              <a:rPr lang="en-US" altLang="ko-KR" sz="1700" b="1" dirty="0"/>
              <a:t>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b="1" dirty="0"/>
              <a:t> </a:t>
            </a:r>
            <a:r>
              <a:rPr lang="en-US" altLang="ko-KR" sz="1700" b="1" dirty="0" smtClean="0"/>
              <a:t>         </a:t>
            </a:r>
            <a:r>
              <a:rPr lang="ko-KR" altLang="en-US" sz="1700" b="1" dirty="0" smtClean="0"/>
              <a:t>주소 </a:t>
            </a:r>
            <a:r>
              <a:rPr lang="en-US" altLang="ko-KR" sz="1700" b="1" dirty="0"/>
              <a:t>-&gt; </a:t>
            </a:r>
            <a:r>
              <a:rPr lang="ko-KR" altLang="en-US" sz="1700" b="1" dirty="0" smtClean="0"/>
              <a:t>형태</a:t>
            </a:r>
            <a:endParaRPr lang="en-US" altLang="ko-KR" sz="17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b="1" dirty="0"/>
              <a:t> </a:t>
            </a:r>
            <a:r>
              <a:rPr lang="en-US" altLang="ko-KR" sz="1700" b="1" dirty="0" smtClean="0"/>
              <a:t>         </a:t>
            </a:r>
            <a:r>
              <a:rPr lang="ko-KR" altLang="en-US" sz="1700" b="1" dirty="0" smtClean="0"/>
              <a:t>비번 </a:t>
            </a:r>
            <a:r>
              <a:rPr lang="ko-KR" altLang="en-US" sz="1700" b="1" dirty="0" err="1" smtClean="0"/>
              <a:t>둘다</a:t>
            </a:r>
            <a:r>
              <a:rPr lang="ko-KR" altLang="en-US" sz="1700" b="1" dirty="0" smtClean="0"/>
              <a:t> 같게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b="1" dirty="0" smtClean="0"/>
              <a:t>          </a:t>
            </a:r>
            <a:r>
              <a:rPr lang="en-US" altLang="ko-KR" sz="1700" b="1" dirty="0" smtClean="0"/>
              <a:t>ID </a:t>
            </a:r>
            <a:r>
              <a:rPr lang="ko-KR" altLang="en-US" sz="1700" b="1" dirty="0"/>
              <a:t>겹치지 않게 </a:t>
            </a:r>
            <a:r>
              <a:rPr lang="ko-KR" altLang="en-US" sz="1700" b="1" dirty="0" smtClean="0"/>
              <a:t>등</a:t>
            </a:r>
            <a:endParaRPr lang="en-US" altLang="ko-KR" sz="17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180983" y="4501199"/>
            <a:ext cx="2616182" cy="18727"/>
          </a:xfrm>
          <a:prstGeom prst="line">
            <a:avLst/>
          </a:prstGeom>
          <a:ln w="79375" cmpd="dbl">
            <a:solidFill>
              <a:srgbClr val="BCD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471390" y="4334293"/>
            <a:ext cx="2098221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61343" y="4281399"/>
            <a:ext cx="21082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 smtClean="0">
                <a:solidFill>
                  <a:srgbClr val="7CAFDE"/>
                </a:solidFill>
              </a:rPr>
              <a:t>회원정보수</a:t>
            </a:r>
            <a:r>
              <a:rPr lang="ko-KR" altLang="en-US" sz="2500" b="1" dirty="0">
                <a:solidFill>
                  <a:srgbClr val="7CAFDE"/>
                </a:solidFill>
              </a:rPr>
              <a:t>정</a:t>
            </a:r>
            <a:endParaRPr lang="en-US" altLang="ko-KR" sz="2500" b="1" dirty="0" smtClean="0">
              <a:solidFill>
                <a:srgbClr val="7CAFDE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461343" y="2920852"/>
            <a:ext cx="2069961" cy="0"/>
          </a:xfrm>
          <a:prstGeom prst="line">
            <a:avLst/>
          </a:prstGeom>
          <a:ln w="79375" cmpd="dbl">
            <a:solidFill>
              <a:srgbClr val="BCD6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751751" y="2753946"/>
            <a:ext cx="1478100" cy="3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741703" y="2702421"/>
            <a:ext cx="15392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dirty="0">
                <a:solidFill>
                  <a:srgbClr val="7CAFDE"/>
                </a:solidFill>
              </a:rPr>
              <a:t>회원 </a:t>
            </a:r>
            <a:r>
              <a:rPr lang="ko-KR" altLang="en-US" sz="2500" b="1" dirty="0" smtClean="0">
                <a:solidFill>
                  <a:srgbClr val="7CAFDE"/>
                </a:solidFill>
              </a:rPr>
              <a:t>탈</a:t>
            </a:r>
            <a:r>
              <a:rPr lang="ko-KR" altLang="en-US" sz="2500" b="1" dirty="0">
                <a:solidFill>
                  <a:srgbClr val="7CAFDE"/>
                </a:solidFill>
              </a:rPr>
              <a:t>퇴</a:t>
            </a:r>
            <a:endParaRPr lang="ko-KR" altLang="en-US" sz="2500" dirty="0">
              <a:solidFill>
                <a:srgbClr val="7CAF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979" y="1784838"/>
            <a:ext cx="10020090" cy="416755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latin typeface="+mj-ea"/>
              </a:rPr>
              <a:t>@"server=</a:t>
            </a:r>
            <a:r>
              <a:rPr lang="en-US" altLang="ko-KR" sz="2400" b="1" dirty="0" err="1">
                <a:latin typeface="+mj-ea"/>
              </a:rPr>
              <a:t>novak.sejong.ac.kr;database</a:t>
            </a:r>
            <a:r>
              <a:rPr lang="en-US" altLang="ko-KR" sz="2400" b="1" dirty="0">
                <a:latin typeface="+mj-ea"/>
              </a:rPr>
              <a:t>=</a:t>
            </a:r>
            <a:r>
              <a:rPr lang="ko-KR" altLang="en-US" sz="2400" b="1" dirty="0" smtClean="0">
                <a:latin typeface="+mj-ea"/>
              </a:rPr>
              <a:t>이름</a:t>
            </a:r>
            <a:r>
              <a:rPr lang="en-US" altLang="ko-KR" sz="2400" b="1" dirty="0" smtClean="0">
                <a:latin typeface="+mj-ea"/>
              </a:rPr>
              <a:t>(ex. </a:t>
            </a:r>
            <a:r>
              <a:rPr lang="en-US" altLang="ko-KR" sz="2400" b="1" dirty="0" err="1" smtClean="0">
                <a:latin typeface="+mj-ea"/>
              </a:rPr>
              <a:t>Chorong</a:t>
            </a:r>
            <a:r>
              <a:rPr lang="en-US" altLang="ko-KR" sz="2400" b="1" dirty="0" smtClean="0">
                <a:latin typeface="+mj-ea"/>
              </a:rPr>
              <a:t>);</a:t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400" b="1" dirty="0" err="1" smtClean="0">
                <a:latin typeface="+mj-ea"/>
              </a:rPr>
              <a:t>uid</a:t>
            </a:r>
            <a:r>
              <a:rPr lang="en-US" altLang="ko-KR" sz="2400" b="1" dirty="0">
                <a:latin typeface="+mj-ea"/>
              </a:rPr>
              <a:t>=</a:t>
            </a:r>
            <a:r>
              <a:rPr lang="ko-KR" altLang="en-US" sz="2400" b="1" dirty="0" smtClean="0">
                <a:latin typeface="+mj-ea"/>
              </a:rPr>
              <a:t>이름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en-US" altLang="ko-KR" sz="2400" b="1" dirty="0" smtClean="0">
                <a:latin typeface="+mj-ea"/>
              </a:rPr>
              <a:t>(ex. </a:t>
            </a:r>
            <a:r>
              <a:rPr lang="en-US" altLang="ko-KR" sz="2400" b="1" dirty="0" err="1" smtClean="0">
                <a:latin typeface="+mj-ea"/>
              </a:rPr>
              <a:t>Chorong</a:t>
            </a:r>
            <a:r>
              <a:rPr lang="en-US" altLang="ko-KR" sz="2400" b="1" dirty="0" smtClean="0">
                <a:latin typeface="+mj-ea"/>
              </a:rPr>
              <a:t>);</a:t>
            </a:r>
            <a:r>
              <a:rPr lang="en-US" altLang="ko-KR" sz="2400" b="1" dirty="0" err="1" smtClean="0">
                <a:latin typeface="+mj-ea"/>
              </a:rPr>
              <a:t>pwd</a:t>
            </a:r>
            <a:r>
              <a:rPr lang="en-US" altLang="ko-KR" sz="2400" b="1" dirty="0">
                <a:latin typeface="+mj-ea"/>
              </a:rPr>
              <a:t>=</a:t>
            </a:r>
            <a:r>
              <a:rPr lang="ko-KR" altLang="en-US" sz="2400" b="1" dirty="0">
                <a:latin typeface="+mj-ea"/>
              </a:rPr>
              <a:t>이름</a:t>
            </a:r>
            <a:r>
              <a:rPr lang="en-US" altLang="ko-KR" sz="2400" b="1" dirty="0" smtClean="0">
                <a:latin typeface="+mj-ea"/>
              </a:rPr>
              <a:t>1(wkdchfhd1)";</a:t>
            </a:r>
            <a:br>
              <a:rPr lang="en-US" altLang="ko-KR" sz="2400" b="1" dirty="0" smtClean="0">
                <a:latin typeface="+mj-ea"/>
              </a:rPr>
            </a:br>
            <a:r>
              <a:rPr lang="ko-KR" altLang="en-US" sz="2400" b="1" dirty="0">
                <a:latin typeface="+mj-ea"/>
              </a:rPr>
              <a:t/>
            </a:r>
            <a:br>
              <a:rPr lang="ko-KR" altLang="en-US" sz="2400" b="1" dirty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>&gt;&gt; </a:t>
            </a:r>
            <a:r>
              <a:rPr lang="ko-KR" altLang="en-US" sz="2400" b="1" dirty="0" smtClean="0">
                <a:latin typeface="+mj-ea"/>
              </a:rPr>
              <a:t>서버에서 할당되기 때문에 트랜잭션 필요 없음</a:t>
            </a:r>
            <a:r>
              <a:rPr lang="en-US" altLang="ko-KR" sz="2400" b="1" dirty="0" smtClean="0">
                <a:latin typeface="+mj-ea"/>
              </a:rPr>
              <a:t>.</a:t>
            </a:r>
            <a:r>
              <a:rPr lang="en-US" altLang="ko-KR" sz="2400" b="1" dirty="0">
                <a:latin typeface="+mj-ea"/>
              </a:rPr>
              <a:t/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 smtClean="0">
                <a:latin typeface="+mj-ea"/>
              </a:rPr>
              <a:t>&gt;&gt; </a:t>
            </a:r>
            <a:r>
              <a:rPr lang="en-US" altLang="ko-KR" sz="2400" b="1" dirty="0" err="1" smtClean="0">
                <a:solidFill>
                  <a:srgbClr val="920000"/>
                </a:solidFill>
                <a:latin typeface="+mj-ea"/>
              </a:rPr>
              <a:t>Dbmanager</a:t>
            </a:r>
            <a:r>
              <a:rPr lang="ko-KR" altLang="en-US" sz="2400" b="1" dirty="0" smtClean="0">
                <a:solidFill>
                  <a:srgbClr val="920000"/>
                </a:solidFill>
                <a:latin typeface="+mj-ea"/>
              </a:rPr>
              <a:t> </a:t>
            </a:r>
            <a:r>
              <a:rPr lang="en-US" altLang="ko-KR" sz="2400" b="1" dirty="0" smtClean="0">
                <a:latin typeface="+mj-ea"/>
              </a:rPr>
              <a:t>_</a:t>
            </a:r>
            <a:r>
              <a:rPr lang="ko-KR" altLang="en-US" sz="2400" b="1" dirty="0" smtClean="0">
                <a:latin typeface="+mj-ea"/>
              </a:rPr>
              <a:t> </a:t>
            </a:r>
            <a:r>
              <a:rPr lang="en-US" altLang="ko-KR" sz="2400" b="1" dirty="0" smtClean="0">
                <a:latin typeface="+mj-ea"/>
              </a:rPr>
              <a:t>DB </a:t>
            </a:r>
            <a:r>
              <a:rPr lang="ko-KR" altLang="en-US" sz="2400" b="1" dirty="0" smtClean="0">
                <a:latin typeface="+mj-ea"/>
              </a:rPr>
              <a:t>작업</a:t>
            </a:r>
            <a:r>
              <a:rPr lang="en-US" altLang="ko-KR" sz="2400" b="1" dirty="0" smtClean="0">
                <a:latin typeface="+mj-ea"/>
              </a:rPr>
              <a:t/>
            </a:r>
            <a:br>
              <a:rPr lang="en-US" altLang="ko-KR" sz="2400" b="1" dirty="0" smtClean="0">
                <a:latin typeface="+mj-ea"/>
              </a:rPr>
            </a:br>
            <a:r>
              <a:rPr lang="en-US" altLang="ko-KR" sz="2200" b="1" dirty="0"/>
              <a:t>using </a:t>
            </a:r>
            <a:r>
              <a:rPr lang="en-US" altLang="ko-KR" sz="2200" b="1" dirty="0" err="1"/>
              <a:t>System.Data.SqlClient</a:t>
            </a:r>
            <a:r>
              <a:rPr lang="en-US" altLang="ko-KR" sz="2200" b="1" dirty="0"/>
              <a:t>;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400" b="1" dirty="0">
              <a:latin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44979" y="444639"/>
            <a:ext cx="4982097" cy="959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dirty="0" smtClean="0">
                <a:solidFill>
                  <a:srgbClr val="235889"/>
                </a:solidFill>
                <a:latin typeface="+mn-lt"/>
              </a:rPr>
              <a:t>회원가입 </a:t>
            </a:r>
            <a:r>
              <a:rPr lang="ko-KR" altLang="en-US" sz="4000" b="1" dirty="0" smtClean="0">
                <a:solidFill>
                  <a:srgbClr val="235889"/>
                </a:solidFill>
                <a:latin typeface="+mn-lt"/>
              </a:rPr>
              <a:t>프로그램</a:t>
            </a:r>
            <a:endParaRPr lang="ko-KR" altLang="en-US" sz="4000" b="1" dirty="0">
              <a:solidFill>
                <a:srgbClr val="2358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95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144</Words>
  <Application>Microsoft Office PowerPoint</Application>
  <PresentationFormat>사용자 지정</PresentationFormat>
  <Paragraphs>71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UI : 디자인 생각해보기  - WPF</vt:lpstr>
      <vt:lpstr>PowerPoint 프레젠테이션</vt:lpstr>
      <vt:lpstr>@"server=novak.sejong.ac.kr;database=이름(ex. Chorong); uid=이름 (ex. Chorong);pwd=이름1(wkdchfhd1)";  &gt;&gt; 서버에서 할당되기 때문에 트랜잭션 필요 없음. &gt;&gt; Dbmanager _ DB 작업 using System.Data.SqlClient; </vt:lpstr>
      <vt:lpstr>PowerPoint 프레젠테이션</vt:lpstr>
      <vt:lpstr>- 회원가입 과제  - 도서관리 수정  - 공모전 조사 _ 사람인, 스펙업 등등  - 책 읽기!!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chocho</dc:creator>
  <cp:lastModifiedBy>o</cp:lastModifiedBy>
  <cp:revision>85</cp:revision>
  <dcterms:created xsi:type="dcterms:W3CDTF">2015-03-26T12:19:48Z</dcterms:created>
  <dcterms:modified xsi:type="dcterms:W3CDTF">2015-05-06T12:26:41Z</dcterms:modified>
</cp:coreProperties>
</file>