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46D8A-C5C5-436A-89AB-696895BAC7E7}" v="67" dt="2022-10-31T18:47:0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Belikırık" userId="9bcf98740d299141" providerId="LiveId" clId="{79E46D8A-C5C5-436A-89AB-696895BAC7E7}"/>
    <pc:docChg chg="undo custSel addSld delSld modSld">
      <pc:chgData name="Abdullah Belikırık" userId="9bcf98740d299141" providerId="LiveId" clId="{79E46D8A-C5C5-436A-89AB-696895BAC7E7}" dt="2022-10-31T18:47:02.879" v="751"/>
      <pc:docMkLst>
        <pc:docMk/>
      </pc:docMkLst>
      <pc:sldChg chg="modSp new mod">
        <pc:chgData name="Abdullah Belikırık" userId="9bcf98740d299141" providerId="LiveId" clId="{79E46D8A-C5C5-436A-89AB-696895BAC7E7}" dt="2022-10-27T20:53:04.908" v="239" actId="1076"/>
        <pc:sldMkLst>
          <pc:docMk/>
          <pc:sldMk cId="3767895850" sldId="256"/>
        </pc:sldMkLst>
        <pc:spChg chg="mod">
          <ac:chgData name="Abdullah Belikırık" userId="9bcf98740d299141" providerId="LiveId" clId="{79E46D8A-C5C5-436A-89AB-696895BAC7E7}" dt="2022-10-27T20:53:04.908" v="239" actId="1076"/>
          <ac:spMkLst>
            <pc:docMk/>
            <pc:sldMk cId="3767895850" sldId="256"/>
            <ac:spMk id="2" creationId="{C3C4D9D2-10A7-8ED5-85C4-65201FF8803B}"/>
          </ac:spMkLst>
        </pc:spChg>
        <pc:spChg chg="mod">
          <ac:chgData name="Abdullah Belikırık" userId="9bcf98740d299141" providerId="LiveId" clId="{79E46D8A-C5C5-436A-89AB-696895BAC7E7}" dt="2022-10-27T20:53:01.332" v="238" actId="1076"/>
          <ac:spMkLst>
            <pc:docMk/>
            <pc:sldMk cId="3767895850" sldId="256"/>
            <ac:spMk id="3" creationId="{A855E714-AF07-B273-A37B-0960EC060990}"/>
          </ac:spMkLst>
        </pc:spChg>
      </pc:sldChg>
      <pc:sldChg chg="addSp delSp modSp new mod setBg">
        <pc:chgData name="Abdullah Belikırık" userId="9bcf98740d299141" providerId="LiveId" clId="{79E46D8A-C5C5-436A-89AB-696895BAC7E7}" dt="2022-10-31T18:25:47.143" v="513" actId="1076"/>
        <pc:sldMkLst>
          <pc:docMk/>
          <pc:sldMk cId="775843054" sldId="257"/>
        </pc:sldMkLst>
        <pc:spChg chg="mod">
          <ac:chgData name="Abdullah Belikırık" userId="9bcf98740d299141" providerId="LiveId" clId="{79E46D8A-C5C5-436A-89AB-696895BAC7E7}" dt="2022-10-27T20:35:03.127" v="101" actId="1076"/>
          <ac:spMkLst>
            <pc:docMk/>
            <pc:sldMk cId="775843054" sldId="257"/>
            <ac:spMk id="2" creationId="{D05B551C-87C4-1930-3496-DEF9C4D6F358}"/>
          </ac:spMkLst>
        </pc:spChg>
        <pc:spChg chg="mod">
          <ac:chgData name="Abdullah Belikırık" userId="9bcf98740d299141" providerId="LiveId" clId="{79E46D8A-C5C5-436A-89AB-696895BAC7E7}" dt="2022-10-31T18:25:47.143" v="513" actId="1076"/>
          <ac:spMkLst>
            <pc:docMk/>
            <pc:sldMk cId="775843054" sldId="257"/>
            <ac:spMk id="3" creationId="{DC63624E-E261-D056-5D0D-3CC8EBCF4421}"/>
          </ac:spMkLst>
        </pc:spChg>
        <pc:spChg chg="add del">
          <ac:chgData name="Abdullah Belikırık" userId="9bcf98740d299141" providerId="LiveId" clId="{79E46D8A-C5C5-436A-89AB-696895BAC7E7}" dt="2022-10-27T20:33:58.451" v="88" actId="26606"/>
          <ac:spMkLst>
            <pc:docMk/>
            <pc:sldMk cId="775843054" sldId="257"/>
            <ac:spMk id="9" creationId="{E2E0C929-96C6-41B1-A001-566036DF047B}"/>
          </ac:spMkLst>
        </pc:spChg>
        <pc:picChg chg="add mod">
          <ac:chgData name="Abdullah Belikırık" userId="9bcf98740d299141" providerId="LiveId" clId="{79E46D8A-C5C5-436A-89AB-696895BAC7E7}" dt="2022-10-27T20:34:22.035" v="94" actId="14100"/>
          <ac:picMkLst>
            <pc:docMk/>
            <pc:sldMk cId="775843054" sldId="257"/>
            <ac:picMk id="5" creationId="{7EA71581-C9D3-05EE-E852-05C74A441589}"/>
          </ac:picMkLst>
        </pc:picChg>
      </pc:sldChg>
      <pc:sldChg chg="modSp new mod">
        <pc:chgData name="Abdullah Belikırık" userId="9bcf98740d299141" providerId="LiveId" clId="{79E46D8A-C5C5-436A-89AB-696895BAC7E7}" dt="2022-10-27T20:52:51.247" v="237" actId="20577"/>
        <pc:sldMkLst>
          <pc:docMk/>
          <pc:sldMk cId="3628393035" sldId="258"/>
        </pc:sldMkLst>
        <pc:spChg chg="mod">
          <ac:chgData name="Abdullah Belikırık" userId="9bcf98740d299141" providerId="LiveId" clId="{79E46D8A-C5C5-436A-89AB-696895BAC7E7}" dt="2022-10-27T20:52:51.247" v="237" actId="20577"/>
          <ac:spMkLst>
            <pc:docMk/>
            <pc:sldMk cId="3628393035" sldId="258"/>
            <ac:spMk id="2" creationId="{1806339E-46AC-2381-A691-955EF98AD4E4}"/>
          </ac:spMkLst>
        </pc:spChg>
        <pc:spChg chg="mod">
          <ac:chgData name="Abdullah Belikırık" userId="9bcf98740d299141" providerId="LiveId" clId="{79E46D8A-C5C5-436A-89AB-696895BAC7E7}" dt="2022-10-27T20:52:16.799" v="157" actId="20577"/>
          <ac:spMkLst>
            <pc:docMk/>
            <pc:sldMk cId="3628393035" sldId="258"/>
            <ac:spMk id="3" creationId="{5A421735-567B-DBC4-A523-AD6E03965F66}"/>
          </ac:spMkLst>
        </pc:spChg>
      </pc:sldChg>
      <pc:sldChg chg="addSp modSp new del mod setBg">
        <pc:chgData name="Abdullah Belikırık" userId="9bcf98740d299141" providerId="LiveId" clId="{79E46D8A-C5C5-436A-89AB-696895BAC7E7}" dt="2022-10-27T20:55:22.057" v="257" actId="2696"/>
        <pc:sldMkLst>
          <pc:docMk/>
          <pc:sldMk cId="805696524" sldId="259"/>
        </pc:sldMkLst>
        <pc:spChg chg="mod">
          <ac:chgData name="Abdullah Belikırık" userId="9bcf98740d299141" providerId="LiveId" clId="{79E46D8A-C5C5-436A-89AB-696895BAC7E7}" dt="2022-10-27T20:54:48.633" v="256" actId="26606"/>
          <ac:spMkLst>
            <pc:docMk/>
            <pc:sldMk cId="805696524" sldId="259"/>
            <ac:spMk id="2" creationId="{36E5AA31-19D0-524C-7B15-02104E65F0A7}"/>
          </ac:spMkLst>
        </pc:spChg>
        <pc:spChg chg="mod">
          <ac:chgData name="Abdullah Belikırık" userId="9bcf98740d299141" providerId="LiveId" clId="{79E46D8A-C5C5-436A-89AB-696895BAC7E7}" dt="2022-10-27T20:54:48.633" v="256" actId="26606"/>
          <ac:spMkLst>
            <pc:docMk/>
            <pc:sldMk cId="805696524" sldId="259"/>
            <ac:spMk id="3" creationId="{63D8C0CE-AAB9-6EE3-4306-BFCC3E0AB180}"/>
          </ac:spMkLst>
        </pc:spChg>
        <pc:spChg chg="add">
          <ac:chgData name="Abdullah Belikırık" userId="9bcf98740d299141" providerId="LiveId" clId="{79E46D8A-C5C5-436A-89AB-696895BAC7E7}" dt="2022-10-27T20:54:48.633" v="256" actId="26606"/>
          <ac:spMkLst>
            <pc:docMk/>
            <pc:sldMk cId="805696524" sldId="259"/>
            <ac:spMk id="9" creationId="{E2E0C929-96C6-41B1-A001-566036DF047B}"/>
          </ac:spMkLst>
        </pc:spChg>
        <pc:picChg chg="add">
          <ac:chgData name="Abdullah Belikırık" userId="9bcf98740d299141" providerId="LiveId" clId="{79E46D8A-C5C5-436A-89AB-696895BAC7E7}" dt="2022-10-27T20:54:48.633" v="256" actId="26606"/>
          <ac:picMkLst>
            <pc:docMk/>
            <pc:sldMk cId="805696524" sldId="259"/>
            <ac:picMk id="5" creationId="{A00FF7C8-FF19-2C9A-8619-E7737758BB5C}"/>
          </ac:picMkLst>
        </pc:picChg>
      </pc:sldChg>
      <pc:sldChg chg="addSp modSp new">
        <pc:chgData name="Abdullah Belikırık" userId="9bcf98740d299141" providerId="LiveId" clId="{79E46D8A-C5C5-436A-89AB-696895BAC7E7}" dt="2022-10-27T20:56:44.606" v="263" actId="14100"/>
        <pc:sldMkLst>
          <pc:docMk/>
          <pc:sldMk cId="1846118447" sldId="259"/>
        </pc:sldMkLst>
        <pc:picChg chg="add mod">
          <ac:chgData name="Abdullah Belikırık" userId="9bcf98740d299141" providerId="LiveId" clId="{79E46D8A-C5C5-436A-89AB-696895BAC7E7}" dt="2022-10-27T20:56:44.606" v="263" actId="14100"/>
          <ac:picMkLst>
            <pc:docMk/>
            <pc:sldMk cId="1846118447" sldId="259"/>
            <ac:picMk id="1026" creationId="{2E44A105-C25E-FB21-6997-AF5C3C49DF24}"/>
          </ac:picMkLst>
        </pc:picChg>
      </pc:sldChg>
      <pc:sldChg chg="addSp delSp modSp new mod setBg">
        <pc:chgData name="Abdullah Belikırık" userId="9bcf98740d299141" providerId="LiveId" clId="{79E46D8A-C5C5-436A-89AB-696895BAC7E7}" dt="2022-10-31T18:22:28.099" v="471" actId="27636"/>
        <pc:sldMkLst>
          <pc:docMk/>
          <pc:sldMk cId="3462189550" sldId="260"/>
        </pc:sldMkLst>
        <pc:spChg chg="mod">
          <ac:chgData name="Abdullah Belikırık" userId="9bcf98740d299141" providerId="LiveId" clId="{79E46D8A-C5C5-436A-89AB-696895BAC7E7}" dt="2022-10-31T18:21:58.638" v="459" actId="26606"/>
          <ac:spMkLst>
            <pc:docMk/>
            <pc:sldMk cId="3462189550" sldId="260"/>
            <ac:spMk id="2" creationId="{D16D80E8-91C4-6D1E-F608-FDE0D1CA55DF}"/>
          </ac:spMkLst>
        </pc:spChg>
        <pc:spChg chg="mod">
          <ac:chgData name="Abdullah Belikırık" userId="9bcf98740d299141" providerId="LiveId" clId="{79E46D8A-C5C5-436A-89AB-696895BAC7E7}" dt="2022-10-31T18:22:28.099" v="471" actId="27636"/>
          <ac:spMkLst>
            <pc:docMk/>
            <pc:sldMk cId="3462189550" sldId="260"/>
            <ac:spMk id="3" creationId="{3F7D66A3-FCAB-2F5A-9481-A9F2A8C2D138}"/>
          </ac:spMkLst>
        </pc:spChg>
        <pc:spChg chg="add del">
          <ac:chgData name="Abdullah Belikırık" userId="9bcf98740d299141" providerId="LiveId" clId="{79E46D8A-C5C5-436A-89AB-696895BAC7E7}" dt="2022-10-31T18:21:43.667" v="455" actId="26606"/>
          <ac:spMkLst>
            <pc:docMk/>
            <pc:sldMk cId="3462189550" sldId="260"/>
            <ac:spMk id="9" creationId="{E2E0C929-96C6-41B1-A001-566036DF047B}"/>
          </ac:spMkLst>
        </pc:spChg>
        <pc:spChg chg="add del">
          <ac:chgData name="Abdullah Belikırık" userId="9bcf98740d299141" providerId="LiveId" clId="{79E46D8A-C5C5-436A-89AB-696895BAC7E7}" dt="2022-10-31T18:21:58.638" v="459" actId="26606"/>
          <ac:spMkLst>
            <pc:docMk/>
            <pc:sldMk cId="3462189550" sldId="260"/>
            <ac:spMk id="11" creationId="{8D25211A-4CA0-4B53-82BB-1EE7C7F3C725}"/>
          </ac:spMkLst>
        </pc:spChg>
        <pc:picChg chg="add del">
          <ac:chgData name="Abdullah Belikırık" userId="9bcf98740d299141" providerId="LiveId" clId="{79E46D8A-C5C5-436A-89AB-696895BAC7E7}" dt="2022-10-31T18:21:43.667" v="455" actId="26606"/>
          <ac:picMkLst>
            <pc:docMk/>
            <pc:sldMk cId="3462189550" sldId="260"/>
            <ac:picMk id="5" creationId="{DBDEBB62-D3C5-B8D0-1103-884B7A31FDE5}"/>
          </ac:picMkLst>
        </pc:picChg>
        <pc:picChg chg="add mod">
          <ac:chgData name="Abdullah Belikırık" userId="9bcf98740d299141" providerId="LiveId" clId="{79E46D8A-C5C5-436A-89AB-696895BAC7E7}" dt="2022-10-31T18:22:10.008" v="463" actId="1076"/>
          <ac:picMkLst>
            <pc:docMk/>
            <pc:sldMk cId="3462189550" sldId="260"/>
            <ac:picMk id="12" creationId="{0CFBC7EE-5AF5-A960-93F1-A3229A01A66F}"/>
          </ac:picMkLst>
        </pc:picChg>
      </pc:sldChg>
      <pc:sldChg chg="addSp delSp modSp new mod setBg">
        <pc:chgData name="Abdullah Belikırık" userId="9bcf98740d299141" providerId="LiveId" clId="{79E46D8A-C5C5-436A-89AB-696895BAC7E7}" dt="2022-10-31T18:27:05.730" v="523" actId="255"/>
        <pc:sldMkLst>
          <pc:docMk/>
          <pc:sldMk cId="2862371640" sldId="261"/>
        </pc:sldMkLst>
        <pc:spChg chg="mod">
          <ac:chgData name="Abdullah Belikırık" userId="9bcf98740d299141" providerId="LiveId" clId="{79E46D8A-C5C5-436A-89AB-696895BAC7E7}" dt="2022-10-31T18:26:59.489" v="521" actId="1076"/>
          <ac:spMkLst>
            <pc:docMk/>
            <pc:sldMk cId="2862371640" sldId="261"/>
            <ac:spMk id="2" creationId="{0E185B6F-EB1B-BC34-A536-FF2635325978}"/>
          </ac:spMkLst>
        </pc:spChg>
        <pc:spChg chg="mod">
          <ac:chgData name="Abdullah Belikırık" userId="9bcf98740d299141" providerId="LiveId" clId="{79E46D8A-C5C5-436A-89AB-696895BAC7E7}" dt="2022-10-31T18:27:05.730" v="523" actId="255"/>
          <ac:spMkLst>
            <pc:docMk/>
            <pc:sldMk cId="2862371640" sldId="261"/>
            <ac:spMk id="3" creationId="{AB2076D8-9894-EA57-9798-6CC57D8B8347}"/>
          </ac:spMkLst>
        </pc:spChg>
        <pc:spChg chg="add del">
          <ac:chgData name="Abdullah Belikırık" userId="9bcf98740d299141" providerId="LiveId" clId="{79E46D8A-C5C5-436A-89AB-696895BAC7E7}" dt="2022-10-31T18:26:36.615" v="515" actId="26606"/>
          <ac:spMkLst>
            <pc:docMk/>
            <pc:sldMk cId="2862371640" sldId="261"/>
            <ac:spMk id="9" creationId="{1EA5387D-64D8-4D6C-B109-FF4E81DF609A}"/>
          </ac:spMkLst>
        </pc:spChg>
        <pc:picChg chg="add del">
          <ac:chgData name="Abdullah Belikırık" userId="9bcf98740d299141" providerId="LiveId" clId="{79E46D8A-C5C5-436A-89AB-696895BAC7E7}" dt="2022-10-31T18:26:36.615" v="515" actId="26606"/>
          <ac:picMkLst>
            <pc:docMk/>
            <pc:sldMk cId="2862371640" sldId="261"/>
            <ac:picMk id="5" creationId="{8C0858B0-1C52-E135-064B-3C874EFF0251}"/>
          </ac:picMkLst>
        </pc:picChg>
        <pc:picChg chg="add mod">
          <ac:chgData name="Abdullah Belikırık" userId="9bcf98740d299141" providerId="LiveId" clId="{79E46D8A-C5C5-436A-89AB-696895BAC7E7}" dt="2022-10-31T18:26:43.334" v="517" actId="1076"/>
          <ac:picMkLst>
            <pc:docMk/>
            <pc:sldMk cId="2862371640" sldId="261"/>
            <ac:picMk id="7" creationId="{1263FB46-75B0-55BA-BB3E-432C7918A182}"/>
          </ac:picMkLst>
        </pc:picChg>
        <pc:picChg chg="add del">
          <ac:chgData name="Abdullah Belikırık" userId="9bcf98740d299141" providerId="LiveId" clId="{79E46D8A-C5C5-436A-89AB-696895BAC7E7}" dt="2022-10-31T18:26:36.615" v="515" actId="26606"/>
          <ac:picMkLst>
            <pc:docMk/>
            <pc:sldMk cId="2862371640" sldId="261"/>
            <ac:picMk id="11" creationId="{6319FFD2-07B5-4029-BFB3-26FCFCC2F1B8}"/>
          </ac:picMkLst>
        </pc:picChg>
      </pc:sldChg>
      <pc:sldChg chg="addSp delSp modSp new mod setBg">
        <pc:chgData name="Abdullah Belikırık" userId="9bcf98740d299141" providerId="LiveId" clId="{79E46D8A-C5C5-436A-89AB-696895BAC7E7}" dt="2022-10-31T18:47:02.879" v="751"/>
        <pc:sldMkLst>
          <pc:docMk/>
          <pc:sldMk cId="1217281579" sldId="262"/>
        </pc:sldMkLst>
        <pc:spChg chg="mod">
          <ac:chgData name="Abdullah Belikırık" userId="9bcf98740d299141" providerId="LiveId" clId="{79E46D8A-C5C5-436A-89AB-696895BAC7E7}" dt="2022-10-31T18:44:21.867" v="715" actId="26606"/>
          <ac:spMkLst>
            <pc:docMk/>
            <pc:sldMk cId="1217281579" sldId="262"/>
            <ac:spMk id="2" creationId="{502B61BF-F3E7-16E5-C420-C7273063386C}"/>
          </ac:spMkLst>
        </pc:spChg>
        <pc:spChg chg="del mod">
          <ac:chgData name="Abdullah Belikırık" userId="9bcf98740d299141" providerId="LiveId" clId="{79E46D8A-C5C5-436A-89AB-696895BAC7E7}" dt="2022-10-31T18:44:21.867" v="715" actId="26606"/>
          <ac:spMkLst>
            <pc:docMk/>
            <pc:sldMk cId="1217281579" sldId="262"/>
            <ac:spMk id="3" creationId="{53A4AD0C-4A83-FBD2-98FE-8D3FEB1F72AF}"/>
          </ac:spMkLst>
        </pc:spChg>
        <pc:graphicFrameChg chg="add mod">
          <ac:chgData name="Abdullah Belikırık" userId="9bcf98740d299141" providerId="LiveId" clId="{79E46D8A-C5C5-436A-89AB-696895BAC7E7}" dt="2022-10-31T18:47:02.879" v="751"/>
          <ac:graphicFrameMkLst>
            <pc:docMk/>
            <pc:sldMk cId="1217281579" sldId="262"/>
            <ac:graphicFrameMk id="5" creationId="{523627DB-72B7-E405-DE86-B9F0763F681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CC179-4F8C-4E39-A6BA-3C8887CDE8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CDF33A-E47E-4CD2-A781-5D6F2E22BEC2}">
      <dgm:prSet/>
      <dgm:spPr/>
      <dgm:t>
        <a:bodyPr/>
        <a:lstStyle/>
        <a:p>
          <a:r>
            <a:rPr lang="en-US" dirty="0" err="1"/>
            <a:t>Sıkı</a:t>
          </a:r>
          <a:r>
            <a:rPr lang="en-US" dirty="0"/>
            <a:t> </a:t>
          </a:r>
          <a:r>
            <a:rPr lang="en-US" dirty="0" err="1"/>
            <a:t>bir</a:t>
          </a:r>
          <a:r>
            <a:rPr lang="en-US" dirty="0"/>
            <a:t> </a:t>
          </a:r>
          <a:r>
            <a:rPr lang="en-US" dirty="0" err="1"/>
            <a:t>şekilde</a:t>
          </a:r>
          <a:r>
            <a:rPr lang="en-US" dirty="0"/>
            <a:t> </a:t>
          </a:r>
          <a:r>
            <a:rPr lang="en-US" dirty="0" err="1"/>
            <a:t>kısıtlanmış</a:t>
          </a:r>
          <a:r>
            <a:rPr lang="tr-TR" dirty="0"/>
            <a:t> - </a:t>
          </a:r>
          <a:r>
            <a:rPr lang="en-US" dirty="0" err="1"/>
            <a:t>Tüm</a:t>
          </a:r>
          <a:r>
            <a:rPr lang="en-US" dirty="0"/>
            <a:t> </a:t>
          </a:r>
          <a:r>
            <a:rPr lang="en-US" dirty="0" err="1"/>
            <a:t>bilgi</a:t>
          </a:r>
          <a:r>
            <a:rPr lang="en-US" dirty="0"/>
            <a:t> </a:t>
          </a:r>
          <a:r>
            <a:rPr lang="en-US" dirty="0" err="1"/>
            <a:t>işlem</a:t>
          </a:r>
          <a:r>
            <a:rPr lang="en-US" dirty="0"/>
            <a:t> </a:t>
          </a:r>
          <a:r>
            <a:rPr lang="en-US" dirty="0" err="1"/>
            <a:t>sistemlerinin</a:t>
          </a:r>
          <a:r>
            <a:rPr lang="en-US" dirty="0"/>
            <a:t> </a:t>
          </a:r>
          <a:r>
            <a:rPr lang="en-US" dirty="0" err="1"/>
            <a:t>tasarım</a:t>
          </a:r>
          <a:r>
            <a:rPr lang="en-US" dirty="0"/>
            <a:t> </a:t>
          </a:r>
          <a:r>
            <a:rPr lang="en-US" dirty="0" err="1"/>
            <a:t>metrikleri</a:t>
          </a:r>
          <a:r>
            <a:rPr lang="en-US" dirty="0"/>
            <a:t> </a:t>
          </a:r>
          <a:r>
            <a:rPr lang="en-US" dirty="0" err="1"/>
            <a:t>üzerinde</a:t>
          </a:r>
          <a:r>
            <a:rPr lang="en-US" dirty="0"/>
            <a:t> </a:t>
          </a:r>
          <a:r>
            <a:rPr lang="en-US" dirty="0" err="1"/>
            <a:t>kısıtlamaları</a:t>
          </a:r>
          <a:r>
            <a:rPr lang="en-US" dirty="0"/>
            <a:t> </a:t>
          </a:r>
          <a:r>
            <a:rPr lang="en-US" dirty="0" err="1"/>
            <a:t>vardır</a:t>
          </a:r>
          <a:r>
            <a:rPr lang="en-US" dirty="0"/>
            <a:t>, </a:t>
          </a:r>
          <a:r>
            <a:rPr lang="en-US" dirty="0" err="1"/>
            <a:t>ancak</a:t>
          </a:r>
          <a:r>
            <a:rPr lang="en-US" dirty="0"/>
            <a:t> </a:t>
          </a:r>
          <a:r>
            <a:rPr lang="en-US" dirty="0" err="1"/>
            <a:t>gömülü</a:t>
          </a:r>
          <a:r>
            <a:rPr lang="en-US" dirty="0"/>
            <a:t> </a:t>
          </a:r>
          <a:r>
            <a:rPr lang="en-US" dirty="0" err="1"/>
            <a:t>bir</a:t>
          </a:r>
          <a:r>
            <a:rPr lang="en-US" dirty="0"/>
            <a:t> </a:t>
          </a:r>
          <a:r>
            <a:rPr lang="en-US" dirty="0" err="1"/>
            <a:t>sistemdekiler</a:t>
          </a:r>
          <a:r>
            <a:rPr lang="en-US" dirty="0"/>
            <a:t> </a:t>
          </a:r>
          <a:r>
            <a:rPr lang="en-US" dirty="0" err="1"/>
            <a:t>özellikle</a:t>
          </a:r>
          <a:r>
            <a:rPr lang="en-US" dirty="0"/>
            <a:t> </a:t>
          </a:r>
          <a:r>
            <a:rPr lang="en-US" dirty="0" err="1"/>
            <a:t>sıkı</a:t>
          </a:r>
          <a:r>
            <a:rPr lang="en-US" dirty="0"/>
            <a:t> </a:t>
          </a:r>
          <a:r>
            <a:rPr lang="en-US" dirty="0" err="1"/>
            <a:t>olabilir</a:t>
          </a:r>
          <a:r>
            <a:rPr lang="en-US" dirty="0"/>
            <a:t>. </a:t>
          </a:r>
          <a:r>
            <a:rPr lang="en-US" dirty="0" err="1"/>
            <a:t>Tasarım</a:t>
          </a:r>
          <a:r>
            <a:rPr lang="en-US" dirty="0"/>
            <a:t> </a:t>
          </a:r>
          <a:r>
            <a:rPr lang="en-US" dirty="0" err="1"/>
            <a:t>metrikleri</a:t>
          </a:r>
          <a:r>
            <a:rPr lang="en-US" dirty="0"/>
            <a:t>, </a:t>
          </a:r>
          <a:r>
            <a:rPr lang="en-US" dirty="0" err="1"/>
            <a:t>bir</a:t>
          </a:r>
          <a:r>
            <a:rPr lang="en-US" dirty="0"/>
            <a:t> </a:t>
          </a:r>
          <a:r>
            <a:rPr lang="en-US" dirty="0" err="1"/>
            <a:t>uygulamanın</a:t>
          </a:r>
          <a:r>
            <a:rPr lang="en-US" dirty="0"/>
            <a:t> </a:t>
          </a:r>
          <a:r>
            <a:rPr lang="en-US" dirty="0" err="1"/>
            <a:t>maliyeti</a:t>
          </a:r>
          <a:r>
            <a:rPr lang="en-US" dirty="0"/>
            <a:t>, </a:t>
          </a:r>
          <a:r>
            <a:rPr lang="en-US" dirty="0" err="1"/>
            <a:t>boyutu</a:t>
          </a:r>
          <a:r>
            <a:rPr lang="en-US" dirty="0"/>
            <a:t>, </a:t>
          </a:r>
          <a:r>
            <a:rPr lang="en-US" dirty="0" err="1"/>
            <a:t>gücü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performansı</a:t>
          </a:r>
          <a:r>
            <a:rPr lang="en-US" dirty="0"/>
            <a:t> </a:t>
          </a:r>
          <a:r>
            <a:rPr lang="en-US" dirty="0" err="1"/>
            <a:t>gibi</a:t>
          </a:r>
          <a:r>
            <a:rPr lang="en-US" dirty="0"/>
            <a:t> </a:t>
          </a:r>
          <a:r>
            <a:rPr lang="en-US" dirty="0" err="1"/>
            <a:t>özelliklerinin</a:t>
          </a:r>
          <a:r>
            <a:rPr lang="en-US" dirty="0"/>
            <a:t> </a:t>
          </a:r>
          <a:r>
            <a:rPr lang="en-US" dirty="0" err="1"/>
            <a:t>bir</a:t>
          </a:r>
          <a:r>
            <a:rPr lang="en-US" dirty="0"/>
            <a:t> </a:t>
          </a:r>
          <a:r>
            <a:rPr lang="en-US" dirty="0" err="1"/>
            <a:t>ölçüsüdür</a:t>
          </a:r>
          <a:r>
            <a:rPr lang="en-US" dirty="0"/>
            <a:t>. Tek </a:t>
          </a:r>
          <a:r>
            <a:rPr lang="en-US" dirty="0" err="1"/>
            <a:t>bir</a:t>
          </a:r>
          <a:r>
            <a:rPr lang="en-US" dirty="0"/>
            <a:t> </a:t>
          </a:r>
          <a:r>
            <a:rPr lang="en-US" dirty="0" err="1"/>
            <a:t>çipe</a:t>
          </a:r>
          <a:r>
            <a:rPr lang="en-US" dirty="0"/>
            <a:t> </a:t>
          </a:r>
          <a:r>
            <a:rPr lang="en-US" dirty="0" err="1"/>
            <a:t>sığacak</a:t>
          </a:r>
          <a:r>
            <a:rPr lang="en-US" dirty="0"/>
            <a:t> </a:t>
          </a:r>
          <a:r>
            <a:rPr lang="en-US" dirty="0" err="1"/>
            <a:t>boyutta</a:t>
          </a:r>
          <a:r>
            <a:rPr lang="en-US" dirty="0"/>
            <a:t> </a:t>
          </a:r>
          <a:r>
            <a:rPr lang="en-US" dirty="0" err="1"/>
            <a:t>olmalı</a:t>
          </a:r>
          <a:r>
            <a:rPr lang="en-US" dirty="0"/>
            <a:t>, </a:t>
          </a:r>
          <a:r>
            <a:rPr lang="en-US" dirty="0" err="1"/>
            <a:t>verileri</a:t>
          </a:r>
          <a:r>
            <a:rPr lang="en-US" dirty="0"/>
            <a:t> </a:t>
          </a:r>
          <a:r>
            <a:rPr lang="en-US" dirty="0" err="1"/>
            <a:t>gerçek</a:t>
          </a:r>
          <a:r>
            <a:rPr lang="en-US" dirty="0"/>
            <a:t> </a:t>
          </a:r>
          <a:r>
            <a:rPr lang="en-US" dirty="0" err="1"/>
            <a:t>zamanlı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işleyecek</a:t>
          </a:r>
          <a:r>
            <a:rPr lang="en-US" dirty="0"/>
            <a:t> </a:t>
          </a:r>
          <a:r>
            <a:rPr lang="en-US" dirty="0" err="1"/>
            <a:t>kadar</a:t>
          </a:r>
          <a:r>
            <a:rPr lang="en-US" dirty="0"/>
            <a:t> </a:t>
          </a:r>
          <a:r>
            <a:rPr lang="en-US" dirty="0" err="1"/>
            <a:t>hızlı</a:t>
          </a:r>
          <a:r>
            <a:rPr lang="en-US" dirty="0"/>
            <a:t> </a:t>
          </a:r>
          <a:r>
            <a:rPr lang="en-US" dirty="0" err="1"/>
            <a:t>çalışmalı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pil</a:t>
          </a:r>
          <a:r>
            <a:rPr lang="en-US" dirty="0"/>
            <a:t> </a:t>
          </a:r>
          <a:r>
            <a:rPr lang="en-US" dirty="0" err="1"/>
            <a:t>ömrünü</a:t>
          </a:r>
          <a:r>
            <a:rPr lang="en-US" dirty="0"/>
            <a:t> </a:t>
          </a:r>
          <a:r>
            <a:rPr lang="en-US" dirty="0" err="1"/>
            <a:t>uzatmak</a:t>
          </a:r>
          <a:r>
            <a:rPr lang="en-US" dirty="0"/>
            <a:t> </a:t>
          </a:r>
          <a:r>
            <a:rPr lang="en-US" dirty="0" err="1"/>
            <a:t>için</a:t>
          </a:r>
          <a:r>
            <a:rPr lang="en-US" dirty="0"/>
            <a:t> minimum </a:t>
          </a:r>
          <a:r>
            <a:rPr lang="en-US" dirty="0" err="1"/>
            <a:t>güç</a:t>
          </a:r>
          <a:r>
            <a:rPr lang="en-US" dirty="0"/>
            <a:t> </a:t>
          </a:r>
          <a:r>
            <a:rPr lang="en-US" dirty="0" err="1"/>
            <a:t>tüketmelidir</a:t>
          </a:r>
          <a:r>
            <a:rPr lang="en-US" dirty="0"/>
            <a:t>.</a:t>
          </a:r>
        </a:p>
      </dgm:t>
    </dgm:pt>
    <dgm:pt modelId="{7FAF0919-C8F8-46FC-AF45-22762ECF868A}" type="parTrans" cxnId="{B6FA7F77-F53D-443F-866D-2BA391972756}">
      <dgm:prSet/>
      <dgm:spPr/>
      <dgm:t>
        <a:bodyPr/>
        <a:lstStyle/>
        <a:p>
          <a:endParaRPr lang="en-US"/>
        </a:p>
      </dgm:t>
    </dgm:pt>
    <dgm:pt modelId="{245A6F7C-C444-4FCC-BC0E-68211D617863}" type="sibTrans" cxnId="{B6FA7F77-F53D-443F-866D-2BA391972756}">
      <dgm:prSet/>
      <dgm:spPr/>
      <dgm:t>
        <a:bodyPr/>
        <a:lstStyle/>
        <a:p>
          <a:endParaRPr lang="en-US"/>
        </a:p>
      </dgm:t>
    </dgm:pt>
    <dgm:pt modelId="{5ED641B6-5873-4594-80B9-0FF50FFC23D9}">
      <dgm:prSet/>
      <dgm:spPr/>
      <dgm:t>
        <a:bodyPr/>
        <a:lstStyle/>
        <a:p>
          <a:r>
            <a:rPr lang="tr-TR" dirty="0"/>
            <a:t>Tek </a:t>
          </a:r>
          <a:r>
            <a:rPr lang="en-US" dirty="0" err="1"/>
            <a:t>işlevli</a:t>
          </a:r>
          <a:r>
            <a:rPr lang="en-US" dirty="0"/>
            <a:t> − </a:t>
          </a:r>
          <a:r>
            <a:rPr lang="en-US" dirty="0" err="1"/>
            <a:t>Gömülü</a:t>
          </a:r>
          <a:r>
            <a:rPr lang="en-US" dirty="0"/>
            <a:t> </a:t>
          </a:r>
          <a:r>
            <a:rPr lang="en-US" dirty="0" err="1"/>
            <a:t>bir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genellikle</a:t>
          </a:r>
          <a:r>
            <a:rPr lang="en-US" dirty="0"/>
            <a:t> </a:t>
          </a:r>
          <a:r>
            <a:rPr lang="en-US" dirty="0" err="1"/>
            <a:t>özel</a:t>
          </a:r>
          <a:r>
            <a:rPr lang="en-US" dirty="0"/>
            <a:t> </a:t>
          </a:r>
          <a:r>
            <a:rPr lang="en-US" dirty="0" err="1"/>
            <a:t>bir</a:t>
          </a:r>
          <a:r>
            <a:rPr lang="en-US" dirty="0"/>
            <a:t> </a:t>
          </a:r>
          <a:r>
            <a:rPr lang="en-US" dirty="0" err="1"/>
            <a:t>işlem</a:t>
          </a:r>
          <a:r>
            <a:rPr lang="en-US" dirty="0"/>
            <a:t> </a:t>
          </a:r>
          <a:r>
            <a:rPr lang="en-US" dirty="0" err="1"/>
            <a:t>gerçekleştirir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aynısını</a:t>
          </a:r>
          <a:r>
            <a:rPr lang="en-US" dirty="0"/>
            <a:t> </a:t>
          </a:r>
          <a:r>
            <a:rPr lang="en-US" dirty="0" err="1"/>
            <a:t>tekrar</a:t>
          </a:r>
          <a:r>
            <a:rPr lang="en-US" dirty="0"/>
            <a:t> </a:t>
          </a:r>
          <a:r>
            <a:rPr lang="en-US" dirty="0" err="1"/>
            <a:t>tekrar</a:t>
          </a:r>
          <a:r>
            <a:rPr lang="en-US" dirty="0"/>
            <a:t> </a:t>
          </a:r>
          <a:r>
            <a:rPr lang="en-US" dirty="0" err="1"/>
            <a:t>yapar</a:t>
          </a:r>
          <a:r>
            <a:rPr lang="en-US" dirty="0"/>
            <a:t>. </a:t>
          </a:r>
          <a:r>
            <a:rPr lang="en-US" dirty="0" err="1"/>
            <a:t>Örneğin</a:t>
          </a:r>
          <a:r>
            <a:rPr lang="en-US" dirty="0"/>
            <a:t>: Bir </a:t>
          </a:r>
          <a:r>
            <a:rPr lang="en-US" dirty="0" err="1"/>
            <a:t>çağrı</a:t>
          </a:r>
          <a:r>
            <a:rPr lang="en-US" dirty="0"/>
            <a:t> </a:t>
          </a:r>
          <a:r>
            <a:rPr lang="en-US" dirty="0" err="1"/>
            <a:t>cihazı</a:t>
          </a:r>
          <a:r>
            <a:rPr lang="en-US" dirty="0"/>
            <a:t> her zaman </a:t>
          </a:r>
          <a:r>
            <a:rPr lang="en-US" dirty="0" err="1"/>
            <a:t>çağrı</a:t>
          </a:r>
          <a:r>
            <a:rPr lang="en-US" dirty="0"/>
            <a:t> </a:t>
          </a:r>
          <a:r>
            <a:rPr lang="en-US" dirty="0" err="1"/>
            <a:t>cihazı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işlev</a:t>
          </a:r>
          <a:r>
            <a:rPr lang="en-US" dirty="0"/>
            <a:t> </a:t>
          </a:r>
          <a:r>
            <a:rPr lang="en-US" dirty="0" err="1"/>
            <a:t>görür</a:t>
          </a:r>
          <a:r>
            <a:rPr lang="en-US" dirty="0"/>
            <a:t>. </a:t>
          </a:r>
        </a:p>
      </dgm:t>
    </dgm:pt>
    <dgm:pt modelId="{01CAC73D-B04D-446B-BBA4-0EE7C1768117}" type="parTrans" cxnId="{F411A74F-AEB0-4C94-80AC-B2199DFBA51E}">
      <dgm:prSet/>
      <dgm:spPr/>
      <dgm:t>
        <a:bodyPr/>
        <a:lstStyle/>
        <a:p>
          <a:endParaRPr lang="en-US"/>
        </a:p>
      </dgm:t>
    </dgm:pt>
    <dgm:pt modelId="{E8FFEFF1-5D09-4C38-9EF2-DDEB896531F6}" type="sibTrans" cxnId="{F411A74F-AEB0-4C94-80AC-B2199DFBA51E}">
      <dgm:prSet/>
      <dgm:spPr/>
      <dgm:t>
        <a:bodyPr/>
        <a:lstStyle/>
        <a:p>
          <a:endParaRPr lang="en-US"/>
        </a:p>
      </dgm:t>
    </dgm:pt>
    <dgm:pt modelId="{5619004E-10BA-4393-88AF-1B84791ED91D}">
      <dgm:prSet/>
      <dgm:spPr/>
      <dgm:t>
        <a:bodyPr/>
        <a:lstStyle/>
        <a:p>
          <a:r>
            <a:rPr lang="en-US" dirty="0" err="1"/>
            <a:t>Reaktif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Gerçek</a:t>
          </a:r>
          <a:r>
            <a:rPr lang="en-US" dirty="0"/>
            <a:t> </a:t>
          </a:r>
          <a:r>
            <a:rPr lang="en-US" dirty="0" err="1"/>
            <a:t>zamanlı</a:t>
          </a:r>
          <a:r>
            <a:rPr lang="en-US" dirty="0"/>
            <a:t> - </a:t>
          </a:r>
          <a:r>
            <a:rPr lang="en-US" dirty="0" err="1"/>
            <a:t>Birçok</a:t>
          </a:r>
          <a:r>
            <a:rPr lang="en-US" dirty="0"/>
            <a:t> </a:t>
          </a:r>
          <a:r>
            <a:rPr lang="en-US" dirty="0" err="1"/>
            <a:t>gömülü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,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ortamındaki</a:t>
          </a:r>
          <a:r>
            <a:rPr lang="en-US" dirty="0"/>
            <a:t> </a:t>
          </a:r>
          <a:r>
            <a:rPr lang="en-US" dirty="0" err="1"/>
            <a:t>değişikliklere</a:t>
          </a:r>
          <a:r>
            <a:rPr lang="en-US" dirty="0"/>
            <a:t> </a:t>
          </a:r>
          <a:r>
            <a:rPr lang="en-US" dirty="0" err="1"/>
            <a:t>sürekli</a:t>
          </a:r>
          <a:r>
            <a:rPr lang="en-US" dirty="0"/>
            <a:t> </a:t>
          </a:r>
          <a:r>
            <a:rPr lang="en-US" dirty="0" err="1"/>
            <a:t>tepki</a:t>
          </a:r>
          <a:r>
            <a:rPr lang="en-US" dirty="0"/>
            <a:t> </a:t>
          </a:r>
          <a:r>
            <a:rPr lang="en-US" dirty="0" err="1"/>
            <a:t>vermeli</a:t>
          </a:r>
          <a:r>
            <a:rPr lang="en-US" dirty="0"/>
            <a:t>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belirli</a:t>
          </a:r>
          <a:r>
            <a:rPr lang="en-US" dirty="0"/>
            <a:t> </a:t>
          </a:r>
          <a:r>
            <a:rPr lang="en-US" dirty="0" err="1"/>
            <a:t>sonuçları</a:t>
          </a:r>
          <a:r>
            <a:rPr lang="en-US" dirty="0"/>
            <a:t> </a:t>
          </a:r>
          <a:r>
            <a:rPr lang="en-US" dirty="0" err="1"/>
            <a:t>herhangi</a:t>
          </a:r>
          <a:r>
            <a:rPr lang="en-US" dirty="0"/>
            <a:t> </a:t>
          </a:r>
          <a:r>
            <a:rPr lang="en-US" dirty="0" err="1"/>
            <a:t>bir</a:t>
          </a:r>
          <a:r>
            <a:rPr lang="en-US" dirty="0"/>
            <a:t> </a:t>
          </a:r>
          <a:r>
            <a:rPr lang="en-US" dirty="0" err="1"/>
            <a:t>gecikme</a:t>
          </a:r>
          <a:r>
            <a:rPr lang="en-US" dirty="0"/>
            <a:t> </a:t>
          </a:r>
          <a:r>
            <a:rPr lang="en-US" dirty="0" err="1"/>
            <a:t>olmadan</a:t>
          </a:r>
          <a:r>
            <a:rPr lang="en-US" dirty="0"/>
            <a:t> </a:t>
          </a:r>
          <a:r>
            <a:rPr lang="en-US" dirty="0" err="1"/>
            <a:t>gerçek</a:t>
          </a:r>
          <a:r>
            <a:rPr lang="en-US" dirty="0"/>
            <a:t> </a:t>
          </a:r>
          <a:r>
            <a:rPr lang="en-US" dirty="0" err="1"/>
            <a:t>zamanlı</a:t>
          </a:r>
          <a:r>
            <a:rPr lang="en-US" dirty="0"/>
            <a:t> </a:t>
          </a:r>
          <a:r>
            <a:rPr lang="en-US" dirty="0" err="1"/>
            <a:t>olarak</a:t>
          </a:r>
          <a:r>
            <a:rPr lang="en-US" dirty="0"/>
            <a:t> </a:t>
          </a:r>
          <a:r>
            <a:rPr lang="en-US" dirty="0" err="1"/>
            <a:t>hesaplamalıdır</a:t>
          </a:r>
          <a:r>
            <a:rPr lang="en-US" dirty="0"/>
            <a:t>. Bir araba </a:t>
          </a:r>
          <a:r>
            <a:rPr lang="en-US" dirty="0" err="1"/>
            <a:t>hız</a:t>
          </a:r>
          <a:r>
            <a:rPr lang="en-US" dirty="0"/>
            <a:t> </a:t>
          </a:r>
          <a:r>
            <a:rPr lang="en-US" dirty="0" err="1"/>
            <a:t>sabitleyici</a:t>
          </a:r>
          <a:r>
            <a:rPr lang="en-US" dirty="0"/>
            <a:t> </a:t>
          </a:r>
          <a:r>
            <a:rPr lang="en-US" dirty="0" err="1"/>
            <a:t>örne</a:t>
          </a:r>
          <a:r>
            <a:rPr lang="tr-TR" dirty="0"/>
            <a:t>k olabilir</a:t>
          </a:r>
          <a:r>
            <a:rPr lang="en-US" dirty="0"/>
            <a:t>.</a:t>
          </a:r>
        </a:p>
      </dgm:t>
    </dgm:pt>
    <dgm:pt modelId="{DC2F8641-CD7F-4CBD-9892-4537AB88D8B7}" type="parTrans" cxnId="{3C144683-D442-4035-9995-9B2AF34AFF7C}">
      <dgm:prSet/>
      <dgm:spPr/>
      <dgm:t>
        <a:bodyPr/>
        <a:lstStyle/>
        <a:p>
          <a:endParaRPr lang="en-US"/>
        </a:p>
      </dgm:t>
    </dgm:pt>
    <dgm:pt modelId="{C1276A39-AC9B-4ADC-A7D7-62ED615F2CCD}" type="sibTrans" cxnId="{3C144683-D442-4035-9995-9B2AF34AFF7C}">
      <dgm:prSet/>
      <dgm:spPr/>
      <dgm:t>
        <a:bodyPr/>
        <a:lstStyle/>
        <a:p>
          <a:endParaRPr lang="en-US"/>
        </a:p>
      </dgm:t>
    </dgm:pt>
    <dgm:pt modelId="{757B4FCA-DB6F-47EC-A5E0-17D361D9F8B9}">
      <dgm:prSet/>
      <dgm:spPr/>
      <dgm:t>
        <a:bodyPr/>
        <a:lstStyle/>
        <a:p>
          <a:r>
            <a:rPr lang="en-US"/>
            <a:t>HW-SW sistemleri - Yazılım daha fazla özellik ve esneklik için kullanılır. Donanım performans ve güvenlik için kullanılır.</a:t>
          </a:r>
        </a:p>
      </dgm:t>
    </dgm:pt>
    <dgm:pt modelId="{6C21279D-ED06-4FC8-90C3-DEF591596297}" type="parTrans" cxnId="{A8DD7CF4-DA4C-40A4-A72D-8480AA4E00DA}">
      <dgm:prSet/>
      <dgm:spPr/>
      <dgm:t>
        <a:bodyPr/>
        <a:lstStyle/>
        <a:p>
          <a:endParaRPr lang="en-US"/>
        </a:p>
      </dgm:t>
    </dgm:pt>
    <dgm:pt modelId="{F9108D98-CBAD-49E0-A435-009153B3A922}" type="sibTrans" cxnId="{A8DD7CF4-DA4C-40A4-A72D-8480AA4E00DA}">
      <dgm:prSet/>
      <dgm:spPr/>
      <dgm:t>
        <a:bodyPr/>
        <a:lstStyle/>
        <a:p>
          <a:endParaRPr lang="en-US"/>
        </a:p>
      </dgm:t>
    </dgm:pt>
    <dgm:pt modelId="{7A3EC377-A8D9-4EF2-B672-2B02D19FBB6E}" type="pres">
      <dgm:prSet presAssocID="{C1ACC179-4F8C-4E39-A6BA-3C8887CDE8B2}" presName="root" presStyleCnt="0">
        <dgm:presLayoutVars>
          <dgm:dir/>
          <dgm:resizeHandles val="exact"/>
        </dgm:presLayoutVars>
      </dgm:prSet>
      <dgm:spPr/>
    </dgm:pt>
    <dgm:pt modelId="{603B9AFB-CFBC-43DF-B90D-FB45F927C233}" type="pres">
      <dgm:prSet presAssocID="{70CDF33A-E47E-4CD2-A781-5D6F2E22BEC2}" presName="compNode" presStyleCnt="0"/>
      <dgm:spPr/>
    </dgm:pt>
    <dgm:pt modelId="{E4683995-94CD-4F49-A9C8-7E3186485148}" type="pres">
      <dgm:prSet presAssocID="{70CDF33A-E47E-4CD2-A781-5D6F2E22BEC2}" presName="bgRect" presStyleLbl="bgShp" presStyleIdx="0" presStyleCnt="4" custScaleY="145750"/>
      <dgm:spPr/>
    </dgm:pt>
    <dgm:pt modelId="{284D0819-0FA2-47C8-B548-E75963019161}" type="pres">
      <dgm:prSet presAssocID="{70CDF33A-E47E-4CD2-A781-5D6F2E22BE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ğlı değil"/>
        </a:ext>
      </dgm:extLst>
    </dgm:pt>
    <dgm:pt modelId="{5921AB00-3930-43F1-8CE8-C328058FD014}" type="pres">
      <dgm:prSet presAssocID="{70CDF33A-E47E-4CD2-A781-5D6F2E22BEC2}" presName="spaceRect" presStyleCnt="0"/>
      <dgm:spPr/>
    </dgm:pt>
    <dgm:pt modelId="{BAF823A9-43D3-40E4-B47A-0577770A38F1}" type="pres">
      <dgm:prSet presAssocID="{70CDF33A-E47E-4CD2-A781-5D6F2E22BEC2}" presName="parTx" presStyleLbl="revTx" presStyleIdx="0" presStyleCnt="4">
        <dgm:presLayoutVars>
          <dgm:chMax val="0"/>
          <dgm:chPref val="0"/>
        </dgm:presLayoutVars>
      </dgm:prSet>
      <dgm:spPr/>
    </dgm:pt>
    <dgm:pt modelId="{E031ED9A-1338-46F4-9038-EF0E3A978E33}" type="pres">
      <dgm:prSet presAssocID="{245A6F7C-C444-4FCC-BC0E-68211D617863}" presName="sibTrans" presStyleCnt="0"/>
      <dgm:spPr/>
    </dgm:pt>
    <dgm:pt modelId="{895C28E9-DD54-46B6-93A5-65C6F4B190C0}" type="pres">
      <dgm:prSet presAssocID="{5ED641B6-5873-4594-80B9-0FF50FFC23D9}" presName="compNode" presStyleCnt="0"/>
      <dgm:spPr/>
    </dgm:pt>
    <dgm:pt modelId="{8942A1E8-9CE5-4FCE-9F2B-7887C8A8F67B}" type="pres">
      <dgm:prSet presAssocID="{5ED641B6-5873-4594-80B9-0FF50FFC23D9}" presName="bgRect" presStyleLbl="bgShp" presStyleIdx="1" presStyleCnt="4"/>
      <dgm:spPr/>
    </dgm:pt>
    <dgm:pt modelId="{A8F4BD4C-8DD2-4121-8BAD-F2D48BF0EBDE}" type="pres">
      <dgm:prSet presAssocID="{5ED641B6-5873-4594-80B9-0FF50FFC23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BCBAD4A4-7581-408C-9865-E97E72DD0D03}" type="pres">
      <dgm:prSet presAssocID="{5ED641B6-5873-4594-80B9-0FF50FFC23D9}" presName="spaceRect" presStyleCnt="0"/>
      <dgm:spPr/>
    </dgm:pt>
    <dgm:pt modelId="{03FE536E-57AB-4DF5-9668-5346544B69E6}" type="pres">
      <dgm:prSet presAssocID="{5ED641B6-5873-4594-80B9-0FF50FFC23D9}" presName="parTx" presStyleLbl="revTx" presStyleIdx="1" presStyleCnt="4">
        <dgm:presLayoutVars>
          <dgm:chMax val="0"/>
          <dgm:chPref val="0"/>
        </dgm:presLayoutVars>
      </dgm:prSet>
      <dgm:spPr/>
    </dgm:pt>
    <dgm:pt modelId="{885A32D6-361C-4C8D-B89C-94E36ED6CCFD}" type="pres">
      <dgm:prSet presAssocID="{E8FFEFF1-5D09-4C38-9EF2-DDEB896531F6}" presName="sibTrans" presStyleCnt="0"/>
      <dgm:spPr/>
    </dgm:pt>
    <dgm:pt modelId="{C3A26AF3-D27C-4B4E-8DB5-91D45B4A83EA}" type="pres">
      <dgm:prSet presAssocID="{5619004E-10BA-4393-88AF-1B84791ED91D}" presName="compNode" presStyleCnt="0"/>
      <dgm:spPr/>
    </dgm:pt>
    <dgm:pt modelId="{AE8F4A3A-9C77-48DC-8B24-CEE0859B639E}" type="pres">
      <dgm:prSet presAssocID="{5619004E-10BA-4393-88AF-1B84791ED91D}" presName="bgRect" presStyleLbl="bgShp" presStyleIdx="2" presStyleCnt="4"/>
      <dgm:spPr/>
    </dgm:pt>
    <dgm:pt modelId="{495798A5-D9FE-43CD-BC4C-644F7F4CF6B8}" type="pres">
      <dgm:prSet presAssocID="{5619004E-10BA-4393-88AF-1B84791ED9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1305D59-386E-4BE1-9FB5-ED07B39D6807}" type="pres">
      <dgm:prSet presAssocID="{5619004E-10BA-4393-88AF-1B84791ED91D}" presName="spaceRect" presStyleCnt="0"/>
      <dgm:spPr/>
    </dgm:pt>
    <dgm:pt modelId="{C6E9EC4F-E585-4B0A-A5A3-988539C8E48D}" type="pres">
      <dgm:prSet presAssocID="{5619004E-10BA-4393-88AF-1B84791ED91D}" presName="parTx" presStyleLbl="revTx" presStyleIdx="2" presStyleCnt="4">
        <dgm:presLayoutVars>
          <dgm:chMax val="0"/>
          <dgm:chPref val="0"/>
        </dgm:presLayoutVars>
      </dgm:prSet>
      <dgm:spPr/>
    </dgm:pt>
    <dgm:pt modelId="{3238D6A1-D6EF-4D9E-B8CA-0C34911BB7F7}" type="pres">
      <dgm:prSet presAssocID="{C1276A39-AC9B-4ADC-A7D7-62ED615F2CCD}" presName="sibTrans" presStyleCnt="0"/>
      <dgm:spPr/>
    </dgm:pt>
    <dgm:pt modelId="{34EC4B09-3D44-4890-9A28-2DFAA31B2D43}" type="pres">
      <dgm:prSet presAssocID="{757B4FCA-DB6F-47EC-A5E0-17D361D9F8B9}" presName="compNode" presStyleCnt="0"/>
      <dgm:spPr/>
    </dgm:pt>
    <dgm:pt modelId="{7BC4C2D3-E308-42B0-AB9F-CE7DCBC905CD}" type="pres">
      <dgm:prSet presAssocID="{757B4FCA-DB6F-47EC-A5E0-17D361D9F8B9}" presName="bgRect" presStyleLbl="bgShp" presStyleIdx="3" presStyleCnt="4"/>
      <dgm:spPr/>
    </dgm:pt>
    <dgm:pt modelId="{EE8A67F1-031A-43A5-9BC9-04F8D846CEC0}" type="pres">
      <dgm:prSet presAssocID="{757B4FCA-DB6F-47EC-A5E0-17D361D9F8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ktrikçi"/>
        </a:ext>
      </dgm:extLst>
    </dgm:pt>
    <dgm:pt modelId="{E760B53A-19C5-4541-ADBD-290BE74E6667}" type="pres">
      <dgm:prSet presAssocID="{757B4FCA-DB6F-47EC-A5E0-17D361D9F8B9}" presName="spaceRect" presStyleCnt="0"/>
      <dgm:spPr/>
    </dgm:pt>
    <dgm:pt modelId="{3B87EA3C-B6AA-4F7E-BAF9-9A72E6A6D6CD}" type="pres">
      <dgm:prSet presAssocID="{757B4FCA-DB6F-47EC-A5E0-17D361D9F8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664103-A167-47F2-A6C7-39E1F10A977C}" type="presOf" srcId="{70CDF33A-E47E-4CD2-A781-5D6F2E22BEC2}" destId="{BAF823A9-43D3-40E4-B47A-0577770A38F1}" srcOrd="0" destOrd="0" presId="urn:microsoft.com/office/officeart/2018/2/layout/IconVerticalSolidList"/>
    <dgm:cxn modelId="{8F25501D-3A81-4B51-8D47-2ED055DD026D}" type="presOf" srcId="{5619004E-10BA-4393-88AF-1B84791ED91D}" destId="{C6E9EC4F-E585-4B0A-A5A3-988539C8E48D}" srcOrd="0" destOrd="0" presId="urn:microsoft.com/office/officeart/2018/2/layout/IconVerticalSolidList"/>
    <dgm:cxn modelId="{DBA47545-C950-4950-8D2E-A7A10166618B}" type="presOf" srcId="{5ED641B6-5873-4594-80B9-0FF50FFC23D9}" destId="{03FE536E-57AB-4DF5-9668-5346544B69E6}" srcOrd="0" destOrd="0" presId="urn:microsoft.com/office/officeart/2018/2/layout/IconVerticalSolidList"/>
    <dgm:cxn modelId="{F411A74F-AEB0-4C94-80AC-B2199DFBA51E}" srcId="{C1ACC179-4F8C-4E39-A6BA-3C8887CDE8B2}" destId="{5ED641B6-5873-4594-80B9-0FF50FFC23D9}" srcOrd="1" destOrd="0" parTransId="{01CAC73D-B04D-446B-BBA4-0EE7C1768117}" sibTransId="{E8FFEFF1-5D09-4C38-9EF2-DDEB896531F6}"/>
    <dgm:cxn modelId="{C2023277-38C5-4322-84E4-2EC6ACA743C7}" type="presOf" srcId="{C1ACC179-4F8C-4E39-A6BA-3C8887CDE8B2}" destId="{7A3EC377-A8D9-4EF2-B672-2B02D19FBB6E}" srcOrd="0" destOrd="0" presId="urn:microsoft.com/office/officeart/2018/2/layout/IconVerticalSolidList"/>
    <dgm:cxn modelId="{B6FA7F77-F53D-443F-866D-2BA391972756}" srcId="{C1ACC179-4F8C-4E39-A6BA-3C8887CDE8B2}" destId="{70CDF33A-E47E-4CD2-A781-5D6F2E22BEC2}" srcOrd="0" destOrd="0" parTransId="{7FAF0919-C8F8-46FC-AF45-22762ECF868A}" sibTransId="{245A6F7C-C444-4FCC-BC0E-68211D617863}"/>
    <dgm:cxn modelId="{3C144683-D442-4035-9995-9B2AF34AFF7C}" srcId="{C1ACC179-4F8C-4E39-A6BA-3C8887CDE8B2}" destId="{5619004E-10BA-4393-88AF-1B84791ED91D}" srcOrd="2" destOrd="0" parTransId="{DC2F8641-CD7F-4CBD-9892-4537AB88D8B7}" sibTransId="{C1276A39-AC9B-4ADC-A7D7-62ED615F2CCD}"/>
    <dgm:cxn modelId="{9AC46C8B-14F8-4B77-B44B-D91A9ACD0E4C}" type="presOf" srcId="{757B4FCA-DB6F-47EC-A5E0-17D361D9F8B9}" destId="{3B87EA3C-B6AA-4F7E-BAF9-9A72E6A6D6CD}" srcOrd="0" destOrd="0" presId="urn:microsoft.com/office/officeart/2018/2/layout/IconVerticalSolidList"/>
    <dgm:cxn modelId="{A8DD7CF4-DA4C-40A4-A72D-8480AA4E00DA}" srcId="{C1ACC179-4F8C-4E39-A6BA-3C8887CDE8B2}" destId="{757B4FCA-DB6F-47EC-A5E0-17D361D9F8B9}" srcOrd="3" destOrd="0" parTransId="{6C21279D-ED06-4FC8-90C3-DEF591596297}" sibTransId="{F9108D98-CBAD-49E0-A435-009153B3A922}"/>
    <dgm:cxn modelId="{E902FF4F-BE28-4520-9FF7-23F779567E57}" type="presParOf" srcId="{7A3EC377-A8D9-4EF2-B672-2B02D19FBB6E}" destId="{603B9AFB-CFBC-43DF-B90D-FB45F927C233}" srcOrd="0" destOrd="0" presId="urn:microsoft.com/office/officeart/2018/2/layout/IconVerticalSolidList"/>
    <dgm:cxn modelId="{35F0B34C-444E-4780-8A77-E74C592B4CB0}" type="presParOf" srcId="{603B9AFB-CFBC-43DF-B90D-FB45F927C233}" destId="{E4683995-94CD-4F49-A9C8-7E3186485148}" srcOrd="0" destOrd="0" presId="urn:microsoft.com/office/officeart/2018/2/layout/IconVerticalSolidList"/>
    <dgm:cxn modelId="{9685885E-27A0-4132-BF19-FB24BF437A11}" type="presParOf" srcId="{603B9AFB-CFBC-43DF-B90D-FB45F927C233}" destId="{284D0819-0FA2-47C8-B548-E75963019161}" srcOrd="1" destOrd="0" presId="urn:microsoft.com/office/officeart/2018/2/layout/IconVerticalSolidList"/>
    <dgm:cxn modelId="{5EEE62A3-9DC4-49AE-9A82-3B3D667D8C78}" type="presParOf" srcId="{603B9AFB-CFBC-43DF-B90D-FB45F927C233}" destId="{5921AB00-3930-43F1-8CE8-C328058FD014}" srcOrd="2" destOrd="0" presId="urn:microsoft.com/office/officeart/2018/2/layout/IconVerticalSolidList"/>
    <dgm:cxn modelId="{CA83D456-01CE-4EB6-8039-D1F427CCE20E}" type="presParOf" srcId="{603B9AFB-CFBC-43DF-B90D-FB45F927C233}" destId="{BAF823A9-43D3-40E4-B47A-0577770A38F1}" srcOrd="3" destOrd="0" presId="urn:microsoft.com/office/officeart/2018/2/layout/IconVerticalSolidList"/>
    <dgm:cxn modelId="{EE8FC29F-A973-4BEA-A434-76A133F16B9B}" type="presParOf" srcId="{7A3EC377-A8D9-4EF2-B672-2B02D19FBB6E}" destId="{E031ED9A-1338-46F4-9038-EF0E3A978E33}" srcOrd="1" destOrd="0" presId="urn:microsoft.com/office/officeart/2018/2/layout/IconVerticalSolidList"/>
    <dgm:cxn modelId="{2C518278-5281-4CFF-BA40-80F099A5753D}" type="presParOf" srcId="{7A3EC377-A8D9-4EF2-B672-2B02D19FBB6E}" destId="{895C28E9-DD54-46B6-93A5-65C6F4B190C0}" srcOrd="2" destOrd="0" presId="urn:microsoft.com/office/officeart/2018/2/layout/IconVerticalSolidList"/>
    <dgm:cxn modelId="{BA4DB784-16D8-4369-8C8C-B010050C6140}" type="presParOf" srcId="{895C28E9-DD54-46B6-93A5-65C6F4B190C0}" destId="{8942A1E8-9CE5-4FCE-9F2B-7887C8A8F67B}" srcOrd="0" destOrd="0" presId="urn:microsoft.com/office/officeart/2018/2/layout/IconVerticalSolidList"/>
    <dgm:cxn modelId="{4F7A1626-64C3-4095-AC64-797369DB8B8B}" type="presParOf" srcId="{895C28E9-DD54-46B6-93A5-65C6F4B190C0}" destId="{A8F4BD4C-8DD2-4121-8BAD-F2D48BF0EBDE}" srcOrd="1" destOrd="0" presId="urn:microsoft.com/office/officeart/2018/2/layout/IconVerticalSolidList"/>
    <dgm:cxn modelId="{CC19D4D6-8CBD-4E38-A953-7F5DB92E4CBC}" type="presParOf" srcId="{895C28E9-DD54-46B6-93A5-65C6F4B190C0}" destId="{BCBAD4A4-7581-408C-9865-E97E72DD0D03}" srcOrd="2" destOrd="0" presId="urn:microsoft.com/office/officeart/2018/2/layout/IconVerticalSolidList"/>
    <dgm:cxn modelId="{E9DFA071-2121-4464-AB55-6466A6BE7A2A}" type="presParOf" srcId="{895C28E9-DD54-46B6-93A5-65C6F4B190C0}" destId="{03FE536E-57AB-4DF5-9668-5346544B69E6}" srcOrd="3" destOrd="0" presId="urn:microsoft.com/office/officeart/2018/2/layout/IconVerticalSolidList"/>
    <dgm:cxn modelId="{32910993-053A-447F-87EF-A831347A4225}" type="presParOf" srcId="{7A3EC377-A8D9-4EF2-B672-2B02D19FBB6E}" destId="{885A32D6-361C-4C8D-B89C-94E36ED6CCFD}" srcOrd="3" destOrd="0" presId="urn:microsoft.com/office/officeart/2018/2/layout/IconVerticalSolidList"/>
    <dgm:cxn modelId="{23B7DAF2-A227-4F36-BAB6-EB099C36A7E5}" type="presParOf" srcId="{7A3EC377-A8D9-4EF2-B672-2B02D19FBB6E}" destId="{C3A26AF3-D27C-4B4E-8DB5-91D45B4A83EA}" srcOrd="4" destOrd="0" presId="urn:microsoft.com/office/officeart/2018/2/layout/IconVerticalSolidList"/>
    <dgm:cxn modelId="{E4B6B205-FBA2-4977-93F9-C1E78D401F5B}" type="presParOf" srcId="{C3A26AF3-D27C-4B4E-8DB5-91D45B4A83EA}" destId="{AE8F4A3A-9C77-48DC-8B24-CEE0859B639E}" srcOrd="0" destOrd="0" presId="urn:microsoft.com/office/officeart/2018/2/layout/IconVerticalSolidList"/>
    <dgm:cxn modelId="{AC2E4448-8FB6-4FD1-9476-3D61404BF52C}" type="presParOf" srcId="{C3A26AF3-D27C-4B4E-8DB5-91D45B4A83EA}" destId="{495798A5-D9FE-43CD-BC4C-644F7F4CF6B8}" srcOrd="1" destOrd="0" presId="urn:microsoft.com/office/officeart/2018/2/layout/IconVerticalSolidList"/>
    <dgm:cxn modelId="{1FF48850-17FC-4904-ACD5-EE61A11D66DA}" type="presParOf" srcId="{C3A26AF3-D27C-4B4E-8DB5-91D45B4A83EA}" destId="{71305D59-386E-4BE1-9FB5-ED07B39D6807}" srcOrd="2" destOrd="0" presId="urn:microsoft.com/office/officeart/2018/2/layout/IconVerticalSolidList"/>
    <dgm:cxn modelId="{5C278149-CEF6-4CF3-A018-C06533EE80A5}" type="presParOf" srcId="{C3A26AF3-D27C-4B4E-8DB5-91D45B4A83EA}" destId="{C6E9EC4F-E585-4B0A-A5A3-988539C8E48D}" srcOrd="3" destOrd="0" presId="urn:microsoft.com/office/officeart/2018/2/layout/IconVerticalSolidList"/>
    <dgm:cxn modelId="{312CD330-00AC-4DD9-B4A0-6E61BCFEAE60}" type="presParOf" srcId="{7A3EC377-A8D9-4EF2-B672-2B02D19FBB6E}" destId="{3238D6A1-D6EF-4D9E-B8CA-0C34911BB7F7}" srcOrd="5" destOrd="0" presId="urn:microsoft.com/office/officeart/2018/2/layout/IconVerticalSolidList"/>
    <dgm:cxn modelId="{DCC62B00-6470-459D-A3D6-F7564B88A951}" type="presParOf" srcId="{7A3EC377-A8D9-4EF2-B672-2B02D19FBB6E}" destId="{34EC4B09-3D44-4890-9A28-2DFAA31B2D43}" srcOrd="6" destOrd="0" presId="urn:microsoft.com/office/officeart/2018/2/layout/IconVerticalSolidList"/>
    <dgm:cxn modelId="{6439FC3C-B1C0-4F89-99FC-F5BA1C133F62}" type="presParOf" srcId="{34EC4B09-3D44-4890-9A28-2DFAA31B2D43}" destId="{7BC4C2D3-E308-42B0-AB9F-CE7DCBC905CD}" srcOrd="0" destOrd="0" presId="urn:microsoft.com/office/officeart/2018/2/layout/IconVerticalSolidList"/>
    <dgm:cxn modelId="{700CBDDB-56A2-4A64-820A-3BFB90EF10F9}" type="presParOf" srcId="{34EC4B09-3D44-4890-9A28-2DFAA31B2D43}" destId="{EE8A67F1-031A-43A5-9BC9-04F8D846CEC0}" srcOrd="1" destOrd="0" presId="urn:microsoft.com/office/officeart/2018/2/layout/IconVerticalSolidList"/>
    <dgm:cxn modelId="{DD4FDF7D-C881-4556-9EFC-6D683D2E7964}" type="presParOf" srcId="{34EC4B09-3D44-4890-9A28-2DFAA31B2D43}" destId="{E760B53A-19C5-4541-ADBD-290BE74E6667}" srcOrd="2" destOrd="0" presId="urn:microsoft.com/office/officeart/2018/2/layout/IconVerticalSolidList"/>
    <dgm:cxn modelId="{CC8326AF-8EAF-4F5C-B8CA-5A2794A32D93}" type="presParOf" srcId="{34EC4B09-3D44-4890-9A28-2DFAA31B2D43}" destId="{3B87EA3C-B6AA-4F7E-BAF9-9A72E6A6D6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83995-94CD-4F49-A9C8-7E3186485148}">
      <dsp:nvSpPr>
        <dsp:cNvPr id="0" name=""/>
        <dsp:cNvSpPr/>
      </dsp:nvSpPr>
      <dsp:spPr>
        <a:xfrm>
          <a:off x="0" y="61346"/>
          <a:ext cx="10820400" cy="12226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D0819-0FA2-47C8-B548-E75963019161}">
      <dsp:nvSpPr>
        <dsp:cNvPr id="0" name=""/>
        <dsp:cNvSpPr/>
      </dsp:nvSpPr>
      <dsp:spPr>
        <a:xfrm>
          <a:off x="253766" y="441996"/>
          <a:ext cx="461845" cy="461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823A9-43D3-40E4-B47A-0577770A38F1}">
      <dsp:nvSpPr>
        <dsp:cNvPr id="0" name=""/>
        <dsp:cNvSpPr/>
      </dsp:nvSpPr>
      <dsp:spPr>
        <a:xfrm>
          <a:off x="969379" y="253244"/>
          <a:ext cx="9807226" cy="91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7" tIns="97107" rIns="97107" bIns="971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Sıkı</a:t>
          </a:r>
          <a:r>
            <a:rPr lang="en-US" sz="1400" kern="1200" dirty="0"/>
            <a:t> </a:t>
          </a:r>
          <a:r>
            <a:rPr lang="en-US" sz="1400" kern="1200" dirty="0" err="1"/>
            <a:t>bir</a:t>
          </a:r>
          <a:r>
            <a:rPr lang="en-US" sz="1400" kern="1200" dirty="0"/>
            <a:t> </a:t>
          </a:r>
          <a:r>
            <a:rPr lang="en-US" sz="1400" kern="1200" dirty="0" err="1"/>
            <a:t>şekilde</a:t>
          </a:r>
          <a:r>
            <a:rPr lang="en-US" sz="1400" kern="1200" dirty="0"/>
            <a:t> </a:t>
          </a:r>
          <a:r>
            <a:rPr lang="en-US" sz="1400" kern="1200" dirty="0" err="1"/>
            <a:t>kısıtlanmış</a:t>
          </a:r>
          <a:r>
            <a:rPr lang="tr-TR" sz="1400" kern="1200" dirty="0"/>
            <a:t> - </a:t>
          </a:r>
          <a:r>
            <a:rPr lang="en-US" sz="1400" kern="1200" dirty="0" err="1"/>
            <a:t>Tüm</a:t>
          </a:r>
          <a:r>
            <a:rPr lang="en-US" sz="1400" kern="1200" dirty="0"/>
            <a:t> </a:t>
          </a:r>
          <a:r>
            <a:rPr lang="en-US" sz="1400" kern="1200" dirty="0" err="1"/>
            <a:t>bilgi</a:t>
          </a:r>
          <a:r>
            <a:rPr lang="en-US" sz="1400" kern="1200" dirty="0"/>
            <a:t> </a:t>
          </a:r>
          <a:r>
            <a:rPr lang="en-US" sz="1400" kern="1200" dirty="0" err="1"/>
            <a:t>işlem</a:t>
          </a:r>
          <a:r>
            <a:rPr lang="en-US" sz="1400" kern="1200" dirty="0"/>
            <a:t> </a:t>
          </a:r>
          <a:r>
            <a:rPr lang="en-US" sz="1400" kern="1200" dirty="0" err="1"/>
            <a:t>sistemlerinin</a:t>
          </a:r>
          <a:r>
            <a:rPr lang="en-US" sz="1400" kern="1200" dirty="0"/>
            <a:t> </a:t>
          </a:r>
          <a:r>
            <a:rPr lang="en-US" sz="1400" kern="1200" dirty="0" err="1"/>
            <a:t>tasarım</a:t>
          </a:r>
          <a:r>
            <a:rPr lang="en-US" sz="1400" kern="1200" dirty="0"/>
            <a:t> </a:t>
          </a:r>
          <a:r>
            <a:rPr lang="en-US" sz="1400" kern="1200" dirty="0" err="1"/>
            <a:t>metrikleri</a:t>
          </a:r>
          <a:r>
            <a:rPr lang="en-US" sz="1400" kern="1200" dirty="0"/>
            <a:t> </a:t>
          </a:r>
          <a:r>
            <a:rPr lang="en-US" sz="1400" kern="1200" dirty="0" err="1"/>
            <a:t>üzerinde</a:t>
          </a:r>
          <a:r>
            <a:rPr lang="en-US" sz="1400" kern="1200" dirty="0"/>
            <a:t> </a:t>
          </a:r>
          <a:r>
            <a:rPr lang="en-US" sz="1400" kern="1200" dirty="0" err="1"/>
            <a:t>kısıtlamaları</a:t>
          </a:r>
          <a:r>
            <a:rPr lang="en-US" sz="1400" kern="1200" dirty="0"/>
            <a:t> </a:t>
          </a:r>
          <a:r>
            <a:rPr lang="en-US" sz="1400" kern="1200" dirty="0" err="1"/>
            <a:t>vardır</a:t>
          </a:r>
          <a:r>
            <a:rPr lang="en-US" sz="1400" kern="1200" dirty="0"/>
            <a:t>, </a:t>
          </a:r>
          <a:r>
            <a:rPr lang="en-US" sz="1400" kern="1200" dirty="0" err="1"/>
            <a:t>ancak</a:t>
          </a:r>
          <a:r>
            <a:rPr lang="en-US" sz="1400" kern="1200" dirty="0"/>
            <a:t> </a:t>
          </a:r>
          <a:r>
            <a:rPr lang="en-US" sz="1400" kern="1200" dirty="0" err="1"/>
            <a:t>gömülü</a:t>
          </a:r>
          <a:r>
            <a:rPr lang="en-US" sz="1400" kern="1200" dirty="0"/>
            <a:t> </a:t>
          </a:r>
          <a:r>
            <a:rPr lang="en-US" sz="1400" kern="1200" dirty="0" err="1"/>
            <a:t>bir</a:t>
          </a:r>
          <a:r>
            <a:rPr lang="en-US" sz="1400" kern="1200" dirty="0"/>
            <a:t> </a:t>
          </a:r>
          <a:r>
            <a:rPr lang="en-US" sz="1400" kern="1200" dirty="0" err="1"/>
            <a:t>sistemdekiler</a:t>
          </a:r>
          <a:r>
            <a:rPr lang="en-US" sz="1400" kern="1200" dirty="0"/>
            <a:t> </a:t>
          </a:r>
          <a:r>
            <a:rPr lang="en-US" sz="1400" kern="1200" dirty="0" err="1"/>
            <a:t>özellikle</a:t>
          </a:r>
          <a:r>
            <a:rPr lang="en-US" sz="1400" kern="1200" dirty="0"/>
            <a:t> </a:t>
          </a:r>
          <a:r>
            <a:rPr lang="en-US" sz="1400" kern="1200" dirty="0" err="1"/>
            <a:t>sıkı</a:t>
          </a:r>
          <a:r>
            <a:rPr lang="en-US" sz="1400" kern="1200" dirty="0"/>
            <a:t> </a:t>
          </a:r>
          <a:r>
            <a:rPr lang="en-US" sz="1400" kern="1200" dirty="0" err="1"/>
            <a:t>olabilir</a:t>
          </a:r>
          <a:r>
            <a:rPr lang="en-US" sz="1400" kern="1200" dirty="0"/>
            <a:t>. </a:t>
          </a:r>
          <a:r>
            <a:rPr lang="en-US" sz="1400" kern="1200" dirty="0" err="1"/>
            <a:t>Tasarım</a:t>
          </a:r>
          <a:r>
            <a:rPr lang="en-US" sz="1400" kern="1200" dirty="0"/>
            <a:t> </a:t>
          </a:r>
          <a:r>
            <a:rPr lang="en-US" sz="1400" kern="1200" dirty="0" err="1"/>
            <a:t>metrikleri</a:t>
          </a:r>
          <a:r>
            <a:rPr lang="en-US" sz="1400" kern="1200" dirty="0"/>
            <a:t>, </a:t>
          </a:r>
          <a:r>
            <a:rPr lang="en-US" sz="1400" kern="1200" dirty="0" err="1"/>
            <a:t>bir</a:t>
          </a:r>
          <a:r>
            <a:rPr lang="en-US" sz="1400" kern="1200" dirty="0"/>
            <a:t> </a:t>
          </a:r>
          <a:r>
            <a:rPr lang="en-US" sz="1400" kern="1200" dirty="0" err="1"/>
            <a:t>uygulamanın</a:t>
          </a:r>
          <a:r>
            <a:rPr lang="en-US" sz="1400" kern="1200" dirty="0"/>
            <a:t> </a:t>
          </a:r>
          <a:r>
            <a:rPr lang="en-US" sz="1400" kern="1200" dirty="0" err="1"/>
            <a:t>maliyeti</a:t>
          </a:r>
          <a:r>
            <a:rPr lang="en-US" sz="1400" kern="1200" dirty="0"/>
            <a:t>, </a:t>
          </a:r>
          <a:r>
            <a:rPr lang="en-US" sz="1400" kern="1200" dirty="0" err="1"/>
            <a:t>boyutu</a:t>
          </a:r>
          <a:r>
            <a:rPr lang="en-US" sz="1400" kern="1200" dirty="0"/>
            <a:t>, </a:t>
          </a:r>
          <a:r>
            <a:rPr lang="en-US" sz="1400" kern="1200" dirty="0" err="1"/>
            <a:t>gücü</a:t>
          </a:r>
          <a:r>
            <a:rPr lang="en-US" sz="1400" kern="1200" dirty="0"/>
            <a:t> </a:t>
          </a:r>
          <a:r>
            <a:rPr lang="en-US" sz="1400" kern="1200" dirty="0" err="1"/>
            <a:t>ve</a:t>
          </a:r>
          <a:r>
            <a:rPr lang="en-US" sz="1400" kern="1200" dirty="0"/>
            <a:t> </a:t>
          </a:r>
          <a:r>
            <a:rPr lang="en-US" sz="1400" kern="1200" dirty="0" err="1"/>
            <a:t>performansı</a:t>
          </a:r>
          <a:r>
            <a:rPr lang="en-US" sz="1400" kern="1200" dirty="0"/>
            <a:t> </a:t>
          </a:r>
          <a:r>
            <a:rPr lang="en-US" sz="1400" kern="1200" dirty="0" err="1"/>
            <a:t>gibi</a:t>
          </a:r>
          <a:r>
            <a:rPr lang="en-US" sz="1400" kern="1200" dirty="0"/>
            <a:t> </a:t>
          </a:r>
          <a:r>
            <a:rPr lang="en-US" sz="1400" kern="1200" dirty="0" err="1"/>
            <a:t>özelliklerinin</a:t>
          </a:r>
          <a:r>
            <a:rPr lang="en-US" sz="1400" kern="1200" dirty="0"/>
            <a:t> </a:t>
          </a:r>
          <a:r>
            <a:rPr lang="en-US" sz="1400" kern="1200" dirty="0" err="1"/>
            <a:t>bir</a:t>
          </a:r>
          <a:r>
            <a:rPr lang="en-US" sz="1400" kern="1200" dirty="0"/>
            <a:t> </a:t>
          </a:r>
          <a:r>
            <a:rPr lang="en-US" sz="1400" kern="1200" dirty="0" err="1"/>
            <a:t>ölçüsüdür</a:t>
          </a:r>
          <a:r>
            <a:rPr lang="en-US" sz="1400" kern="1200" dirty="0"/>
            <a:t>. Tek </a:t>
          </a:r>
          <a:r>
            <a:rPr lang="en-US" sz="1400" kern="1200" dirty="0" err="1"/>
            <a:t>bir</a:t>
          </a:r>
          <a:r>
            <a:rPr lang="en-US" sz="1400" kern="1200" dirty="0"/>
            <a:t> </a:t>
          </a:r>
          <a:r>
            <a:rPr lang="en-US" sz="1400" kern="1200" dirty="0" err="1"/>
            <a:t>çipe</a:t>
          </a:r>
          <a:r>
            <a:rPr lang="en-US" sz="1400" kern="1200" dirty="0"/>
            <a:t> </a:t>
          </a:r>
          <a:r>
            <a:rPr lang="en-US" sz="1400" kern="1200" dirty="0" err="1"/>
            <a:t>sığacak</a:t>
          </a:r>
          <a:r>
            <a:rPr lang="en-US" sz="1400" kern="1200" dirty="0"/>
            <a:t> </a:t>
          </a:r>
          <a:r>
            <a:rPr lang="en-US" sz="1400" kern="1200" dirty="0" err="1"/>
            <a:t>boyutta</a:t>
          </a:r>
          <a:r>
            <a:rPr lang="en-US" sz="1400" kern="1200" dirty="0"/>
            <a:t> </a:t>
          </a:r>
          <a:r>
            <a:rPr lang="en-US" sz="1400" kern="1200" dirty="0" err="1"/>
            <a:t>olmalı</a:t>
          </a:r>
          <a:r>
            <a:rPr lang="en-US" sz="1400" kern="1200" dirty="0"/>
            <a:t>, </a:t>
          </a:r>
          <a:r>
            <a:rPr lang="en-US" sz="1400" kern="1200" dirty="0" err="1"/>
            <a:t>verileri</a:t>
          </a:r>
          <a:r>
            <a:rPr lang="en-US" sz="1400" kern="1200" dirty="0"/>
            <a:t> </a:t>
          </a:r>
          <a:r>
            <a:rPr lang="en-US" sz="1400" kern="1200" dirty="0" err="1"/>
            <a:t>gerçek</a:t>
          </a:r>
          <a:r>
            <a:rPr lang="en-US" sz="1400" kern="1200" dirty="0"/>
            <a:t> </a:t>
          </a:r>
          <a:r>
            <a:rPr lang="en-US" sz="1400" kern="1200" dirty="0" err="1"/>
            <a:t>zamanlı</a:t>
          </a:r>
          <a:r>
            <a:rPr lang="en-US" sz="1400" kern="1200" dirty="0"/>
            <a:t> </a:t>
          </a:r>
          <a:r>
            <a:rPr lang="en-US" sz="1400" kern="1200" dirty="0" err="1"/>
            <a:t>olarak</a:t>
          </a:r>
          <a:r>
            <a:rPr lang="en-US" sz="1400" kern="1200" dirty="0"/>
            <a:t> </a:t>
          </a:r>
          <a:r>
            <a:rPr lang="en-US" sz="1400" kern="1200" dirty="0" err="1"/>
            <a:t>işleyecek</a:t>
          </a:r>
          <a:r>
            <a:rPr lang="en-US" sz="1400" kern="1200" dirty="0"/>
            <a:t> </a:t>
          </a:r>
          <a:r>
            <a:rPr lang="en-US" sz="1400" kern="1200" dirty="0" err="1"/>
            <a:t>kadar</a:t>
          </a:r>
          <a:r>
            <a:rPr lang="en-US" sz="1400" kern="1200" dirty="0"/>
            <a:t> </a:t>
          </a:r>
          <a:r>
            <a:rPr lang="en-US" sz="1400" kern="1200" dirty="0" err="1"/>
            <a:t>hızlı</a:t>
          </a:r>
          <a:r>
            <a:rPr lang="en-US" sz="1400" kern="1200" dirty="0"/>
            <a:t> </a:t>
          </a:r>
          <a:r>
            <a:rPr lang="en-US" sz="1400" kern="1200" dirty="0" err="1"/>
            <a:t>çalışmalı</a:t>
          </a:r>
          <a:r>
            <a:rPr lang="en-US" sz="1400" kern="1200" dirty="0"/>
            <a:t> </a:t>
          </a:r>
          <a:r>
            <a:rPr lang="en-US" sz="1400" kern="1200" dirty="0" err="1"/>
            <a:t>ve</a:t>
          </a:r>
          <a:r>
            <a:rPr lang="en-US" sz="1400" kern="1200" dirty="0"/>
            <a:t> </a:t>
          </a:r>
          <a:r>
            <a:rPr lang="en-US" sz="1400" kern="1200" dirty="0" err="1"/>
            <a:t>pil</a:t>
          </a:r>
          <a:r>
            <a:rPr lang="en-US" sz="1400" kern="1200" dirty="0"/>
            <a:t> </a:t>
          </a:r>
          <a:r>
            <a:rPr lang="en-US" sz="1400" kern="1200" dirty="0" err="1"/>
            <a:t>ömrünü</a:t>
          </a:r>
          <a:r>
            <a:rPr lang="en-US" sz="1400" kern="1200" dirty="0"/>
            <a:t> </a:t>
          </a:r>
          <a:r>
            <a:rPr lang="en-US" sz="1400" kern="1200" dirty="0" err="1"/>
            <a:t>uzatmak</a:t>
          </a:r>
          <a:r>
            <a:rPr lang="en-US" sz="1400" kern="1200" dirty="0"/>
            <a:t> </a:t>
          </a:r>
          <a:r>
            <a:rPr lang="en-US" sz="1400" kern="1200" dirty="0" err="1"/>
            <a:t>için</a:t>
          </a:r>
          <a:r>
            <a:rPr lang="en-US" sz="1400" kern="1200" dirty="0"/>
            <a:t> minimum </a:t>
          </a:r>
          <a:r>
            <a:rPr lang="en-US" sz="1400" kern="1200" dirty="0" err="1"/>
            <a:t>güç</a:t>
          </a:r>
          <a:r>
            <a:rPr lang="en-US" sz="1400" kern="1200" dirty="0"/>
            <a:t> </a:t>
          </a:r>
          <a:r>
            <a:rPr lang="en-US" sz="1400" kern="1200" dirty="0" err="1"/>
            <a:t>tüketmelidir</a:t>
          </a:r>
          <a:r>
            <a:rPr lang="en-US" sz="1400" kern="1200" dirty="0"/>
            <a:t>.</a:t>
          </a:r>
        </a:p>
      </dsp:txBody>
      <dsp:txXfrm>
        <a:off x="969379" y="253244"/>
        <a:ext cx="9807226" cy="917545"/>
      </dsp:txXfrm>
    </dsp:sp>
    <dsp:sp modelId="{8942A1E8-9CE5-4FCE-9F2B-7887C8A8F67B}">
      <dsp:nvSpPr>
        <dsp:cNvPr id="0" name=""/>
        <dsp:cNvSpPr/>
      </dsp:nvSpPr>
      <dsp:spPr>
        <a:xfrm>
          <a:off x="0" y="1513427"/>
          <a:ext cx="10820400" cy="8388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4BD4C-8DD2-4121-8BAD-F2D48BF0EBDE}">
      <dsp:nvSpPr>
        <dsp:cNvPr id="0" name=""/>
        <dsp:cNvSpPr/>
      </dsp:nvSpPr>
      <dsp:spPr>
        <a:xfrm>
          <a:off x="253766" y="1702180"/>
          <a:ext cx="461845" cy="461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E536E-57AB-4DF5-9668-5346544B69E6}">
      <dsp:nvSpPr>
        <dsp:cNvPr id="0" name=""/>
        <dsp:cNvSpPr/>
      </dsp:nvSpPr>
      <dsp:spPr>
        <a:xfrm>
          <a:off x="969379" y="1513427"/>
          <a:ext cx="9807226" cy="91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7" tIns="97107" rIns="97107" bIns="971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Tek </a:t>
          </a:r>
          <a:r>
            <a:rPr lang="en-US" sz="1400" kern="1200" dirty="0" err="1"/>
            <a:t>işlevli</a:t>
          </a:r>
          <a:r>
            <a:rPr lang="en-US" sz="1400" kern="1200" dirty="0"/>
            <a:t> − </a:t>
          </a:r>
          <a:r>
            <a:rPr lang="en-US" sz="1400" kern="1200" dirty="0" err="1"/>
            <a:t>Gömülü</a:t>
          </a:r>
          <a:r>
            <a:rPr lang="en-US" sz="1400" kern="1200" dirty="0"/>
            <a:t> </a:t>
          </a:r>
          <a:r>
            <a:rPr lang="en-US" sz="1400" kern="1200" dirty="0" err="1"/>
            <a:t>bir</a:t>
          </a:r>
          <a:r>
            <a:rPr lang="en-US" sz="1400" kern="1200" dirty="0"/>
            <a:t> </a:t>
          </a:r>
          <a:r>
            <a:rPr lang="en-US" sz="1400" kern="1200" dirty="0" err="1"/>
            <a:t>sistem</a:t>
          </a:r>
          <a:r>
            <a:rPr lang="en-US" sz="1400" kern="1200" dirty="0"/>
            <a:t> </a:t>
          </a:r>
          <a:r>
            <a:rPr lang="en-US" sz="1400" kern="1200" dirty="0" err="1"/>
            <a:t>genellikle</a:t>
          </a:r>
          <a:r>
            <a:rPr lang="en-US" sz="1400" kern="1200" dirty="0"/>
            <a:t> </a:t>
          </a:r>
          <a:r>
            <a:rPr lang="en-US" sz="1400" kern="1200" dirty="0" err="1"/>
            <a:t>özel</a:t>
          </a:r>
          <a:r>
            <a:rPr lang="en-US" sz="1400" kern="1200" dirty="0"/>
            <a:t> </a:t>
          </a:r>
          <a:r>
            <a:rPr lang="en-US" sz="1400" kern="1200" dirty="0" err="1"/>
            <a:t>bir</a:t>
          </a:r>
          <a:r>
            <a:rPr lang="en-US" sz="1400" kern="1200" dirty="0"/>
            <a:t> </a:t>
          </a:r>
          <a:r>
            <a:rPr lang="en-US" sz="1400" kern="1200" dirty="0" err="1"/>
            <a:t>işlem</a:t>
          </a:r>
          <a:r>
            <a:rPr lang="en-US" sz="1400" kern="1200" dirty="0"/>
            <a:t> </a:t>
          </a:r>
          <a:r>
            <a:rPr lang="en-US" sz="1400" kern="1200" dirty="0" err="1"/>
            <a:t>gerçekleştirir</a:t>
          </a:r>
          <a:r>
            <a:rPr lang="en-US" sz="1400" kern="1200" dirty="0"/>
            <a:t> </a:t>
          </a:r>
          <a:r>
            <a:rPr lang="en-US" sz="1400" kern="1200" dirty="0" err="1"/>
            <a:t>ve</a:t>
          </a:r>
          <a:r>
            <a:rPr lang="en-US" sz="1400" kern="1200" dirty="0"/>
            <a:t> </a:t>
          </a:r>
          <a:r>
            <a:rPr lang="en-US" sz="1400" kern="1200" dirty="0" err="1"/>
            <a:t>aynısını</a:t>
          </a:r>
          <a:r>
            <a:rPr lang="en-US" sz="1400" kern="1200" dirty="0"/>
            <a:t> </a:t>
          </a:r>
          <a:r>
            <a:rPr lang="en-US" sz="1400" kern="1200" dirty="0" err="1"/>
            <a:t>tekrar</a:t>
          </a:r>
          <a:r>
            <a:rPr lang="en-US" sz="1400" kern="1200" dirty="0"/>
            <a:t> </a:t>
          </a:r>
          <a:r>
            <a:rPr lang="en-US" sz="1400" kern="1200" dirty="0" err="1"/>
            <a:t>tekrar</a:t>
          </a:r>
          <a:r>
            <a:rPr lang="en-US" sz="1400" kern="1200" dirty="0"/>
            <a:t> </a:t>
          </a:r>
          <a:r>
            <a:rPr lang="en-US" sz="1400" kern="1200" dirty="0" err="1"/>
            <a:t>yapar</a:t>
          </a:r>
          <a:r>
            <a:rPr lang="en-US" sz="1400" kern="1200" dirty="0"/>
            <a:t>. </a:t>
          </a:r>
          <a:r>
            <a:rPr lang="en-US" sz="1400" kern="1200" dirty="0" err="1"/>
            <a:t>Örneğin</a:t>
          </a:r>
          <a:r>
            <a:rPr lang="en-US" sz="1400" kern="1200" dirty="0"/>
            <a:t>: Bir </a:t>
          </a:r>
          <a:r>
            <a:rPr lang="en-US" sz="1400" kern="1200" dirty="0" err="1"/>
            <a:t>çağrı</a:t>
          </a:r>
          <a:r>
            <a:rPr lang="en-US" sz="1400" kern="1200" dirty="0"/>
            <a:t> </a:t>
          </a:r>
          <a:r>
            <a:rPr lang="en-US" sz="1400" kern="1200" dirty="0" err="1"/>
            <a:t>cihazı</a:t>
          </a:r>
          <a:r>
            <a:rPr lang="en-US" sz="1400" kern="1200" dirty="0"/>
            <a:t> her zaman </a:t>
          </a:r>
          <a:r>
            <a:rPr lang="en-US" sz="1400" kern="1200" dirty="0" err="1"/>
            <a:t>çağrı</a:t>
          </a:r>
          <a:r>
            <a:rPr lang="en-US" sz="1400" kern="1200" dirty="0"/>
            <a:t> </a:t>
          </a:r>
          <a:r>
            <a:rPr lang="en-US" sz="1400" kern="1200" dirty="0" err="1"/>
            <a:t>cihazı</a:t>
          </a:r>
          <a:r>
            <a:rPr lang="en-US" sz="1400" kern="1200" dirty="0"/>
            <a:t> </a:t>
          </a:r>
          <a:r>
            <a:rPr lang="en-US" sz="1400" kern="1200" dirty="0" err="1"/>
            <a:t>olarak</a:t>
          </a:r>
          <a:r>
            <a:rPr lang="en-US" sz="1400" kern="1200" dirty="0"/>
            <a:t> </a:t>
          </a:r>
          <a:r>
            <a:rPr lang="en-US" sz="1400" kern="1200" dirty="0" err="1"/>
            <a:t>işlev</a:t>
          </a:r>
          <a:r>
            <a:rPr lang="en-US" sz="1400" kern="1200" dirty="0"/>
            <a:t> </a:t>
          </a:r>
          <a:r>
            <a:rPr lang="en-US" sz="1400" kern="1200" dirty="0" err="1"/>
            <a:t>görür</a:t>
          </a:r>
          <a:r>
            <a:rPr lang="en-US" sz="1400" kern="1200" dirty="0"/>
            <a:t>. </a:t>
          </a:r>
        </a:p>
      </dsp:txBody>
      <dsp:txXfrm>
        <a:off x="969379" y="1513427"/>
        <a:ext cx="9807226" cy="917545"/>
      </dsp:txXfrm>
    </dsp:sp>
    <dsp:sp modelId="{AE8F4A3A-9C77-48DC-8B24-CEE0859B639E}">
      <dsp:nvSpPr>
        <dsp:cNvPr id="0" name=""/>
        <dsp:cNvSpPr/>
      </dsp:nvSpPr>
      <dsp:spPr>
        <a:xfrm>
          <a:off x="0" y="2660359"/>
          <a:ext cx="10820400" cy="8388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798A5-D9FE-43CD-BC4C-644F7F4CF6B8}">
      <dsp:nvSpPr>
        <dsp:cNvPr id="0" name=""/>
        <dsp:cNvSpPr/>
      </dsp:nvSpPr>
      <dsp:spPr>
        <a:xfrm>
          <a:off x="253766" y="2849112"/>
          <a:ext cx="461845" cy="461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9EC4F-E585-4B0A-A5A3-988539C8E48D}">
      <dsp:nvSpPr>
        <dsp:cNvPr id="0" name=""/>
        <dsp:cNvSpPr/>
      </dsp:nvSpPr>
      <dsp:spPr>
        <a:xfrm>
          <a:off x="969379" y="2660359"/>
          <a:ext cx="9807226" cy="91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7" tIns="97107" rIns="97107" bIns="971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Reaktif</a:t>
          </a:r>
          <a:r>
            <a:rPr lang="en-US" sz="1400" kern="1200" dirty="0"/>
            <a:t> </a:t>
          </a:r>
          <a:r>
            <a:rPr lang="en-US" sz="1400" kern="1200" dirty="0" err="1"/>
            <a:t>ve</a:t>
          </a:r>
          <a:r>
            <a:rPr lang="en-US" sz="1400" kern="1200" dirty="0"/>
            <a:t> </a:t>
          </a:r>
          <a:r>
            <a:rPr lang="en-US" sz="1400" kern="1200" dirty="0" err="1"/>
            <a:t>Gerçek</a:t>
          </a:r>
          <a:r>
            <a:rPr lang="en-US" sz="1400" kern="1200" dirty="0"/>
            <a:t> </a:t>
          </a:r>
          <a:r>
            <a:rPr lang="en-US" sz="1400" kern="1200" dirty="0" err="1"/>
            <a:t>zamanlı</a:t>
          </a:r>
          <a:r>
            <a:rPr lang="en-US" sz="1400" kern="1200" dirty="0"/>
            <a:t> - </a:t>
          </a:r>
          <a:r>
            <a:rPr lang="en-US" sz="1400" kern="1200" dirty="0" err="1"/>
            <a:t>Birçok</a:t>
          </a:r>
          <a:r>
            <a:rPr lang="en-US" sz="1400" kern="1200" dirty="0"/>
            <a:t> </a:t>
          </a:r>
          <a:r>
            <a:rPr lang="en-US" sz="1400" kern="1200" dirty="0" err="1"/>
            <a:t>gömülü</a:t>
          </a:r>
          <a:r>
            <a:rPr lang="en-US" sz="1400" kern="1200" dirty="0"/>
            <a:t> </a:t>
          </a:r>
          <a:r>
            <a:rPr lang="en-US" sz="1400" kern="1200" dirty="0" err="1"/>
            <a:t>sistem</a:t>
          </a:r>
          <a:r>
            <a:rPr lang="en-US" sz="1400" kern="1200" dirty="0"/>
            <a:t>, </a:t>
          </a:r>
          <a:r>
            <a:rPr lang="en-US" sz="1400" kern="1200" dirty="0" err="1"/>
            <a:t>sistem</a:t>
          </a:r>
          <a:r>
            <a:rPr lang="en-US" sz="1400" kern="1200" dirty="0"/>
            <a:t> </a:t>
          </a:r>
          <a:r>
            <a:rPr lang="en-US" sz="1400" kern="1200" dirty="0" err="1"/>
            <a:t>ortamındaki</a:t>
          </a:r>
          <a:r>
            <a:rPr lang="en-US" sz="1400" kern="1200" dirty="0"/>
            <a:t> </a:t>
          </a:r>
          <a:r>
            <a:rPr lang="en-US" sz="1400" kern="1200" dirty="0" err="1"/>
            <a:t>değişikliklere</a:t>
          </a:r>
          <a:r>
            <a:rPr lang="en-US" sz="1400" kern="1200" dirty="0"/>
            <a:t> </a:t>
          </a:r>
          <a:r>
            <a:rPr lang="en-US" sz="1400" kern="1200" dirty="0" err="1"/>
            <a:t>sürekli</a:t>
          </a:r>
          <a:r>
            <a:rPr lang="en-US" sz="1400" kern="1200" dirty="0"/>
            <a:t> </a:t>
          </a:r>
          <a:r>
            <a:rPr lang="en-US" sz="1400" kern="1200" dirty="0" err="1"/>
            <a:t>tepki</a:t>
          </a:r>
          <a:r>
            <a:rPr lang="en-US" sz="1400" kern="1200" dirty="0"/>
            <a:t> </a:t>
          </a:r>
          <a:r>
            <a:rPr lang="en-US" sz="1400" kern="1200" dirty="0" err="1"/>
            <a:t>vermeli</a:t>
          </a:r>
          <a:r>
            <a:rPr lang="en-US" sz="1400" kern="1200" dirty="0"/>
            <a:t> </a:t>
          </a:r>
          <a:r>
            <a:rPr lang="en-US" sz="1400" kern="1200" dirty="0" err="1"/>
            <a:t>ve</a:t>
          </a:r>
          <a:r>
            <a:rPr lang="en-US" sz="1400" kern="1200" dirty="0"/>
            <a:t> </a:t>
          </a:r>
          <a:r>
            <a:rPr lang="en-US" sz="1400" kern="1200" dirty="0" err="1"/>
            <a:t>belirli</a:t>
          </a:r>
          <a:r>
            <a:rPr lang="en-US" sz="1400" kern="1200" dirty="0"/>
            <a:t> </a:t>
          </a:r>
          <a:r>
            <a:rPr lang="en-US" sz="1400" kern="1200" dirty="0" err="1"/>
            <a:t>sonuçları</a:t>
          </a:r>
          <a:r>
            <a:rPr lang="en-US" sz="1400" kern="1200" dirty="0"/>
            <a:t> </a:t>
          </a:r>
          <a:r>
            <a:rPr lang="en-US" sz="1400" kern="1200" dirty="0" err="1"/>
            <a:t>herhangi</a:t>
          </a:r>
          <a:r>
            <a:rPr lang="en-US" sz="1400" kern="1200" dirty="0"/>
            <a:t> </a:t>
          </a:r>
          <a:r>
            <a:rPr lang="en-US" sz="1400" kern="1200" dirty="0" err="1"/>
            <a:t>bir</a:t>
          </a:r>
          <a:r>
            <a:rPr lang="en-US" sz="1400" kern="1200" dirty="0"/>
            <a:t> </a:t>
          </a:r>
          <a:r>
            <a:rPr lang="en-US" sz="1400" kern="1200" dirty="0" err="1"/>
            <a:t>gecikme</a:t>
          </a:r>
          <a:r>
            <a:rPr lang="en-US" sz="1400" kern="1200" dirty="0"/>
            <a:t> </a:t>
          </a:r>
          <a:r>
            <a:rPr lang="en-US" sz="1400" kern="1200" dirty="0" err="1"/>
            <a:t>olmadan</a:t>
          </a:r>
          <a:r>
            <a:rPr lang="en-US" sz="1400" kern="1200" dirty="0"/>
            <a:t> </a:t>
          </a:r>
          <a:r>
            <a:rPr lang="en-US" sz="1400" kern="1200" dirty="0" err="1"/>
            <a:t>gerçek</a:t>
          </a:r>
          <a:r>
            <a:rPr lang="en-US" sz="1400" kern="1200" dirty="0"/>
            <a:t> </a:t>
          </a:r>
          <a:r>
            <a:rPr lang="en-US" sz="1400" kern="1200" dirty="0" err="1"/>
            <a:t>zamanlı</a:t>
          </a:r>
          <a:r>
            <a:rPr lang="en-US" sz="1400" kern="1200" dirty="0"/>
            <a:t> </a:t>
          </a:r>
          <a:r>
            <a:rPr lang="en-US" sz="1400" kern="1200" dirty="0" err="1"/>
            <a:t>olarak</a:t>
          </a:r>
          <a:r>
            <a:rPr lang="en-US" sz="1400" kern="1200" dirty="0"/>
            <a:t> </a:t>
          </a:r>
          <a:r>
            <a:rPr lang="en-US" sz="1400" kern="1200" dirty="0" err="1"/>
            <a:t>hesaplamalıdır</a:t>
          </a:r>
          <a:r>
            <a:rPr lang="en-US" sz="1400" kern="1200" dirty="0"/>
            <a:t>. Bir araba </a:t>
          </a:r>
          <a:r>
            <a:rPr lang="en-US" sz="1400" kern="1200" dirty="0" err="1"/>
            <a:t>hız</a:t>
          </a:r>
          <a:r>
            <a:rPr lang="en-US" sz="1400" kern="1200" dirty="0"/>
            <a:t> </a:t>
          </a:r>
          <a:r>
            <a:rPr lang="en-US" sz="1400" kern="1200" dirty="0" err="1"/>
            <a:t>sabitleyici</a:t>
          </a:r>
          <a:r>
            <a:rPr lang="en-US" sz="1400" kern="1200" dirty="0"/>
            <a:t> </a:t>
          </a:r>
          <a:r>
            <a:rPr lang="en-US" sz="1400" kern="1200" dirty="0" err="1"/>
            <a:t>örne</a:t>
          </a:r>
          <a:r>
            <a:rPr lang="tr-TR" sz="1400" kern="1200" dirty="0"/>
            <a:t>k olabilir</a:t>
          </a:r>
          <a:r>
            <a:rPr lang="en-US" sz="1400" kern="1200" dirty="0"/>
            <a:t>.</a:t>
          </a:r>
        </a:p>
      </dsp:txBody>
      <dsp:txXfrm>
        <a:off x="969379" y="2660359"/>
        <a:ext cx="9807226" cy="917545"/>
      </dsp:txXfrm>
    </dsp:sp>
    <dsp:sp modelId="{7BC4C2D3-E308-42B0-AB9F-CE7DCBC905CD}">
      <dsp:nvSpPr>
        <dsp:cNvPr id="0" name=""/>
        <dsp:cNvSpPr/>
      </dsp:nvSpPr>
      <dsp:spPr>
        <a:xfrm>
          <a:off x="0" y="3807291"/>
          <a:ext cx="10820400" cy="8388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A67F1-031A-43A5-9BC9-04F8D846CEC0}">
      <dsp:nvSpPr>
        <dsp:cNvPr id="0" name=""/>
        <dsp:cNvSpPr/>
      </dsp:nvSpPr>
      <dsp:spPr>
        <a:xfrm>
          <a:off x="253766" y="3996044"/>
          <a:ext cx="461845" cy="461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7EA3C-B6AA-4F7E-BAF9-9A72E6A6D6CD}">
      <dsp:nvSpPr>
        <dsp:cNvPr id="0" name=""/>
        <dsp:cNvSpPr/>
      </dsp:nvSpPr>
      <dsp:spPr>
        <a:xfrm>
          <a:off x="969379" y="3807291"/>
          <a:ext cx="9807226" cy="917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7" tIns="97107" rIns="97107" bIns="971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HW-SW sistemleri - Yazılım daha fazla özellik ve esneklik için kullanılır. Donanım performans ve güvenlik için kullanılır.</a:t>
          </a:r>
        </a:p>
      </dsp:txBody>
      <dsp:txXfrm>
        <a:off x="969379" y="3807291"/>
        <a:ext cx="9807226" cy="917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FFD9A-2010-428E-B746-AE447CB1FB6B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C4D44-AC7E-40A7-A8C0-F0BA10CE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6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4D44-AC7E-40A7-A8C0-F0BA10CE06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8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01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4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18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3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4219-20FB-4F3B-9863-437EA4381ABE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A46D-AD69-4A52-94ED-190AF3D3A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1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C4D9D2-10A7-8ED5-85C4-65201FF88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421243"/>
            <a:ext cx="9448800" cy="1825096"/>
          </a:xfrm>
        </p:spPr>
        <p:txBody>
          <a:bodyPr/>
          <a:lstStyle/>
          <a:p>
            <a:pPr algn="ctr"/>
            <a:r>
              <a:rPr lang="en-US" dirty="0" err="1"/>
              <a:t>Gömülü</a:t>
            </a:r>
            <a:r>
              <a:rPr lang="en-US" dirty="0"/>
              <a:t> </a:t>
            </a:r>
            <a:r>
              <a:rPr lang="en-US" dirty="0" err="1"/>
              <a:t>Sistemler</a:t>
            </a:r>
            <a:r>
              <a:rPr lang="en-US" dirty="0"/>
              <a:t> </a:t>
            </a:r>
            <a:br>
              <a:rPr lang="tr-TR" dirty="0"/>
            </a:br>
            <a:r>
              <a:rPr lang="en-US" dirty="0" err="1"/>
              <a:t>ve</a:t>
            </a:r>
            <a:r>
              <a:rPr lang="en-US" dirty="0"/>
              <a:t> IoT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855E714-AF07-B273-A37B-0960EC060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694882"/>
            <a:ext cx="9448800" cy="685800"/>
          </a:xfrm>
        </p:spPr>
        <p:txBody>
          <a:bodyPr/>
          <a:lstStyle/>
          <a:p>
            <a:pPr algn="r"/>
            <a:r>
              <a:rPr lang="tr-TR" dirty="0"/>
              <a:t>Abdullah Memiş Belikırık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9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5B551C-87C4-1930-3496-DEF9C4D6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8834"/>
            <a:ext cx="6832600" cy="1293028"/>
          </a:xfrm>
        </p:spPr>
        <p:txBody>
          <a:bodyPr>
            <a:normAutofit/>
          </a:bodyPr>
          <a:lstStyle/>
          <a:p>
            <a:r>
              <a:rPr lang="tr-TR" dirty="0"/>
              <a:t>GÖMÜLÜ SİSTEM NEDİR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63624E-E261-D056-5D0D-3CC8EBCF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49" y="1710567"/>
            <a:ext cx="6832600" cy="4922196"/>
          </a:xfrm>
        </p:spPr>
        <p:txBody>
          <a:bodyPr>
            <a:normAutofit lnSpcReduction="10000"/>
          </a:bodyPr>
          <a:lstStyle/>
          <a:p>
            <a:r>
              <a:rPr lang="en-US" sz="2300" dirty="0" err="1"/>
              <a:t>Gömülü</a:t>
            </a:r>
            <a:r>
              <a:rPr lang="en-US" sz="2300" dirty="0"/>
              <a:t> </a:t>
            </a:r>
            <a:r>
              <a:rPr lang="en-US" sz="2300" dirty="0" err="1"/>
              <a:t>sistem</a:t>
            </a:r>
            <a:r>
              <a:rPr lang="en-US" sz="2300" dirty="0"/>
              <a:t>, </a:t>
            </a:r>
            <a:r>
              <a:rPr lang="en-US" sz="2300" dirty="0" err="1"/>
              <a:t>bağımsız</a:t>
            </a:r>
            <a:r>
              <a:rPr lang="en-US" sz="2300" dirty="0"/>
              <a:t> </a:t>
            </a:r>
            <a:r>
              <a:rPr lang="en-US" sz="2300" dirty="0" err="1"/>
              <a:t>bir</a:t>
            </a:r>
            <a:r>
              <a:rPr lang="en-US" sz="2300" dirty="0"/>
              <a:t> </a:t>
            </a:r>
            <a:r>
              <a:rPr lang="en-US" sz="2300" dirty="0" err="1"/>
              <a:t>sistem</a:t>
            </a:r>
            <a:r>
              <a:rPr lang="en-US" sz="2300" dirty="0"/>
              <a:t> </a:t>
            </a:r>
            <a:r>
              <a:rPr lang="en-US" sz="2300" dirty="0" err="1"/>
              <a:t>olarak</a:t>
            </a:r>
            <a:r>
              <a:rPr lang="en-US" sz="2300" dirty="0"/>
              <a:t> </a:t>
            </a:r>
            <a:r>
              <a:rPr lang="en-US" sz="2300" dirty="0" err="1"/>
              <a:t>veya</a:t>
            </a:r>
            <a:r>
              <a:rPr lang="en-US" sz="2300" dirty="0"/>
              <a:t> </a:t>
            </a:r>
            <a:r>
              <a:rPr lang="en-US" sz="2300" dirty="0" err="1"/>
              <a:t>büyük</a:t>
            </a:r>
            <a:r>
              <a:rPr lang="en-US" sz="2300" dirty="0"/>
              <a:t> </a:t>
            </a:r>
            <a:r>
              <a:rPr lang="en-US" sz="2300" dirty="0" err="1"/>
              <a:t>bir</a:t>
            </a:r>
            <a:r>
              <a:rPr lang="en-US" sz="2300" dirty="0"/>
              <a:t> </a:t>
            </a:r>
            <a:r>
              <a:rPr lang="en-US" sz="2300" dirty="0" err="1"/>
              <a:t>sistemin</a:t>
            </a:r>
            <a:r>
              <a:rPr lang="en-US" sz="2300" dirty="0"/>
              <a:t> </a:t>
            </a:r>
            <a:r>
              <a:rPr lang="en-US" sz="2300" dirty="0" err="1"/>
              <a:t>parçası</a:t>
            </a:r>
            <a:r>
              <a:rPr lang="en-US" sz="2300" dirty="0"/>
              <a:t> </a:t>
            </a:r>
            <a:r>
              <a:rPr lang="en-US" sz="2300" dirty="0" err="1"/>
              <a:t>olarak</a:t>
            </a:r>
            <a:r>
              <a:rPr lang="en-US" sz="2300" dirty="0"/>
              <a:t> </a:t>
            </a:r>
            <a:r>
              <a:rPr lang="en-US" sz="2300" dirty="0" err="1"/>
              <a:t>özel</a:t>
            </a:r>
            <a:r>
              <a:rPr lang="en-US" sz="2300" dirty="0"/>
              <a:t> </a:t>
            </a:r>
            <a:r>
              <a:rPr lang="en-US" sz="2300" dirty="0" err="1"/>
              <a:t>bir</a:t>
            </a:r>
            <a:r>
              <a:rPr lang="en-US" sz="2300" dirty="0"/>
              <a:t> </a:t>
            </a:r>
            <a:r>
              <a:rPr lang="en-US" sz="2300" dirty="0" err="1"/>
              <a:t>işlevi</a:t>
            </a:r>
            <a:r>
              <a:rPr lang="en-US" sz="2300" dirty="0"/>
              <a:t> </a:t>
            </a:r>
            <a:r>
              <a:rPr lang="en-US" sz="2300" dirty="0" err="1"/>
              <a:t>yerine</a:t>
            </a:r>
            <a:r>
              <a:rPr lang="en-US" sz="2300" dirty="0"/>
              <a:t> </a:t>
            </a:r>
            <a:r>
              <a:rPr lang="en-US" sz="2300" dirty="0" err="1"/>
              <a:t>getirmek</a:t>
            </a:r>
            <a:r>
              <a:rPr lang="en-US" sz="2300" dirty="0"/>
              <a:t> </a:t>
            </a:r>
            <a:r>
              <a:rPr lang="en-US" sz="2300" dirty="0" err="1"/>
              <a:t>üzere</a:t>
            </a:r>
            <a:r>
              <a:rPr lang="en-US" sz="2300" dirty="0"/>
              <a:t> </a:t>
            </a:r>
            <a:r>
              <a:rPr lang="en-US" sz="2300" dirty="0" err="1"/>
              <a:t>tasarlanmış</a:t>
            </a:r>
            <a:r>
              <a:rPr lang="en-US" sz="2300" dirty="0"/>
              <a:t> </a:t>
            </a:r>
            <a:r>
              <a:rPr lang="en-US" sz="2300" dirty="0" err="1"/>
              <a:t>yazılıma</a:t>
            </a:r>
            <a:r>
              <a:rPr lang="en-US" sz="2300" dirty="0"/>
              <a:t> </a:t>
            </a:r>
            <a:r>
              <a:rPr lang="en-US" sz="2300" dirty="0" err="1"/>
              <a:t>sahip</a:t>
            </a:r>
            <a:r>
              <a:rPr lang="en-US" sz="2300" dirty="0"/>
              <a:t> </a:t>
            </a:r>
            <a:r>
              <a:rPr lang="en-US" sz="2300" dirty="0" err="1"/>
              <a:t>mikroişlemci</a:t>
            </a:r>
            <a:r>
              <a:rPr lang="en-US" sz="2300" dirty="0"/>
              <a:t> </a:t>
            </a:r>
            <a:r>
              <a:rPr lang="en-US" sz="2300" dirty="0" err="1"/>
              <a:t>tabanlı</a:t>
            </a:r>
            <a:r>
              <a:rPr lang="en-US" sz="2300" dirty="0"/>
              <a:t> </a:t>
            </a:r>
            <a:r>
              <a:rPr lang="en-US" sz="2300" dirty="0" err="1"/>
              <a:t>bir</a:t>
            </a:r>
            <a:r>
              <a:rPr lang="en-US" sz="2300" dirty="0"/>
              <a:t> </a:t>
            </a:r>
            <a:r>
              <a:rPr lang="en-US" sz="2300" dirty="0" err="1"/>
              <a:t>bilgisayar</a:t>
            </a:r>
            <a:r>
              <a:rPr lang="en-US" sz="2300" dirty="0"/>
              <a:t> </a:t>
            </a:r>
            <a:r>
              <a:rPr lang="en-US" sz="2300" dirty="0" err="1"/>
              <a:t>donanım</a:t>
            </a:r>
            <a:r>
              <a:rPr lang="en-US" sz="2300" dirty="0"/>
              <a:t> </a:t>
            </a:r>
            <a:r>
              <a:rPr lang="en-US" sz="2300" dirty="0" err="1"/>
              <a:t>sistemidir</a:t>
            </a:r>
            <a:r>
              <a:rPr lang="en-US" sz="2300" dirty="0"/>
              <a:t>. </a:t>
            </a:r>
            <a:r>
              <a:rPr lang="en-US" sz="2300" dirty="0" err="1"/>
              <a:t>Merkezinde</a:t>
            </a:r>
            <a:r>
              <a:rPr lang="en-US" sz="2300" dirty="0"/>
              <a:t>, </a:t>
            </a:r>
            <a:r>
              <a:rPr lang="en-US" sz="2300" dirty="0" err="1"/>
              <a:t>gerçek</a:t>
            </a:r>
            <a:r>
              <a:rPr lang="en-US" sz="2300" dirty="0"/>
              <a:t> </a:t>
            </a:r>
            <a:r>
              <a:rPr lang="en-US" sz="2300" dirty="0" err="1"/>
              <a:t>zamanlı</a:t>
            </a:r>
            <a:r>
              <a:rPr lang="en-US" sz="2300" dirty="0"/>
              <a:t> </a:t>
            </a:r>
            <a:r>
              <a:rPr lang="en-US" sz="2300" dirty="0" err="1"/>
              <a:t>işlemler</a:t>
            </a:r>
            <a:r>
              <a:rPr lang="en-US" sz="2300" dirty="0"/>
              <a:t> </a:t>
            </a:r>
            <a:r>
              <a:rPr lang="en-US" sz="2300" dirty="0" err="1"/>
              <a:t>için</a:t>
            </a:r>
            <a:r>
              <a:rPr lang="en-US" sz="2300" dirty="0"/>
              <a:t> </a:t>
            </a:r>
            <a:r>
              <a:rPr lang="en-US" sz="2300" dirty="0" err="1"/>
              <a:t>hesaplama</a:t>
            </a:r>
            <a:r>
              <a:rPr lang="en-US" sz="2300" dirty="0"/>
              <a:t> </a:t>
            </a:r>
            <a:r>
              <a:rPr lang="en-US" sz="2300" dirty="0" err="1"/>
              <a:t>yapmak</a:t>
            </a:r>
            <a:r>
              <a:rPr lang="en-US" sz="2300" dirty="0"/>
              <a:t> </a:t>
            </a:r>
            <a:r>
              <a:rPr lang="en-US" sz="2300" dirty="0" err="1"/>
              <a:t>üzere</a:t>
            </a:r>
            <a:r>
              <a:rPr lang="en-US" sz="2300" dirty="0"/>
              <a:t> </a:t>
            </a:r>
            <a:r>
              <a:rPr lang="en-US" sz="2300" dirty="0" err="1"/>
              <a:t>tasarlanmış</a:t>
            </a:r>
            <a:r>
              <a:rPr lang="en-US" sz="2300" dirty="0"/>
              <a:t> </a:t>
            </a:r>
            <a:r>
              <a:rPr lang="en-US" sz="2300" dirty="0" err="1"/>
              <a:t>entegre</a:t>
            </a:r>
            <a:r>
              <a:rPr lang="en-US" sz="2300" dirty="0"/>
              <a:t> </a:t>
            </a:r>
            <a:r>
              <a:rPr lang="en-US" sz="2300" dirty="0" err="1"/>
              <a:t>bir</a:t>
            </a:r>
            <a:r>
              <a:rPr lang="en-US" sz="2300" dirty="0"/>
              <a:t> </a:t>
            </a:r>
            <a:r>
              <a:rPr lang="en-US" sz="2300" dirty="0" err="1"/>
              <a:t>devre</a:t>
            </a:r>
            <a:r>
              <a:rPr lang="en-US" sz="2300" dirty="0"/>
              <a:t> </a:t>
            </a:r>
            <a:r>
              <a:rPr lang="en-US" sz="2300" dirty="0" err="1"/>
              <a:t>bulunur</a:t>
            </a:r>
            <a:r>
              <a:rPr lang="en-US" sz="2300" dirty="0"/>
              <a:t>.</a:t>
            </a:r>
            <a:endParaRPr lang="tr-TR" sz="2300" dirty="0"/>
          </a:p>
          <a:p>
            <a:r>
              <a:rPr lang="en-US" sz="2300" dirty="0" err="1"/>
              <a:t>Karmaşıklı</a:t>
            </a:r>
            <a:r>
              <a:rPr lang="tr-TR" sz="2300" dirty="0" err="1"/>
              <a:t>ğı</a:t>
            </a:r>
            <a:r>
              <a:rPr lang="en-US" sz="2300" dirty="0"/>
              <a:t>, </a:t>
            </a:r>
            <a:r>
              <a:rPr lang="en-US" sz="2300" dirty="0" err="1"/>
              <a:t>tek</a:t>
            </a:r>
            <a:r>
              <a:rPr lang="en-US" sz="2300" dirty="0"/>
              <a:t> </a:t>
            </a:r>
            <a:r>
              <a:rPr lang="en-US" sz="2300" dirty="0" err="1"/>
              <a:t>bir</a:t>
            </a:r>
            <a:r>
              <a:rPr lang="en-US" sz="2300" dirty="0"/>
              <a:t> </a:t>
            </a:r>
            <a:r>
              <a:rPr lang="en-US" sz="2300" dirty="0" err="1"/>
              <a:t>mikrodenetleyiciden</a:t>
            </a:r>
            <a:r>
              <a:rPr lang="en-US" sz="2300" dirty="0"/>
              <a:t> </a:t>
            </a:r>
            <a:r>
              <a:rPr lang="en-US" sz="2300" dirty="0" err="1"/>
              <a:t>bağlı</a:t>
            </a:r>
            <a:r>
              <a:rPr lang="en-US" sz="2300" dirty="0"/>
              <a:t> </a:t>
            </a:r>
            <a:r>
              <a:rPr lang="en-US" sz="2300" dirty="0" err="1"/>
              <a:t>çevre</a:t>
            </a:r>
            <a:r>
              <a:rPr lang="en-US" sz="2300" dirty="0"/>
              <a:t> </a:t>
            </a:r>
            <a:r>
              <a:rPr lang="en-US" sz="2300" dirty="0" err="1"/>
              <a:t>birimleri</a:t>
            </a:r>
            <a:r>
              <a:rPr lang="en-US" sz="2300" dirty="0"/>
              <a:t> </a:t>
            </a:r>
            <a:r>
              <a:rPr lang="en-US" sz="2300" dirty="0" err="1"/>
              <a:t>ve</a:t>
            </a:r>
            <a:r>
              <a:rPr lang="en-US" sz="2300" dirty="0"/>
              <a:t> </a:t>
            </a:r>
            <a:r>
              <a:rPr lang="en-US" sz="2300" dirty="0" err="1"/>
              <a:t>ağları</a:t>
            </a:r>
            <a:r>
              <a:rPr lang="en-US" sz="2300" dirty="0"/>
              <a:t> </a:t>
            </a:r>
            <a:r>
              <a:rPr lang="en-US" sz="2300" dirty="0" err="1"/>
              <a:t>olan</a:t>
            </a:r>
            <a:r>
              <a:rPr lang="en-US" sz="2300" dirty="0"/>
              <a:t> </a:t>
            </a:r>
            <a:r>
              <a:rPr lang="en-US" sz="2300" dirty="0" err="1"/>
              <a:t>bir</a:t>
            </a:r>
            <a:r>
              <a:rPr lang="en-US" sz="2300" dirty="0"/>
              <a:t> </a:t>
            </a:r>
            <a:r>
              <a:rPr lang="en-US" sz="2300" dirty="0" err="1"/>
              <a:t>işlemci</a:t>
            </a:r>
            <a:r>
              <a:rPr lang="en-US" sz="2300" dirty="0"/>
              <a:t> </a:t>
            </a:r>
            <a:r>
              <a:rPr lang="en-US" sz="2300" dirty="0" err="1"/>
              <a:t>paketine</a:t>
            </a:r>
            <a:r>
              <a:rPr lang="en-US" sz="2300" dirty="0"/>
              <a:t> </a:t>
            </a:r>
            <a:r>
              <a:rPr lang="en-US" sz="2300" dirty="0" err="1"/>
              <a:t>kadar</a:t>
            </a:r>
            <a:r>
              <a:rPr lang="tr-TR" sz="2300" dirty="0"/>
              <a:t>;</a:t>
            </a:r>
            <a:r>
              <a:rPr lang="en-US" sz="2300" dirty="0"/>
              <a:t> </a:t>
            </a:r>
            <a:r>
              <a:rPr lang="en-US" sz="2300" dirty="0" err="1"/>
              <a:t>kullanıcı</a:t>
            </a:r>
            <a:r>
              <a:rPr lang="en-US" sz="2300" dirty="0"/>
              <a:t> </a:t>
            </a:r>
            <a:r>
              <a:rPr lang="en-US" sz="2300" dirty="0" err="1"/>
              <a:t>arabiriminden</a:t>
            </a:r>
            <a:r>
              <a:rPr lang="en-US" sz="2300" dirty="0"/>
              <a:t> </a:t>
            </a:r>
            <a:r>
              <a:rPr lang="en-US" sz="2300" dirty="0" err="1"/>
              <a:t>karmaşık</a:t>
            </a:r>
            <a:r>
              <a:rPr lang="en-US" sz="2300" dirty="0"/>
              <a:t> </a:t>
            </a:r>
            <a:r>
              <a:rPr lang="en-US" sz="2300" dirty="0" err="1"/>
              <a:t>grafik</a:t>
            </a:r>
            <a:r>
              <a:rPr lang="en-US" sz="2300" dirty="0"/>
              <a:t> </a:t>
            </a:r>
            <a:r>
              <a:rPr lang="en-US" sz="2300" dirty="0" err="1"/>
              <a:t>kullanıcı</a:t>
            </a:r>
            <a:r>
              <a:rPr lang="en-US" sz="2300" dirty="0"/>
              <a:t> </a:t>
            </a:r>
            <a:r>
              <a:rPr lang="en-US" sz="2300" dirty="0" err="1"/>
              <a:t>arabirimlerine</a:t>
            </a:r>
            <a:r>
              <a:rPr lang="en-US" sz="2300" dirty="0"/>
              <a:t> </a:t>
            </a:r>
            <a:r>
              <a:rPr lang="en-US" sz="2300" dirty="0" err="1"/>
              <a:t>kadar</a:t>
            </a:r>
            <a:r>
              <a:rPr lang="tr-TR" sz="2300" dirty="0"/>
              <a:t> uzanır</a:t>
            </a:r>
            <a:r>
              <a:rPr lang="en-US" sz="2300" dirty="0"/>
              <a:t>. </a:t>
            </a:r>
            <a:r>
              <a:rPr lang="en-US" sz="2300" dirty="0" err="1"/>
              <a:t>Gömülü</a:t>
            </a:r>
            <a:r>
              <a:rPr lang="en-US" sz="2300" dirty="0"/>
              <a:t> </a:t>
            </a:r>
            <a:r>
              <a:rPr lang="en-US" sz="2300" dirty="0" err="1"/>
              <a:t>bir</a:t>
            </a:r>
            <a:r>
              <a:rPr lang="en-US" sz="2300" dirty="0"/>
              <a:t> </a:t>
            </a:r>
            <a:r>
              <a:rPr lang="en-US" sz="2300" dirty="0" err="1"/>
              <a:t>sistemin</a:t>
            </a:r>
            <a:r>
              <a:rPr lang="en-US" sz="2300" dirty="0"/>
              <a:t> </a:t>
            </a:r>
            <a:r>
              <a:rPr lang="en-US" sz="2300" dirty="0" err="1"/>
              <a:t>karmaşıklığı</a:t>
            </a:r>
            <a:r>
              <a:rPr lang="en-US" sz="2300" dirty="0"/>
              <a:t>, </a:t>
            </a:r>
            <a:r>
              <a:rPr lang="en-US" sz="2300" dirty="0" err="1"/>
              <a:t>tasarlandığı</a:t>
            </a:r>
            <a:r>
              <a:rPr lang="en-US" sz="2300" dirty="0"/>
              <a:t> </a:t>
            </a:r>
            <a:r>
              <a:rPr lang="en-US" sz="2300" dirty="0" err="1"/>
              <a:t>göreve</a:t>
            </a:r>
            <a:r>
              <a:rPr lang="en-US" sz="2300" dirty="0"/>
              <a:t> </a:t>
            </a:r>
            <a:r>
              <a:rPr lang="en-US" sz="2300" dirty="0" err="1"/>
              <a:t>bağlı</a:t>
            </a:r>
            <a:r>
              <a:rPr lang="en-US" sz="2300" dirty="0"/>
              <a:t> </a:t>
            </a:r>
            <a:r>
              <a:rPr lang="en-US" sz="2300" dirty="0" err="1"/>
              <a:t>olarak</a:t>
            </a:r>
            <a:r>
              <a:rPr lang="en-US" sz="2300" dirty="0"/>
              <a:t> </a:t>
            </a:r>
            <a:r>
              <a:rPr lang="en-US" sz="2300" dirty="0" err="1"/>
              <a:t>önemli</a:t>
            </a:r>
            <a:r>
              <a:rPr lang="en-US" sz="2300" dirty="0"/>
              <a:t> </a:t>
            </a:r>
            <a:r>
              <a:rPr lang="en-US" sz="2300" dirty="0" err="1"/>
              <a:t>ölçüde</a:t>
            </a:r>
            <a:r>
              <a:rPr lang="en-US" sz="2300" dirty="0"/>
              <a:t> </a:t>
            </a:r>
            <a:r>
              <a:rPr lang="en-US" sz="2300" dirty="0" err="1"/>
              <a:t>değişir</a:t>
            </a:r>
            <a:r>
              <a:rPr lang="en-US" sz="2300" dirty="0"/>
              <a:t>.</a:t>
            </a:r>
            <a:endParaRPr lang="tr-TR" sz="23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Devre kartından oluşan arka plan">
            <a:extLst>
              <a:ext uri="{FF2B5EF4-FFF2-40B4-BE49-F238E27FC236}">
                <a16:creationId xmlns:a16="http://schemas.microsoft.com/office/drawing/2014/main" id="{7EA71581-C9D3-05EE-E852-05C74A441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22" r="44569"/>
          <a:stretch/>
        </p:blipFill>
        <p:spPr>
          <a:xfrm>
            <a:off x="7783416" y="0"/>
            <a:ext cx="4408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4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2B61BF-F3E7-16E5-C420-C7273063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tr-TR" dirty="0"/>
              <a:t>Gömülü sistemlerin özellikleri</a:t>
            </a:r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23627DB-72B7-E405-DE86-B9F0763F6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685956"/>
              </p:ext>
            </p:extLst>
          </p:nvPr>
        </p:nvGraphicFramePr>
        <p:xfrm>
          <a:off x="685800" y="1729946"/>
          <a:ext cx="10820400" cy="478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28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06339E-46AC-2381-A691-955EF98A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96123"/>
            <a:ext cx="10820400" cy="1121392"/>
          </a:xfrm>
        </p:spPr>
        <p:txBody>
          <a:bodyPr/>
          <a:lstStyle/>
          <a:p>
            <a:pPr algn="ctr"/>
            <a:r>
              <a:rPr lang="tr-TR" dirty="0"/>
              <a:t>NESNELERİN İNTERNETİ (IOT) NEDİR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421735-567B-DBC4-A523-AD6E0396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9151"/>
            <a:ext cx="10820400" cy="4772725"/>
          </a:xfrm>
        </p:spPr>
        <p:txBody>
          <a:bodyPr/>
          <a:lstStyle/>
          <a:p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tr-TR" dirty="0"/>
              <a:t>İ</a:t>
            </a:r>
            <a:r>
              <a:rPr lang="en-US" dirty="0" err="1"/>
              <a:t>nterneti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IoT,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tanımlayıcılar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insandan</a:t>
            </a:r>
            <a:r>
              <a:rPr lang="en-US" dirty="0"/>
              <a:t> </a:t>
            </a:r>
            <a:r>
              <a:rPr lang="en-US" dirty="0" err="1"/>
              <a:t>insana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insandan</a:t>
            </a:r>
            <a:r>
              <a:rPr lang="en-US" dirty="0"/>
              <a:t> </a:t>
            </a:r>
            <a:r>
              <a:rPr lang="en-US" dirty="0" err="1"/>
              <a:t>bilgisayara</a:t>
            </a:r>
            <a:r>
              <a:rPr lang="en-US" dirty="0"/>
              <a:t> </a:t>
            </a:r>
            <a:r>
              <a:rPr lang="en-US" dirty="0" err="1"/>
              <a:t>etkileşim</a:t>
            </a:r>
            <a:r>
              <a:rPr lang="en-US" dirty="0"/>
              <a:t> </a:t>
            </a:r>
            <a:r>
              <a:rPr lang="en-US" dirty="0" err="1"/>
              <a:t>gerektirmeden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aktarma</a:t>
            </a:r>
            <a:r>
              <a:rPr lang="en-US" dirty="0"/>
              <a:t> </a:t>
            </a:r>
            <a:r>
              <a:rPr lang="en-US" dirty="0" err="1"/>
              <a:t>yeteneği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sağlanan</a:t>
            </a:r>
            <a:r>
              <a:rPr lang="en-US" dirty="0"/>
              <a:t> </a:t>
            </a:r>
            <a:r>
              <a:rPr lang="en-US" dirty="0" err="1"/>
              <a:t>birbiriyle</a:t>
            </a:r>
            <a:r>
              <a:rPr lang="en-US" dirty="0"/>
              <a:t> </a:t>
            </a:r>
            <a:r>
              <a:rPr lang="en-US" dirty="0" err="1"/>
              <a:t>ilişkili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cihazları</a:t>
            </a:r>
            <a:r>
              <a:rPr lang="en-US" dirty="0"/>
              <a:t>, </a:t>
            </a:r>
            <a:r>
              <a:rPr lang="en-US" dirty="0" err="1"/>
              <a:t>mekanik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dijital</a:t>
            </a:r>
            <a:r>
              <a:rPr lang="en-US" dirty="0"/>
              <a:t> </a:t>
            </a:r>
            <a:r>
              <a:rPr lang="en-US" dirty="0" err="1"/>
              <a:t>makineler</a:t>
            </a:r>
            <a:r>
              <a:rPr lang="en-US" dirty="0"/>
              <a:t>, </a:t>
            </a:r>
            <a:r>
              <a:rPr lang="en-US" dirty="0" err="1"/>
              <a:t>nesneler</a:t>
            </a:r>
            <a:r>
              <a:rPr lang="en-US" dirty="0"/>
              <a:t>, </a:t>
            </a:r>
            <a:r>
              <a:rPr lang="en-US" dirty="0" err="1"/>
              <a:t>hayvanlar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insanlardan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sistemdir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tr-TR" dirty="0"/>
              <a:t>İ</a:t>
            </a:r>
            <a:r>
              <a:rPr lang="en-US" dirty="0" err="1"/>
              <a:t>nterneti'ndeki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</a:t>
            </a:r>
            <a:r>
              <a:rPr lang="en-US" dirty="0" err="1"/>
              <a:t>kalp</a:t>
            </a:r>
            <a:r>
              <a:rPr lang="en-US" dirty="0"/>
              <a:t> </a:t>
            </a:r>
            <a:r>
              <a:rPr lang="en-US" dirty="0" err="1"/>
              <a:t>monitörü</a:t>
            </a:r>
            <a:r>
              <a:rPr lang="en-US" dirty="0"/>
              <a:t> </a:t>
            </a:r>
            <a:r>
              <a:rPr lang="en-US" dirty="0" err="1"/>
              <a:t>implantı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, </a:t>
            </a:r>
            <a:r>
              <a:rPr lang="en-US" dirty="0" err="1"/>
              <a:t>biyoçipli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çiftlik</a:t>
            </a:r>
            <a:r>
              <a:rPr lang="en-US" dirty="0"/>
              <a:t> </a:t>
            </a:r>
            <a:r>
              <a:rPr lang="en-US" dirty="0" err="1"/>
              <a:t>hayvanı</a:t>
            </a:r>
            <a:r>
              <a:rPr lang="en-US" dirty="0"/>
              <a:t>, </a:t>
            </a:r>
            <a:r>
              <a:rPr lang="en-US" dirty="0" err="1"/>
              <a:t>lastik</a:t>
            </a:r>
            <a:r>
              <a:rPr lang="en-US" dirty="0"/>
              <a:t> </a:t>
            </a:r>
            <a:r>
              <a:rPr lang="en-US" dirty="0" err="1"/>
              <a:t>basıncı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sürücüyü</a:t>
            </a:r>
            <a:r>
              <a:rPr lang="en-US" dirty="0"/>
              <a:t> </a:t>
            </a:r>
            <a:r>
              <a:rPr lang="en-US" dirty="0" err="1"/>
              <a:t>uyarmak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yerleşik</a:t>
            </a:r>
            <a:r>
              <a:rPr lang="en-US" dirty="0"/>
              <a:t> </a:t>
            </a:r>
            <a:r>
              <a:rPr lang="en-US" dirty="0" err="1"/>
              <a:t>sensörlere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otomobil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doğal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yapımı</a:t>
            </a:r>
            <a:r>
              <a:rPr lang="en-US" dirty="0"/>
              <a:t> İnternet </a:t>
            </a:r>
            <a:r>
              <a:rPr lang="en-US" dirty="0" err="1"/>
              <a:t>Protokolü</a:t>
            </a:r>
            <a:r>
              <a:rPr lang="en-US" dirty="0"/>
              <a:t> (IP) </a:t>
            </a:r>
            <a:r>
              <a:rPr lang="en-US" dirty="0" err="1"/>
              <a:t>atanabilen</a:t>
            </a:r>
            <a:r>
              <a:rPr lang="en-US" dirty="0"/>
              <a:t> </a:t>
            </a:r>
            <a:r>
              <a:rPr lang="en-US" dirty="0" err="1"/>
              <a:t>adres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aktarabilen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tr-TR" dirty="0"/>
              <a:t>.</a:t>
            </a:r>
          </a:p>
          <a:p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sektörlerdeki</a:t>
            </a:r>
            <a:r>
              <a:rPr lang="en-US" dirty="0"/>
              <a:t> </a:t>
            </a:r>
            <a:r>
              <a:rPr lang="en-US" dirty="0" err="1"/>
              <a:t>kuruluşlar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çalışmak</a:t>
            </a:r>
            <a:r>
              <a:rPr lang="en-US" dirty="0"/>
              <a:t>, </a:t>
            </a:r>
            <a:r>
              <a:rPr lang="en-US" dirty="0" err="1"/>
              <a:t>gelişmiş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hizmetleri</a:t>
            </a:r>
            <a:r>
              <a:rPr lang="en-US" dirty="0"/>
              <a:t> </a:t>
            </a:r>
            <a:r>
              <a:rPr lang="en-US" dirty="0" err="1"/>
              <a:t>sunmak</a:t>
            </a:r>
            <a:r>
              <a:rPr lang="en-US" dirty="0"/>
              <a:t>,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vermeyi</a:t>
            </a:r>
            <a:r>
              <a:rPr lang="en-US" dirty="0"/>
              <a:t> </a:t>
            </a:r>
            <a:r>
              <a:rPr lang="en-US" dirty="0" err="1"/>
              <a:t>iyileştirmek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işletmenin</a:t>
            </a:r>
            <a:r>
              <a:rPr lang="en-US" dirty="0"/>
              <a:t> </a:t>
            </a:r>
            <a:r>
              <a:rPr lang="en-US" dirty="0" err="1"/>
              <a:t>değerini</a:t>
            </a:r>
            <a:r>
              <a:rPr lang="en-US" dirty="0"/>
              <a:t> </a:t>
            </a:r>
            <a:r>
              <a:rPr lang="en-US" dirty="0" err="1"/>
              <a:t>artırmak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müşterileri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iyi </a:t>
            </a:r>
            <a:r>
              <a:rPr lang="en-US" dirty="0" err="1"/>
              <a:t>anlamak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tr-TR" dirty="0" err="1"/>
              <a:t>IoT</a:t>
            </a:r>
            <a:r>
              <a:rPr lang="en-US" dirty="0"/>
              <a:t>'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err="1"/>
              <a:t>kullanıyor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39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6C0969-66F6-7DD7-3EB8-C9695BB0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191F81-6E04-CE55-225B-2C834091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IoT Devices Operates and Communicates Itself: A Brief Explanation - EE  Times Asia">
            <a:extLst>
              <a:ext uri="{FF2B5EF4-FFF2-40B4-BE49-F238E27FC236}">
                <a16:creationId xmlns:a16="http://schemas.microsoft.com/office/drawing/2014/main" id="{2E44A105-C25E-FB21-6997-AF5C3C49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11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6D80E8-91C4-6D1E-F608-FDE0D1CA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tr-TR" b="1"/>
              <a:t>IOT’nin avantajları</a:t>
            </a:r>
            <a:br>
              <a:rPr lang="tr-TR" b="1"/>
            </a:b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7D66A3-FCAB-2F5A-9481-A9F2A8C2D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59" y="1452583"/>
            <a:ext cx="7560438" cy="4520200"/>
          </a:xfrm>
        </p:spPr>
        <p:txBody>
          <a:bodyPr>
            <a:normAutofit lnSpcReduction="10000"/>
          </a:bodyPr>
          <a:lstStyle/>
          <a:p>
            <a:endParaRPr lang="tr-TR" sz="2000" dirty="0"/>
          </a:p>
          <a:p>
            <a:r>
              <a:rPr lang="tr-TR" sz="2400" dirty="0"/>
              <a:t>H</a:t>
            </a:r>
            <a:r>
              <a:rPr lang="en-US" sz="2400" dirty="0" err="1"/>
              <a:t>erhangi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cihaz</a:t>
            </a:r>
            <a:r>
              <a:rPr lang="en-US" sz="2400" dirty="0"/>
              <a:t> </a:t>
            </a:r>
            <a:r>
              <a:rPr lang="en-US" sz="2400" dirty="0" err="1"/>
              <a:t>üzerinde</a:t>
            </a:r>
            <a:r>
              <a:rPr lang="en-US" sz="2400" dirty="0"/>
              <a:t> </a:t>
            </a:r>
            <a:r>
              <a:rPr lang="en-US" sz="2400" dirty="0" err="1"/>
              <a:t>herhangi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zamanda</a:t>
            </a:r>
            <a:r>
              <a:rPr lang="en-US" sz="2400" dirty="0"/>
              <a:t> </a:t>
            </a:r>
            <a:r>
              <a:rPr lang="en-US" sz="2400" dirty="0" err="1"/>
              <a:t>herhangi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yerden</a:t>
            </a:r>
            <a:r>
              <a:rPr lang="en-US" sz="2400" dirty="0"/>
              <a:t> </a:t>
            </a:r>
            <a:r>
              <a:rPr lang="en-US" sz="2400" dirty="0" err="1"/>
              <a:t>bilgilere</a:t>
            </a:r>
            <a:r>
              <a:rPr lang="en-US" sz="2400" dirty="0"/>
              <a:t> </a:t>
            </a:r>
            <a:r>
              <a:rPr lang="en-US" sz="2400" dirty="0" err="1"/>
              <a:t>eriş</a:t>
            </a:r>
            <a:r>
              <a:rPr lang="tr-TR" sz="2400" dirty="0" err="1"/>
              <a:t>ebilmek</a:t>
            </a:r>
            <a:r>
              <a:rPr lang="tr-TR" sz="2400" dirty="0"/>
              <a:t>.</a:t>
            </a:r>
          </a:p>
          <a:p>
            <a:r>
              <a:rPr lang="tr-TR" sz="2400" dirty="0"/>
              <a:t>B</a:t>
            </a:r>
            <a:r>
              <a:rPr lang="en-US" sz="2400" dirty="0" err="1"/>
              <a:t>ağlı</a:t>
            </a:r>
            <a:r>
              <a:rPr lang="en-US" sz="2400" dirty="0"/>
              <a:t> </a:t>
            </a:r>
            <a:r>
              <a:rPr lang="en-US" sz="2400" dirty="0" err="1"/>
              <a:t>elektronik</a:t>
            </a:r>
            <a:r>
              <a:rPr lang="en-US" sz="2400" dirty="0"/>
              <a:t> </a:t>
            </a:r>
            <a:r>
              <a:rPr lang="en-US" sz="2400" dirty="0" err="1"/>
              <a:t>cihazlar</a:t>
            </a:r>
            <a:r>
              <a:rPr lang="en-US" sz="2400" dirty="0"/>
              <a:t> </a:t>
            </a:r>
            <a:r>
              <a:rPr lang="en-US" sz="2400" dirty="0" err="1"/>
              <a:t>arasında</a:t>
            </a:r>
            <a:r>
              <a:rPr lang="en-US" sz="2400" dirty="0"/>
              <a:t> </a:t>
            </a:r>
            <a:r>
              <a:rPr lang="en-US" sz="2400" dirty="0" err="1"/>
              <a:t>geliştirilmiş</a:t>
            </a:r>
            <a:r>
              <a:rPr lang="tr-TR" sz="2400" dirty="0"/>
              <a:t> bir</a:t>
            </a:r>
            <a:r>
              <a:rPr lang="en-US" sz="2400" dirty="0"/>
              <a:t> </a:t>
            </a:r>
            <a:r>
              <a:rPr lang="en-US" sz="2400" dirty="0" err="1"/>
              <a:t>iletişim</a:t>
            </a:r>
            <a:r>
              <a:rPr lang="tr-TR" sz="2400" dirty="0"/>
              <a:t> sağlanır.</a:t>
            </a:r>
          </a:p>
          <a:p>
            <a:r>
              <a:rPr lang="tr-TR" sz="2400" dirty="0"/>
              <a:t>V</a:t>
            </a:r>
            <a:r>
              <a:rPr lang="en-US" sz="2400" dirty="0" err="1"/>
              <a:t>eri</a:t>
            </a:r>
            <a:r>
              <a:rPr lang="en-US" sz="2400" dirty="0"/>
              <a:t> </a:t>
            </a:r>
            <a:r>
              <a:rPr lang="en-US" sz="2400" dirty="0" err="1"/>
              <a:t>paketlerinin</a:t>
            </a:r>
            <a:r>
              <a:rPr lang="en-US" sz="2400" dirty="0"/>
              <a:t> </a:t>
            </a:r>
            <a:r>
              <a:rPr lang="en-US" sz="2400" dirty="0" err="1"/>
              <a:t>bağlı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ağ</a:t>
            </a:r>
            <a:r>
              <a:rPr lang="en-US" sz="2400" dirty="0"/>
              <a:t> </a:t>
            </a:r>
            <a:r>
              <a:rPr lang="en-US" sz="2400" dirty="0" err="1"/>
              <a:t>üzerinden</a:t>
            </a:r>
            <a:r>
              <a:rPr lang="en-US" sz="2400" dirty="0"/>
              <a:t> </a:t>
            </a:r>
            <a:r>
              <a:rPr lang="en-US" sz="2400" dirty="0" err="1"/>
              <a:t>aktarılması</a:t>
            </a:r>
            <a:r>
              <a:rPr lang="en-US" sz="2400" dirty="0"/>
              <a:t> </a:t>
            </a:r>
            <a:r>
              <a:rPr lang="en-US" sz="2400" dirty="0" err="1"/>
              <a:t>zamandan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paradan</a:t>
            </a:r>
            <a:r>
              <a:rPr lang="en-US" sz="2400" dirty="0"/>
              <a:t> </a:t>
            </a:r>
            <a:r>
              <a:rPr lang="en-US" sz="2400" dirty="0" err="1"/>
              <a:t>tasarruf</a:t>
            </a:r>
            <a:r>
              <a:rPr lang="en-US" sz="2400" dirty="0"/>
              <a:t> </a:t>
            </a:r>
            <a:r>
              <a:rPr lang="en-US" sz="2400" dirty="0" err="1"/>
              <a:t>sağlar</a:t>
            </a:r>
            <a:r>
              <a:rPr lang="tr-TR" sz="2400" dirty="0"/>
              <a:t>.</a:t>
            </a:r>
          </a:p>
          <a:p>
            <a:r>
              <a:rPr lang="tr-TR" sz="2400" dirty="0"/>
              <a:t>Görevlerin otomatikleştirilmesi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işletmenin</a:t>
            </a:r>
            <a:r>
              <a:rPr lang="en-US" sz="2400" dirty="0"/>
              <a:t> </a:t>
            </a:r>
            <a:r>
              <a:rPr lang="en-US" sz="2400" dirty="0" err="1"/>
              <a:t>hizmetlerinin</a:t>
            </a:r>
            <a:r>
              <a:rPr lang="en-US" sz="2400" dirty="0"/>
              <a:t> </a:t>
            </a:r>
            <a:r>
              <a:rPr lang="en-US" sz="2400" dirty="0" err="1"/>
              <a:t>kalitesini</a:t>
            </a:r>
            <a:r>
              <a:rPr lang="en-US" sz="2400" dirty="0"/>
              <a:t> </a:t>
            </a:r>
            <a:r>
              <a:rPr lang="en-US" sz="2400" dirty="0" err="1"/>
              <a:t>iyileştirmeye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insan</a:t>
            </a:r>
            <a:r>
              <a:rPr lang="en-US" sz="2400" dirty="0"/>
              <a:t> </a:t>
            </a:r>
            <a:r>
              <a:rPr lang="en-US" sz="2400" dirty="0" err="1"/>
              <a:t>müdahalesine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ihtiyacı</a:t>
            </a:r>
            <a:r>
              <a:rPr lang="en-US" sz="2400" dirty="0"/>
              <a:t> </a:t>
            </a:r>
            <a:r>
              <a:rPr lang="en-US" sz="2400" dirty="0" err="1"/>
              <a:t>azaltmaya</a:t>
            </a:r>
            <a:r>
              <a:rPr lang="en-US" sz="2400" dirty="0"/>
              <a:t> </a:t>
            </a:r>
            <a:r>
              <a:rPr lang="en-US" sz="2400" dirty="0" err="1"/>
              <a:t>yardımcı</a:t>
            </a:r>
            <a:r>
              <a:rPr lang="en-US" sz="2400" dirty="0"/>
              <a:t> </a:t>
            </a:r>
            <a:r>
              <a:rPr lang="en-US" sz="2400" dirty="0" err="1"/>
              <a:t>ol</a:t>
            </a:r>
            <a:r>
              <a:rPr lang="tr-TR" sz="2400" dirty="0"/>
              <a:t>ur</a:t>
            </a:r>
            <a:r>
              <a:rPr lang="tr-TR" sz="2000" dirty="0"/>
              <a:t>.</a:t>
            </a:r>
            <a:endParaRPr lang="en-US" sz="2000" dirty="0"/>
          </a:p>
        </p:txBody>
      </p:sp>
      <p:pic>
        <p:nvPicPr>
          <p:cNvPr id="12" name="Picture 4" descr="Bulut şekilli sert sürücü, kablolar ile">
            <a:extLst>
              <a:ext uri="{FF2B5EF4-FFF2-40B4-BE49-F238E27FC236}">
                <a16:creationId xmlns:a16="http://schemas.microsoft.com/office/drawing/2014/main" id="{0CFBC7EE-5AF5-A960-93F1-A3229A01A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75" r="27527" b="1"/>
          <a:stretch/>
        </p:blipFill>
        <p:spPr>
          <a:xfrm>
            <a:off x="8180197" y="2057401"/>
            <a:ext cx="3644962" cy="36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8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185B6F-EB1B-BC34-A536-FF263532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96" y="482271"/>
            <a:ext cx="6832600" cy="1293028"/>
          </a:xfrm>
        </p:spPr>
        <p:txBody>
          <a:bodyPr>
            <a:normAutofit/>
          </a:bodyPr>
          <a:lstStyle/>
          <a:p>
            <a:r>
              <a:rPr lang="tr-TR" dirty="0" err="1"/>
              <a:t>IOT’nin</a:t>
            </a:r>
            <a:r>
              <a:rPr lang="tr-TR" dirty="0"/>
              <a:t> dezavantajları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2076D8-9894-EA57-9798-6CC57D8B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59" y="1775299"/>
            <a:ext cx="7737589" cy="4443387"/>
          </a:xfrm>
        </p:spPr>
        <p:txBody>
          <a:bodyPr>
            <a:normAutofit/>
          </a:bodyPr>
          <a:lstStyle/>
          <a:p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cihazların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arttıkça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paylaşıldıkça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korsanının</a:t>
            </a:r>
            <a:r>
              <a:rPr lang="en-US" dirty="0"/>
              <a:t> </a:t>
            </a:r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çalma</a:t>
            </a:r>
            <a:r>
              <a:rPr lang="en-US" dirty="0"/>
              <a:t> </a:t>
            </a:r>
            <a:r>
              <a:rPr lang="en-US" dirty="0" err="1"/>
              <a:t>potansiyeli</a:t>
            </a:r>
            <a:r>
              <a:rPr lang="en-US" dirty="0"/>
              <a:t> de </a:t>
            </a:r>
            <a:r>
              <a:rPr lang="en-US" dirty="0" err="1"/>
              <a:t>artar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İşletmeler</a:t>
            </a:r>
            <a:r>
              <a:rPr lang="en-US" dirty="0"/>
              <a:t> </a:t>
            </a:r>
            <a:r>
              <a:rPr lang="en-US" dirty="0" err="1"/>
              <a:t>nihayetinde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- </a:t>
            </a:r>
            <a:r>
              <a:rPr lang="en-US" dirty="0" err="1"/>
              <a:t>hatta</a:t>
            </a:r>
            <a:r>
              <a:rPr lang="en-US" dirty="0"/>
              <a:t> </a:t>
            </a:r>
            <a:r>
              <a:rPr lang="en-US" dirty="0" err="1"/>
              <a:t>belki</a:t>
            </a:r>
            <a:r>
              <a:rPr lang="en-US" dirty="0"/>
              <a:t> </a:t>
            </a:r>
            <a:r>
              <a:rPr lang="en-US" dirty="0" err="1"/>
              <a:t>milyonlarca</a:t>
            </a:r>
            <a:r>
              <a:rPr lang="en-US" dirty="0"/>
              <a:t> - IoT </a:t>
            </a:r>
            <a:r>
              <a:rPr lang="en-US" dirty="0" err="1"/>
              <a:t>cihazıyla</a:t>
            </a:r>
            <a:r>
              <a:rPr lang="en-US" dirty="0"/>
              <a:t> </a:t>
            </a:r>
            <a:r>
              <a:rPr lang="en-US" dirty="0" err="1"/>
              <a:t>uğraşmak</a:t>
            </a:r>
            <a:r>
              <a:rPr lang="en-US" dirty="0"/>
              <a:t> </a:t>
            </a:r>
            <a:r>
              <a:rPr lang="en-US" dirty="0" err="1"/>
              <a:t>zorunda</a:t>
            </a:r>
            <a:r>
              <a:rPr lang="en-US" dirty="0"/>
              <a:t> </a:t>
            </a:r>
            <a:r>
              <a:rPr lang="en-US" dirty="0" err="1"/>
              <a:t>kalabilir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cihazlardan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toplamak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,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her </a:t>
            </a:r>
            <a:r>
              <a:rPr lang="en-US" dirty="0" err="1"/>
              <a:t>cihazın</a:t>
            </a:r>
            <a:r>
              <a:rPr lang="en-US" dirty="0"/>
              <a:t> </a:t>
            </a:r>
            <a:r>
              <a:rPr lang="en-US" dirty="0" err="1"/>
              <a:t>bozulması</a:t>
            </a:r>
            <a:r>
              <a:rPr lang="en-US" dirty="0"/>
              <a:t> </a:t>
            </a:r>
            <a:r>
              <a:rPr lang="en-US" dirty="0" err="1"/>
              <a:t>olasıdır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Bunun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uluslararası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uyumluluk</a:t>
            </a:r>
            <a:r>
              <a:rPr lang="en-US" dirty="0"/>
              <a:t> </a:t>
            </a:r>
            <a:r>
              <a:rPr lang="en-US" dirty="0" err="1"/>
              <a:t>standardı</a:t>
            </a:r>
            <a:r>
              <a:rPr lang="en-US" dirty="0"/>
              <a:t> </a:t>
            </a:r>
            <a:r>
              <a:rPr lang="en-US" dirty="0" err="1"/>
              <a:t>olmadığından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üreticilerin</a:t>
            </a:r>
            <a:r>
              <a:rPr lang="en-US" dirty="0"/>
              <a:t> </a:t>
            </a:r>
            <a:r>
              <a:rPr lang="en-US" dirty="0" err="1"/>
              <a:t>cihazlarının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kurması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</a:t>
            </a:r>
          </a:p>
        </p:txBody>
      </p:sp>
      <p:pic>
        <p:nvPicPr>
          <p:cNvPr id="7" name="Graphic 6" descr="Dizüstü Güvenli">
            <a:extLst>
              <a:ext uri="{FF2B5EF4-FFF2-40B4-BE49-F238E27FC236}">
                <a16:creationId xmlns:a16="http://schemas.microsoft.com/office/drawing/2014/main" id="{1263FB46-75B0-55BA-BB3E-432C7918A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7349" y="2057401"/>
            <a:ext cx="3644962" cy="36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71640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64</TotalTime>
  <Words>518</Words>
  <Application>Microsoft Office PowerPoint</Application>
  <PresentationFormat>Geniş ekran</PresentationFormat>
  <Paragraphs>26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Uçak İzi</vt:lpstr>
      <vt:lpstr>Gömülü Sistemler  ve IoT</vt:lpstr>
      <vt:lpstr>GÖMÜLÜ SİSTEM NEDİR</vt:lpstr>
      <vt:lpstr>Gömülü sistemlerin özellikleri</vt:lpstr>
      <vt:lpstr>NESNELERİN İNTERNETİ (IOT) NEDİR</vt:lpstr>
      <vt:lpstr>PowerPoint Sunusu</vt:lpstr>
      <vt:lpstr>IOT’nin avantajları </vt:lpstr>
      <vt:lpstr>IOT’nin dezavantajları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Gömülü Sistemler  ve IoT</dc:title>
  <dc:creator>Abdullah Belikırık</dc:creator>
  <cp:lastModifiedBy>Abdullah Belikırık</cp:lastModifiedBy>
  <cp:revision>1</cp:revision>
  <dcterms:created xsi:type="dcterms:W3CDTF">2022-10-27T20:30:42Z</dcterms:created>
  <dcterms:modified xsi:type="dcterms:W3CDTF">2022-10-31T18:47:07Z</dcterms:modified>
</cp:coreProperties>
</file>