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AC5B9-5641-4633-BA25-7EE8CF05CBB5}" type="datetimeFigureOut">
              <a:rPr lang="nl-NL" smtClean="0"/>
              <a:t>24-10-2020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96703-4CBA-47C9-AF7A-4F23BBCAF5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17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96703-4CBA-47C9-AF7A-4F23BBCAF51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931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0F79-FC95-4125-AABB-DFE34C2A0004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43F-AC10-45F3-9D78-E6920BE0090A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B54-BD72-45CD-A989-8D7D4B691C23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8E90-35DF-45E3-90AD-A8991FCC535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4FD2-AF00-4036-A926-3D23158679E8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32F2-278C-4535-B8BA-CFE1CD7B698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B56-7C1C-4937-9006-E8BEED7AD99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8627-0E65-43CE-8231-918476F7C71D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87360B-ADB6-469F-A593-FABF5217F8DA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B7DB-D069-4F5F-BEA7-4AA5919CFED9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4982-93DE-4000-8AAB-B9E274917388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86F4-3C24-4569-9777-40D918252F27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6A1-B159-4F46-B57E-06A2C0288058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41E-645F-4D40-BB4A-A5FA93050AB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28C3-76FF-4EA1-B139-339F723C950C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D3E-9D3A-4A7D-B771-E3AD4D6B9B3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40B2-9FB5-47FF-B72F-A21986601266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9FC5-2C3E-4870-981B-F667D1F28740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C26B8-E229-B54C-9E3F-A11864928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Parcel Group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2C8ABE-94FD-5348-B7B0-B45D4355B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NL" sz="1800" dirty="0"/>
              <a:t>Emir Açikgöz </a:t>
            </a:r>
          </a:p>
          <a:p>
            <a:r>
              <a:rPr lang="nl-NL" sz="1800" dirty="0"/>
              <a:t>George Ottens</a:t>
            </a:r>
          </a:p>
          <a:p>
            <a:r>
              <a:rPr lang="nl-NL" sz="1800" dirty="0"/>
              <a:t>Ismail Böyükşimşek</a:t>
            </a:r>
          </a:p>
          <a:p>
            <a:r>
              <a:rPr lang="nl-NL" sz="1800" dirty="0"/>
              <a:t>Laurine Stolpe</a:t>
            </a:r>
          </a:p>
          <a:p>
            <a:r>
              <a:rPr lang="nl-NL" sz="1800" dirty="0"/>
              <a:t>Rick Hagenaar</a:t>
            </a:r>
          </a:p>
          <a:p>
            <a:r>
              <a:rPr lang="nl-NL" sz="1800" dirty="0" err="1"/>
              <a:t>Idrissss</a:t>
            </a:r>
            <a:r>
              <a:rPr lang="nl-NL" sz="1800" dirty="0"/>
              <a:t> Bensaga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2467744"/>
            <a:ext cx="1905000" cy="1905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Customer 6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3" y="2246197"/>
            <a:ext cx="11598628" cy="4431694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31" y="341197"/>
            <a:ext cx="1905000" cy="1905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6D10D-B248-1B4E-8CC9-98927E85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time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 smtClean="0"/>
              <a:t>teachers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341197"/>
            <a:ext cx="1905000" cy="1905000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1C6B8-E9EF-9645-8BD5-C213E59D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 of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FC18C-2A24-D340-88E0-33D53D3D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Quik</a:t>
            </a:r>
            <a:r>
              <a:rPr lang="nl-NL" dirty="0"/>
              <a:t> </a:t>
            </a:r>
            <a:r>
              <a:rPr lang="nl-NL" dirty="0" err="1"/>
              <a:t>refresh</a:t>
            </a:r>
            <a:r>
              <a:rPr lang="nl-NL" dirty="0"/>
              <a:t> Project</a:t>
            </a:r>
          </a:p>
          <a:p>
            <a:r>
              <a:rPr lang="nl-NL" dirty="0" err="1"/>
              <a:t>What</a:t>
            </a:r>
            <a:r>
              <a:rPr lang="nl-NL" dirty="0"/>
              <a:t> did we last week(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autumn</a:t>
            </a:r>
            <a:r>
              <a:rPr lang="nl-NL" dirty="0"/>
              <a:t> break)</a:t>
            </a:r>
          </a:p>
          <a:p>
            <a:r>
              <a:rPr lang="nl-NL" dirty="0"/>
              <a:t>Some plots</a:t>
            </a:r>
          </a:p>
          <a:p>
            <a:r>
              <a:rPr lang="nl-NL" dirty="0"/>
              <a:t>Feedback from Teachers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341197"/>
            <a:ext cx="1905000" cy="1905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231C0-01AD-D545-9CE7-FE61239A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 NL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DE06D-197D-F24E-9B10-8F76BF1C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 </a:t>
            </a:r>
            <a:r>
              <a:rPr lang="nl-NL" dirty="0" smtClean="0"/>
              <a:t>operations </a:t>
            </a:r>
            <a:r>
              <a:rPr lang="nl-NL" dirty="0"/>
              <a:t>with Post NL</a:t>
            </a:r>
          </a:p>
          <a:p>
            <a:r>
              <a:rPr lang="nl-NL" dirty="0" err="1"/>
              <a:t>Problem</a:t>
            </a:r>
            <a:r>
              <a:rPr lang="nl-NL" dirty="0"/>
              <a:t> of PostNL</a:t>
            </a:r>
          </a:p>
          <a:p>
            <a:r>
              <a:rPr lang="nl-NL" dirty="0" err="1"/>
              <a:t>What</a:t>
            </a:r>
            <a:r>
              <a:rPr lang="nl-NL" dirty="0"/>
              <a:t> our Goals is for PostNL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341197"/>
            <a:ext cx="1905000" cy="190500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95BAE-AD2E-3D46-9532-A8F7CBAE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smtClean="0"/>
              <a:t>we </a:t>
            </a:r>
            <a:r>
              <a:rPr lang="nl-NL" dirty="0"/>
              <a:t>last week? </a:t>
            </a:r>
            <a:r>
              <a:rPr lang="nl-NL" dirty="0" smtClean="0"/>
              <a:t>(</a:t>
            </a:r>
            <a:r>
              <a:rPr lang="nl-NL" dirty="0" err="1"/>
              <a:t>B</a:t>
            </a:r>
            <a:r>
              <a:rPr lang="nl-NL" dirty="0" err="1" smtClean="0"/>
              <a:t>efore</a:t>
            </a:r>
            <a:r>
              <a:rPr lang="nl-NL" dirty="0" smtClean="0"/>
              <a:t> break)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C3F809-4888-EE4F-9C15-6C2FDD2B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Get</a:t>
            </a:r>
            <a:r>
              <a:rPr lang="nl-NL" dirty="0"/>
              <a:t> a </a:t>
            </a:r>
            <a:r>
              <a:rPr lang="nl-NL" dirty="0" err="1"/>
              <a:t>better</a:t>
            </a:r>
            <a:r>
              <a:rPr lang="nl-NL" dirty="0"/>
              <a:t> teamwork</a:t>
            </a:r>
          </a:p>
          <a:p>
            <a:r>
              <a:rPr lang="nl-NL" dirty="0"/>
              <a:t>Research on </a:t>
            </a:r>
            <a:r>
              <a:rPr lang="nl-NL" dirty="0" err="1"/>
              <a:t>Forecasting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r>
              <a:rPr lang="nl-NL" dirty="0"/>
              <a:t>Made </a:t>
            </a:r>
            <a:r>
              <a:rPr lang="nl-NL" dirty="0" err="1"/>
              <a:t>Timeseries</a:t>
            </a:r>
            <a:r>
              <a:rPr lang="nl-NL" dirty="0"/>
              <a:t> plots for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customer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85" y="413053"/>
            <a:ext cx="1761288" cy="1761288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D668-FEAB-3B46-A0DB-1F0A55EB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serie plots for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smtClean="0"/>
              <a:t>customer</a:t>
            </a:r>
            <a:br>
              <a:rPr lang="nl-NL" dirty="0" smtClean="0"/>
            </a:br>
            <a:r>
              <a:rPr lang="nl-NL" dirty="0" err="1" smtClean="0"/>
              <a:t>Customer</a:t>
            </a:r>
            <a:r>
              <a:rPr lang="nl-NL" dirty="0" smtClean="0"/>
              <a:t> 1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341197"/>
            <a:ext cx="1905000" cy="190500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2023739"/>
            <a:ext cx="11026770" cy="4639322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Customer 2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9" y="2246197"/>
            <a:ext cx="11595442" cy="4362421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341197"/>
            <a:ext cx="1905000" cy="1905000"/>
          </a:xfrm>
          <a:prstGeom prst="rect">
            <a:avLst/>
          </a:prstGeom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Customer 3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5" y="2212110"/>
            <a:ext cx="11206878" cy="4313381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341197"/>
            <a:ext cx="1905000" cy="1905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Customer 4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8" y="2246197"/>
            <a:ext cx="11761211" cy="434433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341197"/>
            <a:ext cx="1905000" cy="1905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Customer 5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2" y="2246197"/>
            <a:ext cx="11748873" cy="440398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82" y="341197"/>
            <a:ext cx="1905000" cy="1905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C7F007-36CE-4F8F-B902-C33BE8208D5C}"/>
</file>

<file path=customXml/itemProps2.xml><?xml version="1.0" encoding="utf-8"?>
<ds:datastoreItem xmlns:ds="http://schemas.openxmlformats.org/officeDocument/2006/customXml" ds:itemID="{4325EB92-509E-49C5-933E-B6C94EF1B98D}"/>
</file>

<file path=customXml/itemProps3.xml><?xml version="1.0" encoding="utf-8"?>
<ds:datastoreItem xmlns:ds="http://schemas.openxmlformats.org/officeDocument/2006/customXml" ds:itemID="{F86C325F-2B22-49F2-A77B-DBF16B44FB8D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Office PowerPoint</Application>
  <PresentationFormat>Breedbeeld</PresentationFormat>
  <Paragraphs>39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Berlijn</vt:lpstr>
      <vt:lpstr>Parcel Group</vt:lpstr>
      <vt:lpstr>Content of today</vt:lpstr>
      <vt:lpstr>Post NL</vt:lpstr>
      <vt:lpstr>What did we last week? (Before break)</vt:lpstr>
      <vt:lpstr>Time serie plots for every customer Customer 1</vt:lpstr>
      <vt:lpstr>Customer 2</vt:lpstr>
      <vt:lpstr>Customer 3</vt:lpstr>
      <vt:lpstr>Customer 4</vt:lpstr>
      <vt:lpstr>Customer 5</vt:lpstr>
      <vt:lpstr>Customer 6</vt:lpstr>
      <vt:lpstr>Feedback time for teachers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Parcel Group</dc:title>
  <dc:creator>Açıkgöz, E. (18112013)</dc:creator>
  <cp:lastModifiedBy>Açıkgöz, E. (18112013)</cp:lastModifiedBy>
  <cp:revision>4</cp:revision>
  <dcterms:created xsi:type="dcterms:W3CDTF">2020-10-24T18:09:49Z</dcterms:created>
  <dcterms:modified xsi:type="dcterms:W3CDTF">2020-10-24T20:15:46Z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