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04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0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87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4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032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80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51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3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24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80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58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9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D368F2-8C3F-43FE-A011-45909599845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A1D7-8AE1-4C8B-8916-47B96155E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5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C06A8-0588-41CE-B85A-656984B4D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Моя программа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8924D9-5FB2-4E14-A2E8-BE55A5EE7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0097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00"/>
                </a:solidFill>
              </a:rPr>
              <a:t>Я создал программу про рождаемость и смертность в Азии</a:t>
            </a:r>
          </a:p>
        </p:txBody>
      </p:sp>
    </p:spTree>
    <p:extLst>
      <p:ext uri="{BB962C8B-B14F-4D97-AF65-F5344CB8AC3E}">
        <p14:creationId xmlns:p14="http://schemas.microsoft.com/office/powerpoint/2010/main" val="39039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3E3DC-F399-4E94-AA7B-121A82D7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ГИПОТЕЗА</a:t>
            </a:r>
            <a:r>
              <a:rPr lang="ru-RU" dirty="0"/>
              <a:t>: </a:t>
            </a:r>
            <a:r>
              <a:rPr lang="ru-RU" dirty="0">
                <a:solidFill>
                  <a:srgbClr val="00B050"/>
                </a:solidFill>
              </a:rPr>
              <a:t>в Азии(на </a:t>
            </a:r>
            <a:r>
              <a:rPr lang="en-US" dirty="0">
                <a:solidFill>
                  <a:srgbClr val="00B050"/>
                </a:solidFill>
              </a:rPr>
              <a:t>ex.</a:t>
            </a:r>
            <a:r>
              <a:rPr lang="ru-RU" dirty="0">
                <a:solidFill>
                  <a:srgbClr val="00B050"/>
                </a:solidFill>
              </a:rPr>
              <a:t>Ближнем Востоке) рождаемость больше, чем смертность.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D51F4-A6FD-419B-B866-EDF9D0B6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81056"/>
            <a:ext cx="8946541" cy="356734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Чтобы подтвердить или опровергнуть эту гипотезу я с помощью круговой диаграммы сравнил рождаемость и смертность в этом регионе. </a:t>
            </a:r>
          </a:p>
        </p:txBody>
      </p:sp>
    </p:spTree>
    <p:extLst>
      <p:ext uri="{BB962C8B-B14F-4D97-AF65-F5344CB8AC3E}">
        <p14:creationId xmlns:p14="http://schemas.microsoft.com/office/powerpoint/2010/main" val="59205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BAC8D-3E12-42B6-8D6B-C364B39D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Язык программирования 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CC622-458C-4C59-835F-04007BA9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Язык программирования – </a:t>
            </a:r>
            <a:r>
              <a:rPr lang="en-US" dirty="0">
                <a:solidFill>
                  <a:srgbClr val="FFFF00"/>
                </a:solidFill>
              </a:rPr>
              <a:t>Python</a:t>
            </a:r>
            <a:endParaRPr lang="kk-KZ" dirty="0">
              <a:solidFill>
                <a:srgbClr val="FFFF00"/>
              </a:solidFill>
            </a:endParaRPr>
          </a:p>
          <a:p>
            <a:r>
              <a:rPr lang="kk-KZ" dirty="0">
                <a:solidFill>
                  <a:srgbClr val="FFFF00"/>
                </a:solidFill>
              </a:rPr>
              <a:t>Библиотеки </a:t>
            </a:r>
            <a:r>
              <a:rPr lang="ru-RU" dirty="0">
                <a:solidFill>
                  <a:srgbClr val="FFFF00"/>
                </a:solidFill>
              </a:rPr>
              <a:t>– </a:t>
            </a:r>
            <a:r>
              <a:rPr lang="en-US" dirty="0">
                <a:solidFill>
                  <a:srgbClr val="FFFF00"/>
                </a:solidFill>
              </a:rPr>
              <a:t>Pandas</a:t>
            </a:r>
            <a:r>
              <a:rPr lang="ru-RU" dirty="0">
                <a:solidFill>
                  <a:srgbClr val="FFFF00"/>
                </a:solidFill>
              </a:rPr>
              <a:t>(для анализа данных), </a:t>
            </a:r>
            <a:r>
              <a:rPr lang="en-US" dirty="0">
                <a:solidFill>
                  <a:srgbClr val="FFFF00"/>
                </a:solidFill>
              </a:rPr>
              <a:t>Matplotlib(</a:t>
            </a:r>
            <a:r>
              <a:rPr lang="ru-RU" dirty="0">
                <a:solidFill>
                  <a:srgbClr val="FFFF00"/>
                </a:solidFill>
              </a:rPr>
              <a:t>для создания диаграммы)</a:t>
            </a:r>
          </a:p>
        </p:txBody>
      </p:sp>
    </p:spTree>
    <p:extLst>
      <p:ext uri="{BB962C8B-B14F-4D97-AF65-F5344CB8AC3E}">
        <p14:creationId xmlns:p14="http://schemas.microsoft.com/office/powerpoint/2010/main" val="186094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ACF1-B450-4488-89F3-9FEC9A33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Фрагменты кода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860BD-C3FD-49AD-8420-9758EB11B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Для очистки данных(рождаемость, смертность)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449EA18-807A-4B1E-A946-8406EF4F4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1103313" y="3149154"/>
            <a:ext cx="4395787" cy="2472630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99F48CC-7ED2-4EC1-9F79-8EBB3A5A4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Для создания круговой диаграммы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2F21747-923B-488B-B378-7A3EABD742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5849" t="42785" r="60509" b="45645"/>
          <a:stretch/>
        </p:blipFill>
        <p:spPr>
          <a:xfrm>
            <a:off x="5654495" y="3149154"/>
            <a:ext cx="6241003" cy="12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06603-F207-472A-9C0A-DDA153E8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Гипотеза подтверждена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DDD6EF-5256-4E46-83F8-8FC36CA0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762" y="1944497"/>
            <a:ext cx="4396338" cy="111340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Судя по диаграмме, рождаемость больше смертности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9333A52-AAE5-4656-AB25-E24FCEF21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1247" t="15259" r="29169" b="15260"/>
          <a:stretch/>
        </p:blipFill>
        <p:spPr>
          <a:xfrm>
            <a:off x="1298071" y="3146928"/>
            <a:ext cx="3114132" cy="3074744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8B6A052-FA0E-4DDF-8A3A-A6EACC042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904999"/>
            <a:ext cx="4396339" cy="1152905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FFFF00"/>
                </a:solidFill>
              </a:rPr>
              <a:t>И действительно, если в коде написать «</a:t>
            </a:r>
            <a:r>
              <a:rPr lang="en-US" b="0" dirty="0">
                <a:solidFill>
                  <a:srgbClr val="FFFF00"/>
                </a:solidFill>
              </a:rPr>
              <a:t>print(rozdaemost/smertnost)</a:t>
            </a:r>
            <a:r>
              <a:rPr lang="ru-RU" dirty="0">
                <a:solidFill>
                  <a:srgbClr val="FFFF00"/>
                </a:solidFill>
              </a:rPr>
              <a:t>», появится следующий результат: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898E4A0-4302-44AE-B0CB-3CC649C628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4675" y="3526461"/>
            <a:ext cx="4395788" cy="17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B13F6-F247-4E74-A977-7573CDAD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75D7D-31CA-4FF3-8068-650C8066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300" dirty="0">
                <a:solidFill>
                  <a:srgbClr val="FFFF00"/>
                </a:solidFill>
              </a:rPr>
              <a:t>Гипотеза подтверждена. Рождаемость в Азии примерно в 2,4 раза больше смертности.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Эмир</a:t>
            </a:r>
          </a:p>
        </p:txBody>
      </p:sp>
    </p:spTree>
    <p:extLst>
      <p:ext uri="{BB962C8B-B14F-4D97-AF65-F5344CB8AC3E}">
        <p14:creationId xmlns:p14="http://schemas.microsoft.com/office/powerpoint/2010/main" val="129584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126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Моя программа </vt:lpstr>
      <vt:lpstr>ГИПОТЕЗА: в Азии(на ex.Ближнем Востоке) рождаемость больше, чем смертность.</vt:lpstr>
      <vt:lpstr>Язык программирования и библиотеки</vt:lpstr>
      <vt:lpstr>Фрагменты кода</vt:lpstr>
      <vt:lpstr>Гипотеза подтверждена 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программа </dc:title>
  <dc:creator>User</dc:creator>
  <cp:lastModifiedBy>User</cp:lastModifiedBy>
  <cp:revision>11</cp:revision>
  <dcterms:created xsi:type="dcterms:W3CDTF">2023-03-02T14:23:29Z</dcterms:created>
  <dcterms:modified xsi:type="dcterms:W3CDTF">2023-03-02T15:07:07Z</dcterms:modified>
</cp:coreProperties>
</file>