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1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0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3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2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4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5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71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19B2A-1FF5-438C-B20C-BB9280C42128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6AC4F-8114-492E-9E96-00DACD746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4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BE165-8677-45B7-98F1-E1E49A2F0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EE3AC5-195D-4630-9D67-4BE190FDA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 создал проект, в котором, благодаря машинному обучению предсказывается купит ли человек курсы по программированию или нет</a:t>
            </a:r>
          </a:p>
        </p:txBody>
      </p:sp>
    </p:spTree>
    <p:extLst>
      <p:ext uri="{BB962C8B-B14F-4D97-AF65-F5344CB8AC3E}">
        <p14:creationId xmlns:p14="http://schemas.microsoft.com/office/powerpoint/2010/main" val="265664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5D93D-9673-437D-958A-6DFBE32E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2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22539-C78A-4662-B84A-9A23CA3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использовал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7298C-495D-4D8E-BDA5-98DA6CD2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Matplotlib</a:t>
            </a:r>
          </a:p>
          <a:p>
            <a:r>
              <a:rPr lang="ru-RU" dirty="0"/>
              <a:t>Библиотека </a:t>
            </a:r>
            <a:r>
              <a:rPr lang="en-US" dirty="0"/>
              <a:t>sklearn</a:t>
            </a:r>
            <a:endParaRPr lang="ru-RU" dirty="0"/>
          </a:p>
          <a:p>
            <a:r>
              <a:rPr lang="en-US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22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0974A-EADE-4278-9FCD-95BC2087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покупка курса зависит от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59EEF-51D3-49E7-8727-16169841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подтвердить или опровергнуть эту гипотезу я с помощью круговой диаграммы сравнил количество покупок в разных городах.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4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5232E-A430-4666-A18C-320C80E7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982132"/>
            <a:ext cx="4643022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Проверив гипотезу я принялся очищать </a:t>
            </a:r>
            <a:r>
              <a:rPr lang="ru-RU" dirty="0" err="1"/>
              <a:t>датафрейм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AC55A-0FE9-4E1E-8F71-F40D4AF3B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 Для начала уберём все </a:t>
            </a:r>
          </a:p>
          <a:p>
            <a:pPr marL="0" indent="0">
              <a:buNone/>
            </a:pPr>
            <a:r>
              <a:rPr lang="ru-RU" dirty="0"/>
              <a:t>лишние столбцы</a:t>
            </a:r>
          </a:p>
          <a:p>
            <a:pPr marL="0" indent="0">
              <a:buNone/>
            </a:pPr>
            <a:r>
              <a:rPr lang="ru-RU" dirty="0"/>
              <a:t>2 Затем, очистим с помощью функций все нужные столбцы</a:t>
            </a:r>
          </a:p>
          <a:p>
            <a:pPr marL="0" indent="0">
              <a:buNone/>
            </a:pPr>
            <a:r>
              <a:rPr lang="ru-RU" dirty="0"/>
              <a:t>3 Проверка 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4614AD-483A-4085-A035-9CE7CDB38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454" t="8418" r="50750" b="19721"/>
          <a:stretch/>
        </p:blipFill>
        <p:spPr>
          <a:xfrm>
            <a:off x="5982809" y="1027906"/>
            <a:ext cx="5370991" cy="5464969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D461E499-8C72-4874-83FE-9DED087E6045}"/>
              </a:ext>
            </a:extLst>
          </p:cNvPr>
          <p:cNvSpPr/>
          <p:nvPr/>
        </p:nvSpPr>
        <p:spPr>
          <a:xfrm rot="19294497">
            <a:off x="4835020" y="1300536"/>
            <a:ext cx="1103001" cy="64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D4123CB-B951-476C-B091-D45EB18A22C6}"/>
              </a:ext>
            </a:extLst>
          </p:cNvPr>
          <p:cNvSpPr/>
          <p:nvPr/>
        </p:nvSpPr>
        <p:spPr>
          <a:xfrm>
            <a:off x="5086905" y="1438183"/>
            <a:ext cx="1340528" cy="4864963"/>
          </a:xfrm>
          <a:prstGeom prst="leftBrace">
            <a:avLst>
              <a:gd name="adj1" fmla="val 8333"/>
              <a:gd name="adj2" fmla="val 49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C564F702-B16A-476B-94CD-3BE588139324}"/>
              </a:ext>
            </a:extLst>
          </p:cNvPr>
          <p:cNvSpPr/>
          <p:nvPr/>
        </p:nvSpPr>
        <p:spPr>
          <a:xfrm rot="1388714">
            <a:off x="2609473" y="5085810"/>
            <a:ext cx="3663688" cy="1143324"/>
          </a:xfrm>
          <a:prstGeom prst="rightArrow">
            <a:avLst>
              <a:gd name="adj1" fmla="val 49163"/>
              <a:gd name="adj2" fmla="val 93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2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7584-94E6-45B9-BFF8-F083664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Всё готово к построению математической модели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68599DC-C9C5-4304-A0F9-7FC30016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43" y="2557463"/>
            <a:ext cx="75837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8EF5-0671-4BA9-A3A8-24211D40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математической модели - </a:t>
            </a:r>
            <a:br>
              <a:rPr lang="en-US" dirty="0"/>
            </a:br>
            <a:r>
              <a:rPr lang="ru-RU" dirty="0"/>
              <a:t>нужные импорты:</a:t>
            </a:r>
            <a:br>
              <a:rPr lang="en-US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84FC8C-B990-4321-B7C5-A01C857B1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1" y="2710797"/>
            <a:ext cx="10522998" cy="18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B5B75-7650-497B-9494-EE0BB1F9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Основная часть предсказания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CB006F-991D-4578-BA1C-6D8B54D5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5" y="2374959"/>
            <a:ext cx="10920201" cy="39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06B81-9B62-4269-A36C-941A482E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Результат- предсказания верны примерно на 82%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DCABC3-1AF4-4971-9A21-54C1DB852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45" y="3595457"/>
            <a:ext cx="7438578" cy="11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6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A14ED-0F49-4957-94F8-D3EDA618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7DBC5-A61C-4052-BF64-9CC12BBF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машинному обучению на </a:t>
            </a:r>
            <a:r>
              <a:rPr lang="en-US" dirty="0"/>
              <a:t>Python</a:t>
            </a:r>
            <a:r>
              <a:rPr lang="ru-RU" dirty="0"/>
              <a:t> с помощью библиотеки </a:t>
            </a:r>
            <a:r>
              <a:rPr lang="en-US" dirty="0"/>
              <a:t>sklearn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52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48</TotalTime>
  <Words>120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МОЙ ПРОЕКТ</vt:lpstr>
      <vt:lpstr>Что я использовал?</vt:lpstr>
      <vt:lpstr>ГИПОТЕЗА: покупка курса зависит от города</vt:lpstr>
      <vt:lpstr>Проверив гипотезу я принялся очищать датафрейм</vt:lpstr>
      <vt:lpstr>Всё готово к построению математической модели</vt:lpstr>
      <vt:lpstr>Построение математической модели -  нужные импорты: </vt:lpstr>
      <vt:lpstr>Основная часть предсказания</vt:lpstr>
      <vt:lpstr>Результат- предсказания верны примерно на 82%</vt:lpstr>
      <vt:lpstr>Итог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User</dc:creator>
  <cp:lastModifiedBy>User</cp:lastModifiedBy>
  <cp:revision>14</cp:revision>
  <dcterms:created xsi:type="dcterms:W3CDTF">2023-03-16T14:10:04Z</dcterms:created>
  <dcterms:modified xsi:type="dcterms:W3CDTF">2023-03-16T14:58:34Z</dcterms:modified>
</cp:coreProperties>
</file>