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8A575-5B27-458A-A6D6-25B83ED3E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FCF92-5813-42FB-8339-AC3FB8F7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07229-87EE-4A2F-A01B-DD90513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2CDC2-8445-47CC-9387-CFA031DE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2D665-A1A9-4BD7-9149-E200D08E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5C9C5-2860-450F-BEE6-085660B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D3EF7-D5D8-4F58-B3CD-8C609324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0611-D573-4255-BCD3-08DDE91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A1270-C91F-4922-943C-A28E3EE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046B5-20DE-45FC-835F-599E94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D1223-99FA-4526-873F-C2F449054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326435-7DA7-4FAF-8DB8-AD821653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7550F-D290-431F-9512-12B7AB74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66260-E895-46AF-A58D-7E30CFD2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10A33-128F-4778-9E18-4EEF5CA7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11AA5-7383-452C-8165-8EC3DDBD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8D04F-6096-4D1D-AB6E-6E27E390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7B686-4A0F-4764-AF7C-32528670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FC5B8-2AD2-4F42-8F16-0D9CE018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CEA77-3D87-4FBA-B161-D46502A5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4413-31AE-41C1-AC2F-72FF935A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79F3E8-D287-4708-8AD1-17DFD37F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280E6-1393-4C34-9425-40F46FB3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74EDA-E9A7-4463-B231-298CC1B6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F6E65-BB27-4D8B-8482-267F59A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A94B3-FE17-4103-8A7B-80AA666D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39967-1EBD-4131-84D5-A03CFE44C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D995E3-B606-4CA4-A95D-32AE25B3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66C3F-1446-421E-BF56-92B6A4B3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B89461-F336-4D47-A054-D38D46FE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A8379-4833-4E35-BBCD-9A6963F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16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35DD2-7034-4470-9A24-2EFAF452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13AA47-1E17-4D35-93E3-08F895DB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59A44-F371-4CBF-9E6E-2164FD59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6D596F-C62E-428E-90EA-709F256F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EAE8A0-9112-4229-B6DE-46B8BD40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922A66-269E-470D-93C2-A00842F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FACED5-B5D6-4744-B158-58810E30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3FFA06-BE30-4664-8415-B6DE9896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34B5-121C-4E60-8C00-C5E1526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E7F03-06B3-45C6-AE32-ABB5478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9D871C-56F1-4995-96CD-418DA856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38D1D9-6582-413B-A33F-DBA9049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65491D-FB38-400E-8ED0-C1EAA202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1597F5-2539-4EF2-94EB-0512C61A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07DD59-0359-461C-9B42-22523ED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7CCAE-4A99-45D3-9700-29E8A4FA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DE0EC-D03F-4694-8277-80A7EB02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CCB25C-7DA7-4406-B398-AE875D548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88366-26D7-4FB4-A9D9-CE9A0314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D5120A-D7D2-4C9D-9EFA-F95D24F5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67F5B-1872-4BE1-A7F4-0E873D64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76882-54CE-4A31-88D6-470726AF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3BCDBC-E978-4628-9317-2CC830B6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B3846-6A78-472F-8175-5FCD0AB3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00BBC4-61C6-4567-A996-8CAC99B6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86234-84FA-47E4-9851-8401BD6C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9FB76-0FD2-465C-A2DE-DF2A045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F1A9-38CD-4262-9FB9-B6665741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5B2BD9-A9C8-411A-A4E6-8E4C27B7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072CD-E717-438D-8BF0-53C85F37A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85AD-1A5F-489C-BF71-AEB71A1FDCD5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B2F9D-D2FA-4B5C-9D83-C52579434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88CE4-6D25-4E49-A63A-41BE0ABD7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8D4A-8E12-41D2-A159-2064CAEA7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2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50648-C02C-4D75-862E-528AC2752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Викторины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4F8F7F-A124-4BC5-A23A-620124731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этом проекте есть 3 викторины на выбор. Что бы получить к ним доступ нужно запустить программу и перейти по ссылке или вставить в поисковую строку </a:t>
            </a:r>
            <a:r>
              <a:rPr lang="ru-RU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http://127.0.0.1:5000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3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D2A73-99F0-4EF9-BD48-C28E033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конце появляется результат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778D09-AEFC-4921-9F30-BB54F7598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31" r="86201" b="75320"/>
          <a:stretch/>
        </p:blipFill>
        <p:spPr>
          <a:xfrm>
            <a:off x="2668252" y="1771095"/>
            <a:ext cx="6855495" cy="406597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1ABFADD-A27C-41D1-BCF3-2825ED5427CD}"/>
              </a:ext>
            </a:extLst>
          </p:cNvPr>
          <p:cNvCxnSpPr/>
          <p:nvPr/>
        </p:nvCxnSpPr>
        <p:spPr>
          <a:xfrm>
            <a:off x="2370338" y="1597981"/>
            <a:ext cx="0" cy="44122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7F25A8A-01C1-4405-B411-306AAA5E5EF6}"/>
              </a:ext>
            </a:extLst>
          </p:cNvPr>
          <p:cNvCxnSpPr/>
          <p:nvPr/>
        </p:nvCxnSpPr>
        <p:spPr>
          <a:xfrm>
            <a:off x="2379216" y="1589103"/>
            <a:ext cx="77768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FC3CF47-9F9C-407A-A025-B3134BA9DDC4}"/>
              </a:ext>
            </a:extLst>
          </p:cNvPr>
          <p:cNvCxnSpPr>
            <a:cxnSpLocks/>
          </p:cNvCxnSpPr>
          <p:nvPr/>
        </p:nvCxnSpPr>
        <p:spPr>
          <a:xfrm>
            <a:off x="10147177" y="1597981"/>
            <a:ext cx="0" cy="44122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CC06852-75AF-43A0-8182-D9966E63FDD3}"/>
              </a:ext>
            </a:extLst>
          </p:cNvPr>
          <p:cNvCxnSpPr/>
          <p:nvPr/>
        </p:nvCxnSpPr>
        <p:spPr>
          <a:xfrm>
            <a:off x="2379216" y="6010183"/>
            <a:ext cx="77768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4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08520-313F-4A89-BC26-628E89B8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88" y="1140376"/>
            <a:ext cx="10991395" cy="138554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4054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A2999-9853-4192-8639-46724D48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Язык программирования, библиотеки и т.д.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AF33A-D9DB-4F7C-856E-D59F18CE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Python(</a:t>
            </a:r>
            <a:r>
              <a:rPr lang="ru-RU" dirty="0"/>
              <a:t>язык программирования)</a:t>
            </a:r>
          </a:p>
          <a:p>
            <a:r>
              <a:rPr lang="ru-RU" dirty="0"/>
              <a:t>Библиотеки </a:t>
            </a:r>
            <a:r>
              <a:rPr lang="en-US" dirty="0"/>
              <a:t>random, flask</a:t>
            </a:r>
          </a:p>
          <a:p>
            <a:r>
              <a:rPr lang="en-US" dirty="0"/>
              <a:t>html</a:t>
            </a:r>
          </a:p>
          <a:p>
            <a:r>
              <a:rPr lang="ru-RU" dirty="0"/>
              <a:t>В программе есть файлы </a:t>
            </a:r>
            <a:r>
              <a:rPr lang="en-US" dirty="0"/>
              <a:t>quiz.py </a:t>
            </a:r>
            <a:r>
              <a:rPr lang="ru-RU" dirty="0"/>
              <a:t>и </a:t>
            </a:r>
            <a:r>
              <a:rPr lang="en-US" dirty="0"/>
              <a:t>db_scripts.py</a:t>
            </a:r>
            <a:r>
              <a:rPr lang="ru-RU" dirty="0"/>
              <a:t>, </a:t>
            </a:r>
            <a:r>
              <a:rPr lang="en-US" dirty="0"/>
              <a:t>html-</a:t>
            </a:r>
            <a:r>
              <a:rPr lang="ru-RU" dirty="0"/>
              <a:t>шаблоны</a:t>
            </a:r>
            <a:r>
              <a:rPr lang="en-US" dirty="0"/>
              <a:t> start.html, test.html, result.html</a:t>
            </a:r>
          </a:p>
          <a:p>
            <a:r>
              <a:rPr lang="en-US" dirty="0"/>
              <a:t>PyCharm(</a:t>
            </a:r>
            <a:r>
              <a:rPr lang="ru-RU" dirty="0"/>
              <a:t>Среда разработки)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4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12142-596F-4EC0-8964-393A723B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викторины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737A96-3127-4665-B51E-531E7C8B8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53" t="3746" r="35961" b="52593"/>
          <a:stretch/>
        </p:blipFill>
        <p:spPr>
          <a:xfrm>
            <a:off x="914771" y="1350547"/>
            <a:ext cx="6149877" cy="3976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764277-1F62-4ACD-8FAE-2584134C0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9" t="29515" r="46700" b="61081"/>
          <a:stretch/>
        </p:blipFill>
        <p:spPr>
          <a:xfrm>
            <a:off x="7141219" y="1350547"/>
            <a:ext cx="4976800" cy="1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D5CB4-55CD-4A82-9FB2-26531108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для проверки верности ответа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6B082F0-4735-470B-9056-1DD7A38C7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46" y="2195890"/>
            <a:ext cx="11251257" cy="34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67828-7F24-42C5-A600-026B243A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и шаблон для результата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3E326C-873C-43BE-8B0C-0301B8CC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78" t="52099" r="30337" b="36068"/>
          <a:stretch/>
        </p:blipFill>
        <p:spPr>
          <a:xfrm>
            <a:off x="575229" y="1313896"/>
            <a:ext cx="11041542" cy="1788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AD426E-4F40-40DC-87E5-C468DB2BC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7" t="3883" r="32500" b="67249"/>
          <a:stretch/>
        </p:blipFill>
        <p:spPr>
          <a:xfrm>
            <a:off x="1890943" y="3390129"/>
            <a:ext cx="7916873" cy="31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CDE3F-1695-417F-8720-500EF470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программы: нужно перейти по ссылке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E1248A-8A6F-4D9B-BBBD-A691708A8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" t="75153" r="46175" b="17502"/>
          <a:stretch/>
        </p:blipFill>
        <p:spPr>
          <a:xfrm>
            <a:off x="732406" y="2219418"/>
            <a:ext cx="10727187" cy="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C27EC-AC7F-477B-9C80-0B81D634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Сначала нужно выбрать викторину и нажать кнопку снизу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2A2D12-3EB2-4AA1-9F64-524A56140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F3B55B3-E0D0-4381-9506-C3D42BC3E368}"/>
              </a:ext>
            </a:extLst>
          </p:cNvPr>
          <p:cNvCxnSpPr>
            <a:cxnSpLocks/>
          </p:cNvCxnSpPr>
          <p:nvPr/>
        </p:nvCxnSpPr>
        <p:spPr>
          <a:xfrm>
            <a:off x="1393794" y="1828800"/>
            <a:ext cx="0" cy="4664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BE6520C-EADD-4124-9279-680E4A74B27C}"/>
              </a:ext>
            </a:extLst>
          </p:cNvPr>
          <p:cNvCxnSpPr>
            <a:cxnSpLocks/>
          </p:cNvCxnSpPr>
          <p:nvPr/>
        </p:nvCxnSpPr>
        <p:spPr>
          <a:xfrm>
            <a:off x="1393794" y="1828800"/>
            <a:ext cx="97210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A55442-A9F9-4006-BB2B-3D0AF79BBF3D}"/>
              </a:ext>
            </a:extLst>
          </p:cNvPr>
          <p:cNvCxnSpPr>
            <a:cxnSpLocks/>
          </p:cNvCxnSpPr>
          <p:nvPr/>
        </p:nvCxnSpPr>
        <p:spPr>
          <a:xfrm>
            <a:off x="1393794" y="6492875"/>
            <a:ext cx="97210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72B9118-C1EC-47C1-B97C-0CEFF05D8165}"/>
              </a:ext>
            </a:extLst>
          </p:cNvPr>
          <p:cNvCxnSpPr/>
          <p:nvPr/>
        </p:nvCxnSpPr>
        <p:spPr>
          <a:xfrm>
            <a:off x="11114843" y="1828800"/>
            <a:ext cx="0" cy="4664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5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609BA-5AFD-4E8E-BA6F-DF79D78C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Викторины: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FE28F2D-2197-4A32-8DE0-92F1A26A1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50" r="84390" b="72792"/>
          <a:stretch/>
        </p:blipFill>
        <p:spPr>
          <a:xfrm>
            <a:off x="2663149" y="1793289"/>
            <a:ext cx="6143499" cy="4019878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50AF5B0-0449-4D2A-87E5-5AAE7C2EE265}"/>
              </a:ext>
            </a:extLst>
          </p:cNvPr>
          <p:cNvCxnSpPr>
            <a:cxnSpLocks/>
          </p:cNvCxnSpPr>
          <p:nvPr/>
        </p:nvCxnSpPr>
        <p:spPr>
          <a:xfrm>
            <a:off x="2512381" y="1429305"/>
            <a:ext cx="0" cy="42701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4F72127-47CE-43E2-9E37-B07DEDA576A4}"/>
              </a:ext>
            </a:extLst>
          </p:cNvPr>
          <p:cNvCxnSpPr>
            <a:cxnSpLocks/>
          </p:cNvCxnSpPr>
          <p:nvPr/>
        </p:nvCxnSpPr>
        <p:spPr>
          <a:xfrm>
            <a:off x="2521258" y="1429305"/>
            <a:ext cx="70666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010B2F6-3073-4E62-8BE5-3F6BA6A68B8F}"/>
              </a:ext>
            </a:extLst>
          </p:cNvPr>
          <p:cNvCxnSpPr>
            <a:cxnSpLocks/>
          </p:cNvCxnSpPr>
          <p:nvPr/>
        </p:nvCxnSpPr>
        <p:spPr>
          <a:xfrm>
            <a:off x="9596761" y="1429305"/>
            <a:ext cx="0" cy="42701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A8F6161-AAA3-4045-BCD0-E74FA3D2C976}"/>
              </a:ext>
            </a:extLst>
          </p:cNvPr>
          <p:cNvCxnSpPr/>
          <p:nvPr/>
        </p:nvCxnSpPr>
        <p:spPr>
          <a:xfrm>
            <a:off x="2521258" y="5699464"/>
            <a:ext cx="70755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988F1-AE17-411E-BAE0-372CDC07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Вопросы начинаются сразу после нажатия на кнопку «Выбрать»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2962F4-52CE-4FCD-ACEB-D91729B1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" t="10216" r="64348" b="66071"/>
          <a:stretch/>
        </p:blipFill>
        <p:spPr>
          <a:xfrm>
            <a:off x="2371529" y="2285176"/>
            <a:ext cx="7448941" cy="2796466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A5CDAD-2E81-4EA4-9AAA-EE8672AA12C1}"/>
              </a:ext>
            </a:extLst>
          </p:cNvPr>
          <p:cNvCxnSpPr/>
          <p:nvPr/>
        </p:nvCxnSpPr>
        <p:spPr>
          <a:xfrm>
            <a:off x="2139518" y="2237173"/>
            <a:ext cx="0" cy="28924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9B0C170-987D-458C-B3E5-83176943E099}"/>
              </a:ext>
            </a:extLst>
          </p:cNvPr>
          <p:cNvCxnSpPr/>
          <p:nvPr/>
        </p:nvCxnSpPr>
        <p:spPr>
          <a:xfrm>
            <a:off x="2139518" y="2237173"/>
            <a:ext cx="78833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E46E919-1172-4284-8453-446272F080F6}"/>
              </a:ext>
            </a:extLst>
          </p:cNvPr>
          <p:cNvCxnSpPr/>
          <p:nvPr/>
        </p:nvCxnSpPr>
        <p:spPr>
          <a:xfrm>
            <a:off x="10022889" y="2237173"/>
            <a:ext cx="0" cy="28924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A55DEF5-18C4-4AC0-9869-49077C3B9999}"/>
              </a:ext>
            </a:extLst>
          </p:cNvPr>
          <p:cNvCxnSpPr/>
          <p:nvPr/>
        </p:nvCxnSpPr>
        <p:spPr>
          <a:xfrm>
            <a:off x="2139518" y="5129645"/>
            <a:ext cx="78833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32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130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Викторины</vt:lpstr>
      <vt:lpstr>Язык программирования, библиотеки и т.д.</vt:lpstr>
      <vt:lpstr>Выбор викторины</vt:lpstr>
      <vt:lpstr>Функция для проверки верности ответа </vt:lpstr>
      <vt:lpstr>Функция и шаблон для результата</vt:lpstr>
      <vt:lpstr>Работа программы: нужно перейти по ссылке</vt:lpstr>
      <vt:lpstr>Сначала нужно выбрать викторину и нажать кнопку снизу</vt:lpstr>
      <vt:lpstr>Викторины:</vt:lpstr>
      <vt:lpstr>Вопросы начинаются сразу после нажатия на кнопку «Выбрать»</vt:lpstr>
      <vt:lpstr>В конце появляется 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Викторины</dc:title>
  <dc:creator>User</dc:creator>
  <cp:lastModifiedBy>User</cp:lastModifiedBy>
  <cp:revision>12</cp:revision>
  <dcterms:created xsi:type="dcterms:W3CDTF">2023-05-09T14:41:54Z</dcterms:created>
  <dcterms:modified xsi:type="dcterms:W3CDTF">2023-05-09T15:28:43Z</dcterms:modified>
</cp:coreProperties>
</file>