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94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88541" y="247135"/>
            <a:ext cx="8285462" cy="3803701"/>
          </a:xfrm>
        </p:spPr>
        <p:txBody>
          <a:bodyPr/>
          <a:lstStyle/>
          <a:p>
            <a:r>
              <a:rPr lang="tr-TR" b="1" i="1" u="sng" dirty="0"/>
              <a:t>ATP 11-A PERFORMANS ÖDEVİ</a:t>
            </a:r>
            <a:r>
              <a:rPr lang="tr-TR" dirty="0"/>
              <a:t/>
            </a:r>
            <a:br>
              <a:rPr lang="tr-TR" dirty="0"/>
            </a:br>
            <a:r>
              <a:rPr lang="tr-TR" b="1" i="1" u="sng" dirty="0"/>
              <a:t>C# ve </a:t>
            </a:r>
            <a:r>
              <a:rPr lang="tr-TR" b="1" i="1" u="sng" dirty="0" err="1"/>
              <a:t>SQLite</a:t>
            </a:r>
            <a:r>
              <a:rPr lang="tr-TR" b="1" i="1" u="sng" dirty="0"/>
              <a:t> Kullanarak</a:t>
            </a:r>
            <a:r>
              <a:rPr lang="tr-TR" dirty="0"/>
              <a:t/>
            </a:r>
            <a:br>
              <a:rPr lang="tr-TR" dirty="0"/>
            </a:br>
            <a:r>
              <a:rPr lang="tr-TR" b="1" i="1" u="sng" dirty="0"/>
              <a:t>OTOPARK OTOMASYONU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i="1" u="sng" dirty="0"/>
              <a:t>Öğretmen: Bülent Vardal</a:t>
            </a:r>
            <a:endParaRPr lang="tr-TR" dirty="0"/>
          </a:p>
          <a:p>
            <a:r>
              <a:rPr lang="tr-TR" b="1" i="1" u="sng" dirty="0"/>
              <a:t>Öğrenci: Emir </a:t>
            </a:r>
            <a:r>
              <a:rPr lang="tr-TR" b="1" i="1" u="sng" dirty="0" err="1"/>
              <a:t>Büyükyıldırım</a:t>
            </a:r>
            <a:endParaRPr lang="tr-TR" dirty="0"/>
          </a:p>
          <a:p>
            <a:r>
              <a:rPr lang="tr-TR" b="1" i="1" u="sng" dirty="0"/>
              <a:t>No:96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44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0"/>
            <a:ext cx="7613374" cy="1182757"/>
          </a:xfrm>
        </p:spPr>
        <p:txBody>
          <a:bodyPr/>
          <a:lstStyle/>
          <a:p>
            <a:r>
              <a:rPr lang="tr-TR" dirty="0"/>
              <a:t>1.C# FORMS TASARIMI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>
          <a:xfrm>
            <a:off x="134493" y="4936435"/>
            <a:ext cx="8596668" cy="1318054"/>
          </a:xfrm>
        </p:spPr>
        <p:txBody>
          <a:bodyPr/>
          <a:lstStyle/>
          <a:p>
            <a:r>
              <a:rPr lang="tr-TR" dirty="0" smtClean="0"/>
              <a:t>Maalesef pala babaları silemedim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" y="877152"/>
            <a:ext cx="6604238" cy="44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-1020418"/>
            <a:ext cx="8596668" cy="3403600"/>
          </a:xfrm>
        </p:spPr>
        <p:txBody>
          <a:bodyPr/>
          <a:lstStyle/>
          <a:p>
            <a:r>
              <a:rPr lang="tr-TR" dirty="0"/>
              <a:t>2.SQLite KODLARI</a:t>
            </a:r>
            <a:br>
              <a:rPr lang="tr-TR" dirty="0"/>
            </a:b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0" y="817976"/>
            <a:ext cx="5816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29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37652" y="-5080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/>
              <a:t>3.C# KODLARI</a:t>
            </a:r>
            <a:br>
              <a:rPr lang="tr-TR" dirty="0"/>
            </a:b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sz="half" idx="1"/>
          </p:nvPr>
        </p:nvSpPr>
        <p:spPr>
          <a:xfrm>
            <a:off x="1034892" y="1885581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800" dirty="0"/>
              <a:t> </a:t>
            </a:r>
          </a:p>
          <a:p>
            <a:pPr marL="0" indent="0">
              <a:buNone/>
            </a:pPr>
            <a:r>
              <a:rPr lang="tr-TR" sz="800" dirty="0"/>
              <a:t>        </a:t>
            </a:r>
          </a:p>
          <a:p>
            <a:pPr marL="0" indent="0">
              <a:buNone/>
            </a:pPr>
            <a:r>
              <a:rPr lang="tr-TR" sz="800" dirty="0"/>
              <a:t>    </a:t>
            </a:r>
          </a:p>
          <a:p>
            <a:endParaRPr lang="tr-TR" sz="800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" y="609600"/>
            <a:ext cx="6581883" cy="5443329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95" y="609600"/>
            <a:ext cx="5235195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1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" y="1808923"/>
            <a:ext cx="10112315" cy="3416454"/>
          </a:xfrm>
        </p:spPr>
      </p:pic>
    </p:spTree>
    <p:extLst>
      <p:ext uri="{BB962C8B-B14F-4D97-AF65-F5344CB8AC3E}">
        <p14:creationId xmlns:p14="http://schemas.microsoft.com/office/powerpoint/2010/main" val="1868538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Şahsım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60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32</Words>
  <Application>Microsoft Office PowerPoint</Application>
  <PresentationFormat>Geniş ekran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Kristal</vt:lpstr>
      <vt:lpstr>ATP 11-A PERFORMANS ÖDEVİ C# ve SQLite Kullanarak OTOPARK OTOMASYONU </vt:lpstr>
      <vt:lpstr>1.C# FORMS TASARIMI</vt:lpstr>
      <vt:lpstr>2.SQLite KODLARI </vt:lpstr>
      <vt:lpstr>3.C# KODLARI </vt:lpstr>
      <vt:lpstr>PowerPoint Sunusu</vt:lpstr>
      <vt:lpstr>Kaynakça: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11-A PERFORMANS ÖDEVİ C# ve SQLite Kullanarak OTOPARK OTOMASYONU</dc:title>
  <dc:creator>aks4</dc:creator>
  <cp:lastModifiedBy>aks4</cp:lastModifiedBy>
  <cp:revision>2</cp:revision>
  <dcterms:created xsi:type="dcterms:W3CDTF">2023-05-09T06:13:45Z</dcterms:created>
  <dcterms:modified xsi:type="dcterms:W3CDTF">2023-05-09T06:28:21Z</dcterms:modified>
</cp:coreProperties>
</file>