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8" r:id="rId3"/>
    <p:sldId id="257" r:id="rId4"/>
    <p:sldId id="259" r:id="rId5"/>
    <p:sldId id="261" r:id="rId6"/>
    <p:sldId id="260" r:id="rId7"/>
    <p:sldId id="262" r:id="rId8"/>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1" d="100"/>
          <a:sy n="71" d="100"/>
        </p:scale>
        <p:origin x="-1356" y="-10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aşlık Slaydı">
    <p:spTree>
      <p:nvGrpSpPr>
        <p:cNvPr id="1" name=""/>
        <p:cNvGrpSpPr/>
        <p:nvPr/>
      </p:nvGrpSpPr>
      <p:grpSpPr>
        <a:xfrm>
          <a:off x="0" y="0"/>
          <a:ext cx="0" cy="0"/>
          <a:chOff x="0" y="0"/>
          <a:chExt cx="0" cy="0"/>
        </a:xfrm>
      </p:grpSpPr>
      <p:sp>
        <p:nvSpPr>
          <p:cNvPr id="4" name="Resim Yer Tutucusu 3">
            <a:extLst>
              <a:ext uri="{FF2B5EF4-FFF2-40B4-BE49-F238E27FC236}">
                <a16:creationId xmlns="" xmlns:a16="http://schemas.microsoft.com/office/drawing/2014/main" id="{461192D4-3DEB-49BB-8F09-91031D57C7DB}"/>
              </a:ext>
            </a:extLst>
          </p:cNvPr>
          <p:cNvSpPr>
            <a:spLocks noGrp="1"/>
          </p:cNvSpPr>
          <p:nvPr>
            <p:ph type="pic" sz="quarter" idx="14" hasCustomPrompt="1"/>
          </p:nvPr>
        </p:nvSpPr>
        <p:spPr>
          <a:xfrm>
            <a:off x="0" y="0"/>
            <a:ext cx="9147168" cy="6858000"/>
          </a:xfrm>
          <a:solidFill>
            <a:schemeClr val="accent1"/>
          </a:solidFill>
        </p:spPr>
        <p:txBody>
          <a:bodyPr tIns="1280160" rtlCol="0" anchor="ctr">
            <a:noAutofit/>
          </a:bodyPr>
          <a:lstStyle>
            <a:lvl1pPr algn="ctr">
              <a:defRPr lang="tr-TR" sz="2000"/>
            </a:lvl1pPr>
          </a:lstStyle>
          <a:p>
            <a:pPr rtl="0"/>
            <a:r>
              <a:rPr lang="tr-TR"/>
              <a:t>Resim eklemek için buraya tıklayın</a:t>
            </a:r>
          </a:p>
          <a:p>
            <a:pPr rtl="0"/>
            <a:endParaRPr lang="tr-TR" dirty="0"/>
          </a:p>
        </p:txBody>
      </p:sp>
      <p:sp>
        <p:nvSpPr>
          <p:cNvPr id="3" name="Başlık 2">
            <a:extLst>
              <a:ext uri="{FF2B5EF4-FFF2-40B4-BE49-F238E27FC236}">
                <a16:creationId xmlns="" xmlns:a16="http://schemas.microsoft.com/office/drawing/2014/main" id="{9194C4FA-8597-7449-A0F1-38E8A1C6B852}"/>
              </a:ext>
            </a:extLst>
          </p:cNvPr>
          <p:cNvSpPr>
            <a:spLocks noGrp="1"/>
          </p:cNvSpPr>
          <p:nvPr>
            <p:ph type="title" hasCustomPrompt="1"/>
          </p:nvPr>
        </p:nvSpPr>
        <p:spPr>
          <a:xfrm>
            <a:off x="-8264" y="1526016"/>
            <a:ext cx="9141714" cy="2031324"/>
          </a:xfrm>
          <a:solidFill>
            <a:schemeClr val="tx1">
              <a:lumMod val="85000"/>
              <a:lumOff val="15000"/>
              <a:alpha val="60000"/>
            </a:schemeClr>
          </a:solidFill>
        </p:spPr>
        <p:txBody>
          <a:bodyPr lIns="868680" tIns="91440" rtlCol="0">
            <a:normAutofit/>
          </a:bodyPr>
          <a:lstStyle>
            <a:lvl1pPr>
              <a:defRPr lang="tr-TR" sz="4000" b="1">
                <a:solidFill>
                  <a:schemeClr val="bg1"/>
                </a:solidFill>
              </a:defRPr>
            </a:lvl1pPr>
          </a:lstStyle>
          <a:p>
            <a:pPr rtl="0"/>
            <a:r>
              <a:rPr lang="tr-TR"/>
              <a:t>Ana başlık stilini düzenlemek için tıklayın</a:t>
            </a:r>
          </a:p>
        </p:txBody>
      </p:sp>
    </p:spTree>
    <p:extLst>
      <p:ext uri="{BB962C8B-B14F-4D97-AF65-F5344CB8AC3E}">
        <p14:creationId xmlns="" xmlns:p14="http://schemas.microsoft.com/office/powerpoint/2010/main" val="3557477268"/>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tam kenar taşması resmi">
    <p:spTree>
      <p:nvGrpSpPr>
        <p:cNvPr id="1" name=""/>
        <p:cNvGrpSpPr/>
        <p:nvPr/>
      </p:nvGrpSpPr>
      <p:grpSpPr>
        <a:xfrm>
          <a:off x="0" y="0"/>
          <a:ext cx="0" cy="0"/>
          <a:chOff x="0" y="0"/>
          <a:chExt cx="0" cy="0"/>
        </a:xfrm>
      </p:grpSpPr>
      <p:sp>
        <p:nvSpPr>
          <p:cNvPr id="3" name="Resim Yer Tutucusu 2">
            <a:extLst>
              <a:ext uri="{FF2B5EF4-FFF2-40B4-BE49-F238E27FC236}">
                <a16:creationId xmlns="" xmlns:a16="http://schemas.microsoft.com/office/drawing/2014/main" id="{8022E6D3-9558-45D3-9914-1F3B0A5BDCAB}"/>
              </a:ext>
            </a:extLst>
          </p:cNvPr>
          <p:cNvSpPr>
            <a:spLocks noGrp="1"/>
          </p:cNvSpPr>
          <p:nvPr>
            <p:ph type="pic" sz="quarter" idx="14" hasCustomPrompt="1"/>
          </p:nvPr>
        </p:nvSpPr>
        <p:spPr>
          <a:xfrm>
            <a:off x="1" y="0"/>
            <a:ext cx="9141714" cy="6858000"/>
          </a:xfrm>
          <a:solidFill>
            <a:schemeClr val="accent1"/>
          </a:solidFill>
        </p:spPr>
        <p:txBody>
          <a:bodyPr rtlCol="0">
            <a:normAutofit/>
          </a:bodyPr>
          <a:lstStyle>
            <a:lvl1pPr algn="ctr">
              <a:defRPr lang="tr-TR" sz="1800"/>
            </a:lvl1pPr>
          </a:lstStyle>
          <a:p>
            <a:pPr rtl="0"/>
            <a:r>
              <a:rPr lang="tr-TR" dirty="0"/>
              <a:t>Buraya resim veya grafik eklemek için tıklayın</a:t>
            </a:r>
          </a:p>
          <a:p>
            <a:pPr rtl="0"/>
            <a:endParaRPr lang="tr-TR" dirty="0"/>
          </a:p>
        </p:txBody>
      </p:sp>
      <p:sp>
        <p:nvSpPr>
          <p:cNvPr id="9" name="Başlık 8">
            <a:extLst>
              <a:ext uri="{FF2B5EF4-FFF2-40B4-BE49-F238E27FC236}">
                <a16:creationId xmlns="" xmlns:a16="http://schemas.microsoft.com/office/drawing/2014/main" id="{5DF58130-BFA9-C64B-9400-27CEC7444FBE}"/>
              </a:ext>
            </a:extLst>
          </p:cNvPr>
          <p:cNvSpPr>
            <a:spLocks noGrp="1"/>
          </p:cNvSpPr>
          <p:nvPr>
            <p:ph type="title" hasCustomPrompt="1"/>
          </p:nvPr>
        </p:nvSpPr>
        <p:spPr>
          <a:xfrm>
            <a:off x="627725" y="2338086"/>
            <a:ext cx="7905914" cy="2164466"/>
          </a:xfrm>
        </p:spPr>
        <p:txBody>
          <a:bodyPr lIns="0" rtlCol="0">
            <a:noAutofit/>
          </a:bodyPr>
          <a:lstStyle>
            <a:lvl1pPr>
              <a:defRPr lang="tr-TR" sz="2000" b="0">
                <a:solidFill>
                  <a:schemeClr val="bg1"/>
                </a:solidFill>
              </a:defRPr>
            </a:lvl1pPr>
          </a:lstStyle>
          <a:p>
            <a:pPr lvl="0" rtl="0"/>
            <a:r>
              <a:rPr lang="tr-TR" dirty="0"/>
              <a:t>Asıl metin stillerini düzenlemek için tıklayın</a:t>
            </a:r>
          </a:p>
        </p:txBody>
      </p:sp>
    </p:spTree>
    <p:extLst>
      <p:ext uri="{BB962C8B-B14F-4D97-AF65-F5344CB8AC3E}">
        <p14:creationId xmlns="" xmlns:p14="http://schemas.microsoft.com/office/powerpoint/2010/main" val="404079856"/>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aşlık, Alt Başlık, Resim ve İçerik">
    <p:spTree>
      <p:nvGrpSpPr>
        <p:cNvPr id="1" name=""/>
        <p:cNvGrpSpPr/>
        <p:nvPr/>
      </p:nvGrpSpPr>
      <p:grpSpPr>
        <a:xfrm>
          <a:off x="0" y="0"/>
          <a:ext cx="0" cy="0"/>
          <a:chOff x="0" y="0"/>
          <a:chExt cx="0" cy="0"/>
        </a:xfrm>
      </p:grpSpPr>
      <p:sp>
        <p:nvSpPr>
          <p:cNvPr id="11" name="Başlık 13">
            <a:extLst>
              <a:ext uri="{FF2B5EF4-FFF2-40B4-BE49-F238E27FC236}">
                <a16:creationId xmlns="" xmlns:a16="http://schemas.microsoft.com/office/drawing/2014/main" id="{63C9361F-F5AC-124A-A751-F276961C97BC}"/>
              </a:ext>
            </a:extLst>
          </p:cNvPr>
          <p:cNvSpPr>
            <a:spLocks noGrp="1"/>
          </p:cNvSpPr>
          <p:nvPr>
            <p:ph type="title" hasCustomPrompt="1"/>
          </p:nvPr>
        </p:nvSpPr>
        <p:spPr>
          <a:xfrm>
            <a:off x="624882" y="528629"/>
            <a:ext cx="7907030" cy="479900"/>
          </a:xfrm>
        </p:spPr>
        <p:txBody>
          <a:bodyPr lIns="0" tIns="0" rIns="0" bIns="0" rtlCol="0" anchor="t">
            <a:noAutofit/>
          </a:bodyPr>
          <a:lstStyle>
            <a:lvl1pPr>
              <a:defRPr lang="tr-TR" sz="3600" b="1">
                <a:solidFill>
                  <a:schemeClr val="accent5"/>
                </a:solidFill>
              </a:defRPr>
            </a:lvl1pPr>
          </a:lstStyle>
          <a:p>
            <a:pPr rtl="0"/>
            <a:r>
              <a:rPr lang="tr-TR"/>
              <a:t>Ana başlık metnini düzenlemek için tıklayın</a:t>
            </a:r>
            <a:r>
              <a:rPr lang="tr-TR" dirty="0"/>
              <a:t/>
            </a:r>
            <a:br>
              <a:rPr lang="tr-TR" dirty="0"/>
            </a:br>
            <a:endParaRPr lang="tr-TR" dirty="0"/>
          </a:p>
        </p:txBody>
      </p:sp>
      <p:sp>
        <p:nvSpPr>
          <p:cNvPr id="23" name="Metin Yer Tutucusu 11">
            <a:extLst>
              <a:ext uri="{FF2B5EF4-FFF2-40B4-BE49-F238E27FC236}">
                <a16:creationId xmlns="" xmlns:a16="http://schemas.microsoft.com/office/drawing/2014/main" id="{E110C240-E84A-BB4D-911E-3069CAF91AAB}"/>
              </a:ext>
            </a:extLst>
          </p:cNvPr>
          <p:cNvSpPr>
            <a:spLocks noGrp="1"/>
          </p:cNvSpPr>
          <p:nvPr>
            <p:ph type="body" sz="quarter" idx="19" hasCustomPrompt="1"/>
          </p:nvPr>
        </p:nvSpPr>
        <p:spPr>
          <a:xfrm>
            <a:off x="624882" y="1018950"/>
            <a:ext cx="7907030" cy="479900"/>
          </a:xfrm>
        </p:spPr>
        <p:txBody>
          <a:bodyPr lIns="0" tIns="0" rIns="0" bIns="0" rtlCol="0">
            <a:noAutofit/>
          </a:bodyPr>
          <a:lstStyle>
            <a:lvl1pPr marL="0" indent="0">
              <a:buNone/>
              <a:defRPr lang="tr-TR" sz="2800" b="1">
                <a:solidFill>
                  <a:schemeClr val="accent6"/>
                </a:solidFill>
              </a:defRPr>
            </a:lvl1pPr>
          </a:lstStyle>
          <a:p>
            <a:pPr lvl="0" rtl="0"/>
            <a:r>
              <a:rPr lang="tr-TR"/>
              <a:t>Ana başlık metnini düzenlemek için tıklayın</a:t>
            </a:r>
          </a:p>
        </p:txBody>
      </p:sp>
      <p:sp>
        <p:nvSpPr>
          <p:cNvPr id="3" name="Resim Yer Tutucusu 2">
            <a:extLst>
              <a:ext uri="{FF2B5EF4-FFF2-40B4-BE49-F238E27FC236}">
                <a16:creationId xmlns="" xmlns:a16="http://schemas.microsoft.com/office/drawing/2014/main" id="{611B2370-69F6-454B-ACB1-3BCDAE4D8D56}"/>
              </a:ext>
            </a:extLst>
          </p:cNvPr>
          <p:cNvSpPr>
            <a:spLocks noGrp="1"/>
          </p:cNvSpPr>
          <p:nvPr>
            <p:ph type="pic" sz="quarter" idx="20" hasCustomPrompt="1"/>
          </p:nvPr>
        </p:nvSpPr>
        <p:spPr>
          <a:xfrm>
            <a:off x="624882" y="1963739"/>
            <a:ext cx="5490169" cy="4217987"/>
          </a:xfrm>
          <a:solidFill>
            <a:schemeClr val="accent1"/>
          </a:solidFill>
        </p:spPr>
        <p:txBody>
          <a:bodyPr rtlCol="0" anchor="ctr">
            <a:normAutofit/>
          </a:bodyPr>
          <a:lstStyle>
            <a:lvl1pPr algn="ctr">
              <a:defRPr lang="tr-TR" sz="1600"/>
            </a:lvl1pPr>
          </a:lstStyle>
          <a:p>
            <a:pPr rtl="0"/>
            <a:r>
              <a:rPr lang="tr-TR"/>
              <a:t>Resim eklemek için buraya tıklayın</a:t>
            </a:r>
          </a:p>
        </p:txBody>
      </p:sp>
      <p:sp>
        <p:nvSpPr>
          <p:cNvPr id="12" name="Metin Yer Tutucusu 11">
            <a:extLst>
              <a:ext uri="{FF2B5EF4-FFF2-40B4-BE49-F238E27FC236}">
                <a16:creationId xmlns="" xmlns:a16="http://schemas.microsoft.com/office/drawing/2014/main" id="{5485AAEB-729B-0E45-AA2A-8821D226E74F}"/>
              </a:ext>
            </a:extLst>
          </p:cNvPr>
          <p:cNvSpPr>
            <a:spLocks noGrp="1"/>
          </p:cNvSpPr>
          <p:nvPr>
            <p:ph type="body" sz="quarter" idx="14"/>
          </p:nvPr>
        </p:nvSpPr>
        <p:spPr>
          <a:xfrm>
            <a:off x="6720165" y="3888618"/>
            <a:ext cx="1791821" cy="479900"/>
          </a:xfrm>
        </p:spPr>
        <p:txBody>
          <a:bodyPr lIns="0" tIns="0" rIns="0" bIns="0" rtlCol="0">
            <a:noAutofit/>
          </a:bodyPr>
          <a:lstStyle>
            <a:lvl1pPr marL="0" indent="0">
              <a:buNone/>
              <a:defRPr lang="tr-TR" sz="1600" b="1">
                <a:solidFill>
                  <a:schemeClr val="accent5"/>
                </a:solidFill>
              </a:defRPr>
            </a:lvl1pPr>
          </a:lstStyle>
          <a:p>
            <a:pPr lvl="0" rtl="0"/>
            <a:r>
              <a:rPr lang="tr-TR" smtClean="0"/>
              <a:t>Asıl metin stillerini düzenlemek için tıklatın</a:t>
            </a:r>
          </a:p>
        </p:txBody>
      </p:sp>
      <p:sp>
        <p:nvSpPr>
          <p:cNvPr id="18" name="Metin Yer Tutucusu 11">
            <a:extLst>
              <a:ext uri="{FF2B5EF4-FFF2-40B4-BE49-F238E27FC236}">
                <a16:creationId xmlns="" xmlns:a16="http://schemas.microsoft.com/office/drawing/2014/main" id="{3BA4E48D-7640-4648-AD2A-35EB9295CCF5}"/>
              </a:ext>
            </a:extLst>
          </p:cNvPr>
          <p:cNvSpPr>
            <a:spLocks noGrp="1"/>
          </p:cNvSpPr>
          <p:nvPr>
            <p:ph type="body" sz="quarter" idx="18"/>
          </p:nvPr>
        </p:nvSpPr>
        <p:spPr>
          <a:xfrm>
            <a:off x="6720165" y="5322378"/>
            <a:ext cx="1791821" cy="859760"/>
          </a:xfrm>
        </p:spPr>
        <p:txBody>
          <a:bodyPr lIns="0" tIns="0" rIns="0" bIns="0" rtlCol="0">
            <a:noAutofit/>
          </a:bodyPr>
          <a:lstStyle>
            <a:lvl1pPr marL="0" indent="0">
              <a:buNone/>
              <a:defRPr lang="tr-TR" sz="1600">
                <a:solidFill>
                  <a:schemeClr val="accent5"/>
                </a:solidFill>
              </a:defRPr>
            </a:lvl1pPr>
          </a:lstStyle>
          <a:p>
            <a:pPr lvl="0" rtl="0"/>
            <a:r>
              <a:rPr lang="tr-TR" smtClean="0"/>
              <a:t>Asıl metin stillerini düzenlemek için tıklatın</a:t>
            </a:r>
          </a:p>
        </p:txBody>
      </p:sp>
    </p:spTree>
    <p:extLst>
      <p:ext uri="{BB962C8B-B14F-4D97-AF65-F5344CB8AC3E}">
        <p14:creationId xmlns="" xmlns:p14="http://schemas.microsoft.com/office/powerpoint/2010/main" val="2269461660"/>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aşlık, Alt Başlık, tam kenar taşması Resmi ve İçerik">
    <p:spTree>
      <p:nvGrpSpPr>
        <p:cNvPr id="1" name=""/>
        <p:cNvGrpSpPr/>
        <p:nvPr/>
      </p:nvGrpSpPr>
      <p:grpSpPr>
        <a:xfrm>
          <a:off x="0" y="0"/>
          <a:ext cx="0" cy="0"/>
          <a:chOff x="0" y="0"/>
          <a:chExt cx="0" cy="0"/>
        </a:xfrm>
      </p:grpSpPr>
      <p:sp>
        <p:nvSpPr>
          <p:cNvPr id="26" name="Başlık 13">
            <a:extLst>
              <a:ext uri="{FF2B5EF4-FFF2-40B4-BE49-F238E27FC236}">
                <a16:creationId xmlns="" xmlns:a16="http://schemas.microsoft.com/office/drawing/2014/main" id="{3265DD9D-6018-7248-B068-226B5087E31A}"/>
              </a:ext>
            </a:extLst>
          </p:cNvPr>
          <p:cNvSpPr>
            <a:spLocks noGrp="1"/>
          </p:cNvSpPr>
          <p:nvPr>
            <p:ph type="title" hasCustomPrompt="1"/>
          </p:nvPr>
        </p:nvSpPr>
        <p:spPr>
          <a:xfrm>
            <a:off x="624882" y="528629"/>
            <a:ext cx="7905304" cy="479900"/>
          </a:xfrm>
        </p:spPr>
        <p:txBody>
          <a:bodyPr lIns="0" tIns="0" rIns="0" bIns="0" rtlCol="0" anchor="t">
            <a:noAutofit/>
          </a:bodyPr>
          <a:lstStyle>
            <a:lvl1pPr>
              <a:defRPr lang="tr-TR" sz="3600" b="1">
                <a:solidFill>
                  <a:schemeClr val="accent5"/>
                </a:solidFill>
              </a:defRPr>
            </a:lvl1pPr>
          </a:lstStyle>
          <a:p>
            <a:pPr rtl="0"/>
            <a:r>
              <a:rPr lang="tr-TR" noProof="0"/>
              <a:t>Ana başlık metnini düzenlemek için tıklayın</a:t>
            </a:r>
            <a:br>
              <a:rPr lang="tr-TR" noProof="0"/>
            </a:br>
            <a:endParaRPr lang="tr-TR" noProof="0"/>
          </a:p>
        </p:txBody>
      </p:sp>
      <p:sp>
        <p:nvSpPr>
          <p:cNvPr id="27" name="Metin Yer Tutucusu 11">
            <a:extLst>
              <a:ext uri="{FF2B5EF4-FFF2-40B4-BE49-F238E27FC236}">
                <a16:creationId xmlns="" xmlns:a16="http://schemas.microsoft.com/office/drawing/2014/main" id="{2BB5A709-E25A-CC47-AE58-EC9F42EF1219}"/>
              </a:ext>
            </a:extLst>
          </p:cNvPr>
          <p:cNvSpPr>
            <a:spLocks noGrp="1"/>
          </p:cNvSpPr>
          <p:nvPr>
            <p:ph type="body" sz="quarter" idx="21" hasCustomPrompt="1"/>
          </p:nvPr>
        </p:nvSpPr>
        <p:spPr>
          <a:xfrm>
            <a:off x="624882" y="1018950"/>
            <a:ext cx="7905303" cy="479900"/>
          </a:xfrm>
        </p:spPr>
        <p:txBody>
          <a:bodyPr lIns="0" tIns="0" rIns="0" bIns="0" rtlCol="0">
            <a:noAutofit/>
          </a:bodyPr>
          <a:lstStyle>
            <a:lvl1pPr marL="0" indent="0">
              <a:buNone/>
              <a:defRPr lang="tr-TR" sz="2800" b="1">
                <a:solidFill>
                  <a:schemeClr val="accent6"/>
                </a:solidFill>
              </a:defRPr>
            </a:lvl1pPr>
          </a:lstStyle>
          <a:p>
            <a:pPr lvl="0" rtl="0"/>
            <a:r>
              <a:rPr lang="tr-TR" noProof="0"/>
              <a:t>Ana başlık metnini düzenlemek için tıklayın</a:t>
            </a:r>
          </a:p>
        </p:txBody>
      </p:sp>
      <p:sp>
        <p:nvSpPr>
          <p:cNvPr id="3" name="Resim Yer Tutucusu 2">
            <a:extLst>
              <a:ext uri="{FF2B5EF4-FFF2-40B4-BE49-F238E27FC236}">
                <a16:creationId xmlns="" xmlns:a16="http://schemas.microsoft.com/office/drawing/2014/main" id="{37BB3087-49AA-480C-A462-1133A6E7C6C7}"/>
              </a:ext>
            </a:extLst>
          </p:cNvPr>
          <p:cNvSpPr>
            <a:spLocks noGrp="1"/>
          </p:cNvSpPr>
          <p:nvPr>
            <p:ph type="pic" sz="quarter" idx="22" hasCustomPrompt="1"/>
          </p:nvPr>
        </p:nvSpPr>
        <p:spPr>
          <a:xfrm>
            <a:off x="0" y="2066536"/>
            <a:ext cx="9141713" cy="4800602"/>
          </a:xfrm>
          <a:solidFill>
            <a:schemeClr val="accent1"/>
          </a:solidFill>
        </p:spPr>
        <p:txBody>
          <a:bodyPr rtlCol="0" anchor="ctr">
            <a:normAutofit/>
          </a:bodyPr>
          <a:lstStyle>
            <a:lvl1pPr algn="ctr">
              <a:defRPr lang="tr-TR" sz="1600"/>
            </a:lvl1pPr>
          </a:lstStyle>
          <a:p>
            <a:pPr rtl="0"/>
            <a:r>
              <a:rPr lang="tr-TR" noProof="0"/>
              <a:t>Resim eklemek için buraya tıklayın</a:t>
            </a:r>
          </a:p>
        </p:txBody>
      </p:sp>
      <p:sp>
        <p:nvSpPr>
          <p:cNvPr id="12" name="Metin Yer Tutucusu 9">
            <a:extLst>
              <a:ext uri="{FF2B5EF4-FFF2-40B4-BE49-F238E27FC236}">
                <a16:creationId xmlns="" xmlns:a16="http://schemas.microsoft.com/office/drawing/2014/main" id="{60AF7B98-3554-234B-A9A0-828B8E3E8697}"/>
              </a:ext>
            </a:extLst>
          </p:cNvPr>
          <p:cNvSpPr>
            <a:spLocks noGrp="1"/>
          </p:cNvSpPr>
          <p:nvPr>
            <p:ph type="body" sz="quarter" idx="10"/>
          </p:nvPr>
        </p:nvSpPr>
        <p:spPr>
          <a:xfrm>
            <a:off x="0" y="2066537"/>
            <a:ext cx="4572000" cy="4800604"/>
          </a:xfrm>
          <a:solidFill>
            <a:srgbClr val="262626">
              <a:alpha val="61961"/>
            </a:srgbClr>
          </a:solidFill>
        </p:spPr>
        <p:txBody>
          <a:bodyPr lIns="1920240" tIns="274320" rtlCol="0" anchor="ctr" anchorCtr="0">
            <a:normAutofit/>
          </a:bodyPr>
          <a:lstStyle>
            <a:lvl1pPr marL="0" indent="0" algn="l">
              <a:lnSpc>
                <a:spcPct val="60000"/>
              </a:lnSpc>
              <a:buNone/>
              <a:defRPr lang="tr-TR" sz="1600" b="0" i="0">
                <a:solidFill>
                  <a:schemeClr val="bg1"/>
                </a:solidFill>
                <a:latin typeface="+mn-lt"/>
                <a:cs typeface="Arial" panose="020B0604020202020204" pitchFamily="34" charset="0"/>
              </a:defRPr>
            </a:lvl1pPr>
          </a:lstStyle>
          <a:p>
            <a:pPr lvl="0" rtl="0"/>
            <a:r>
              <a:rPr lang="tr-TR" noProof="0" smtClean="0"/>
              <a:t>Asıl metin stillerini düzenlemek için tıklatın</a:t>
            </a:r>
          </a:p>
          <a:p>
            <a:pPr lvl="1" rtl="0"/>
            <a:r>
              <a:rPr lang="tr-TR" noProof="0" smtClean="0"/>
              <a:t>İkinci düzey</a:t>
            </a:r>
          </a:p>
          <a:p>
            <a:pPr lvl="2" rtl="0"/>
            <a:r>
              <a:rPr lang="tr-TR" noProof="0" smtClean="0"/>
              <a:t>Üçüncü düzey</a:t>
            </a:r>
          </a:p>
        </p:txBody>
      </p:sp>
    </p:spTree>
    <p:extLst>
      <p:ext uri="{BB962C8B-B14F-4D97-AF65-F5344CB8AC3E}">
        <p14:creationId xmlns="" xmlns:p14="http://schemas.microsoft.com/office/powerpoint/2010/main" val="634308058"/>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aşlık ve 3 İçerik Yatay">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520E667F-4D1E-EA4A-9BD5-F58C1A590CE7}"/>
              </a:ext>
            </a:extLst>
          </p:cNvPr>
          <p:cNvSpPr>
            <a:spLocks noGrp="1"/>
          </p:cNvSpPr>
          <p:nvPr>
            <p:ph type="title" hasCustomPrompt="1"/>
          </p:nvPr>
        </p:nvSpPr>
        <p:spPr>
          <a:xfrm>
            <a:off x="628650" y="566929"/>
            <a:ext cx="7903262" cy="862621"/>
          </a:xfrm>
        </p:spPr>
        <p:txBody>
          <a:bodyPr lIns="0" tIns="0" rtlCol="0" anchor="t">
            <a:normAutofit/>
          </a:bodyPr>
          <a:lstStyle>
            <a:lvl1pPr>
              <a:defRPr lang="tr-TR" sz="2800" b="1">
                <a:solidFill>
                  <a:schemeClr val="accent5"/>
                </a:solidFill>
              </a:defRPr>
            </a:lvl1pPr>
          </a:lstStyle>
          <a:p>
            <a:pPr rtl="0"/>
            <a:r>
              <a:rPr lang="tr-TR"/>
              <a:t>Ana başlık stilini düzenlemek için tıklayın</a:t>
            </a:r>
          </a:p>
        </p:txBody>
      </p:sp>
      <p:sp>
        <p:nvSpPr>
          <p:cNvPr id="4" name="Resim Yer Tutucusu 3">
            <a:extLst>
              <a:ext uri="{FF2B5EF4-FFF2-40B4-BE49-F238E27FC236}">
                <a16:creationId xmlns="" xmlns:a16="http://schemas.microsoft.com/office/drawing/2014/main" id="{FDA66A47-2551-47FC-AF11-56C9D8900AD8}"/>
              </a:ext>
            </a:extLst>
          </p:cNvPr>
          <p:cNvSpPr>
            <a:spLocks noGrp="1"/>
          </p:cNvSpPr>
          <p:nvPr>
            <p:ph type="pic" sz="quarter" idx="32" hasCustomPrompt="1"/>
          </p:nvPr>
        </p:nvSpPr>
        <p:spPr>
          <a:xfrm>
            <a:off x="2171700" y="2022680"/>
            <a:ext cx="2400300" cy="1225296"/>
          </a:xfrm>
          <a:solidFill>
            <a:schemeClr val="accent1"/>
          </a:solidFill>
          <a:ln w="12700">
            <a:solidFill>
              <a:schemeClr val="accent5"/>
            </a:solidFill>
          </a:ln>
        </p:spPr>
        <p:txBody>
          <a:bodyPr rtlCol="0" anchor="ctr">
            <a:normAutofit/>
          </a:bodyPr>
          <a:lstStyle>
            <a:lvl1pPr algn="ctr">
              <a:defRPr lang="tr-TR" sz="1600"/>
            </a:lvl1pPr>
          </a:lstStyle>
          <a:p>
            <a:pPr rtl="0"/>
            <a:r>
              <a:rPr lang="tr-TR"/>
              <a:t>Resim eklemek için tıklayın</a:t>
            </a:r>
          </a:p>
        </p:txBody>
      </p:sp>
      <p:sp>
        <p:nvSpPr>
          <p:cNvPr id="13" name="Metin Yer Tutucusu 5">
            <a:extLst>
              <a:ext uri="{FF2B5EF4-FFF2-40B4-BE49-F238E27FC236}">
                <a16:creationId xmlns="" xmlns:a16="http://schemas.microsoft.com/office/drawing/2014/main" id="{46A8B312-3B12-4FB7-8207-99056B6249D0}"/>
              </a:ext>
            </a:extLst>
          </p:cNvPr>
          <p:cNvSpPr>
            <a:spLocks noGrp="1"/>
          </p:cNvSpPr>
          <p:nvPr>
            <p:ph type="body" sz="quarter" idx="35"/>
          </p:nvPr>
        </p:nvSpPr>
        <p:spPr>
          <a:xfrm>
            <a:off x="4580280" y="2022680"/>
            <a:ext cx="2400300" cy="1225296"/>
          </a:xfrm>
          <a:solidFill>
            <a:schemeClr val="accent5"/>
          </a:solidFill>
          <a:ln w="25400">
            <a:solidFill>
              <a:schemeClr val="accent5"/>
            </a:solidFill>
          </a:ln>
        </p:spPr>
        <p:txBody>
          <a:bodyPr lIns="438912" rIns="438912" rtlCol="0" anchor="ctr">
            <a:normAutofit/>
          </a:bodyPr>
          <a:lstStyle>
            <a:lvl1pPr marL="0" indent="0">
              <a:buFontTx/>
              <a:buNone/>
              <a:defRPr lang="tr-TR" sz="1600">
                <a:solidFill>
                  <a:schemeClr val="bg1"/>
                </a:solidFill>
              </a:defRPr>
            </a:lvl1pPr>
          </a:lstStyle>
          <a:p>
            <a:pPr lvl="0" rtl="0"/>
            <a:r>
              <a:rPr lang="tr-TR" smtClean="0"/>
              <a:t>Asıl metin stillerini düzenlemek için tıklatın</a:t>
            </a:r>
          </a:p>
        </p:txBody>
      </p:sp>
      <p:sp>
        <p:nvSpPr>
          <p:cNvPr id="15" name="Resim Yer Tutucusu 3">
            <a:extLst>
              <a:ext uri="{FF2B5EF4-FFF2-40B4-BE49-F238E27FC236}">
                <a16:creationId xmlns="" xmlns:a16="http://schemas.microsoft.com/office/drawing/2014/main" id="{1889AF3F-A262-4DE7-9C9F-D0730B47D914}"/>
              </a:ext>
            </a:extLst>
          </p:cNvPr>
          <p:cNvSpPr>
            <a:spLocks noGrp="1"/>
          </p:cNvSpPr>
          <p:nvPr>
            <p:ph type="pic" sz="quarter" idx="33" hasCustomPrompt="1"/>
          </p:nvPr>
        </p:nvSpPr>
        <p:spPr>
          <a:xfrm>
            <a:off x="2171700" y="3470340"/>
            <a:ext cx="2400300" cy="1225296"/>
          </a:xfrm>
          <a:solidFill>
            <a:schemeClr val="accent1"/>
          </a:solidFill>
          <a:ln w="12700">
            <a:solidFill>
              <a:schemeClr val="accent5"/>
            </a:solidFill>
          </a:ln>
        </p:spPr>
        <p:txBody>
          <a:bodyPr rtlCol="0" anchor="ctr">
            <a:normAutofit/>
          </a:bodyPr>
          <a:lstStyle>
            <a:lvl1pPr algn="ctr">
              <a:defRPr lang="tr-TR" sz="1600"/>
            </a:lvl1pPr>
          </a:lstStyle>
          <a:p>
            <a:pPr rtl="0"/>
            <a:r>
              <a:rPr lang="tr-TR"/>
              <a:t>Resim eklemek için tıklayın</a:t>
            </a:r>
          </a:p>
        </p:txBody>
      </p:sp>
      <p:sp>
        <p:nvSpPr>
          <p:cNvPr id="30" name="Metin Yer Tutucusu 5">
            <a:extLst>
              <a:ext uri="{FF2B5EF4-FFF2-40B4-BE49-F238E27FC236}">
                <a16:creationId xmlns="" xmlns:a16="http://schemas.microsoft.com/office/drawing/2014/main" id="{43E97BC8-22E4-3141-9608-84A945A42A89}"/>
              </a:ext>
            </a:extLst>
          </p:cNvPr>
          <p:cNvSpPr>
            <a:spLocks noGrp="1"/>
          </p:cNvSpPr>
          <p:nvPr>
            <p:ph type="body" sz="quarter" idx="22"/>
          </p:nvPr>
        </p:nvSpPr>
        <p:spPr>
          <a:xfrm>
            <a:off x="4572000" y="3470340"/>
            <a:ext cx="2400300" cy="1225296"/>
          </a:xfrm>
          <a:solidFill>
            <a:schemeClr val="accent5"/>
          </a:solidFill>
          <a:ln w="25400">
            <a:solidFill>
              <a:schemeClr val="accent5"/>
            </a:solidFill>
          </a:ln>
        </p:spPr>
        <p:txBody>
          <a:bodyPr lIns="438912" rIns="438912" rtlCol="0" anchor="ctr">
            <a:normAutofit/>
          </a:bodyPr>
          <a:lstStyle>
            <a:lvl1pPr marL="0" indent="0">
              <a:buFontTx/>
              <a:buNone/>
              <a:defRPr lang="tr-TR" sz="1600">
                <a:solidFill>
                  <a:schemeClr val="bg1"/>
                </a:solidFill>
              </a:defRPr>
            </a:lvl1pPr>
          </a:lstStyle>
          <a:p>
            <a:pPr lvl="0" rtl="0"/>
            <a:r>
              <a:rPr lang="tr-TR" smtClean="0"/>
              <a:t>Asıl metin stillerini düzenlemek için tıklatın</a:t>
            </a:r>
          </a:p>
        </p:txBody>
      </p:sp>
      <p:sp>
        <p:nvSpPr>
          <p:cNvPr id="16" name="Resim Yer Tutucusu 3">
            <a:extLst>
              <a:ext uri="{FF2B5EF4-FFF2-40B4-BE49-F238E27FC236}">
                <a16:creationId xmlns="" xmlns:a16="http://schemas.microsoft.com/office/drawing/2014/main" id="{F4D375CF-42E3-43DD-814F-AC643A2908FE}"/>
              </a:ext>
            </a:extLst>
          </p:cNvPr>
          <p:cNvSpPr>
            <a:spLocks noGrp="1"/>
          </p:cNvSpPr>
          <p:nvPr>
            <p:ph type="pic" sz="quarter" idx="34" hasCustomPrompt="1"/>
          </p:nvPr>
        </p:nvSpPr>
        <p:spPr>
          <a:xfrm>
            <a:off x="2171700" y="4922214"/>
            <a:ext cx="2400300" cy="1225296"/>
          </a:xfrm>
          <a:solidFill>
            <a:schemeClr val="accent1"/>
          </a:solidFill>
          <a:ln w="12700">
            <a:solidFill>
              <a:schemeClr val="accent5"/>
            </a:solidFill>
          </a:ln>
        </p:spPr>
        <p:txBody>
          <a:bodyPr rtlCol="0" anchor="ctr">
            <a:normAutofit/>
          </a:bodyPr>
          <a:lstStyle>
            <a:lvl1pPr algn="ctr">
              <a:defRPr lang="tr-TR" sz="1600"/>
            </a:lvl1pPr>
          </a:lstStyle>
          <a:p>
            <a:pPr rtl="0"/>
            <a:r>
              <a:rPr lang="tr-TR"/>
              <a:t>Resim eklemek için tıklayın</a:t>
            </a:r>
          </a:p>
        </p:txBody>
      </p:sp>
      <p:sp>
        <p:nvSpPr>
          <p:cNvPr id="14" name="Metin Yer Tutucusu 5">
            <a:extLst>
              <a:ext uri="{FF2B5EF4-FFF2-40B4-BE49-F238E27FC236}">
                <a16:creationId xmlns="" xmlns:a16="http://schemas.microsoft.com/office/drawing/2014/main" id="{1B752F2A-0251-4959-80B1-17743D2F9FE4}"/>
              </a:ext>
            </a:extLst>
          </p:cNvPr>
          <p:cNvSpPr>
            <a:spLocks noGrp="1"/>
          </p:cNvSpPr>
          <p:nvPr>
            <p:ph type="body" sz="quarter" idx="36"/>
          </p:nvPr>
        </p:nvSpPr>
        <p:spPr>
          <a:xfrm>
            <a:off x="4572000" y="4922214"/>
            <a:ext cx="2400300" cy="1225296"/>
          </a:xfrm>
          <a:solidFill>
            <a:schemeClr val="accent5"/>
          </a:solidFill>
          <a:ln w="25400">
            <a:solidFill>
              <a:schemeClr val="accent5"/>
            </a:solidFill>
          </a:ln>
        </p:spPr>
        <p:txBody>
          <a:bodyPr lIns="438912" rIns="438912" rtlCol="0" anchor="ctr">
            <a:normAutofit/>
          </a:bodyPr>
          <a:lstStyle>
            <a:lvl1pPr marL="0" indent="0">
              <a:buFontTx/>
              <a:buNone/>
              <a:defRPr lang="tr-TR" sz="1600">
                <a:solidFill>
                  <a:schemeClr val="bg1"/>
                </a:solidFill>
              </a:defRPr>
            </a:lvl1pPr>
          </a:lstStyle>
          <a:p>
            <a:pPr lvl="0" rtl="0"/>
            <a:r>
              <a:rPr lang="tr-TR" smtClean="0"/>
              <a:t>Asıl metin stillerini düzenlemek için tıklatın</a:t>
            </a:r>
          </a:p>
        </p:txBody>
      </p:sp>
      <p:sp>
        <p:nvSpPr>
          <p:cNvPr id="17" name="Slayt Numarası Yer Tutucusu 16">
            <a:extLst>
              <a:ext uri="{FF2B5EF4-FFF2-40B4-BE49-F238E27FC236}">
                <a16:creationId xmlns="" xmlns:a16="http://schemas.microsoft.com/office/drawing/2014/main" id="{127BF259-DAF9-B243-B6F0-58E2A58BD7DC}"/>
              </a:ext>
            </a:extLst>
          </p:cNvPr>
          <p:cNvSpPr>
            <a:spLocks noGrp="1"/>
          </p:cNvSpPr>
          <p:nvPr>
            <p:ph type="sldNum" sz="quarter" idx="17"/>
          </p:nvPr>
        </p:nvSpPr>
        <p:spPr/>
        <p:txBody>
          <a:bodyPr rtlCol="0"/>
          <a:lstStyle>
            <a:lvl1pPr>
              <a:defRPr lang="tr-TR" sz="1200"/>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439823009"/>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41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aşlık ve 3 sütun">
    <p:spTree>
      <p:nvGrpSpPr>
        <p:cNvPr id="1" name=""/>
        <p:cNvGrpSpPr/>
        <p:nvPr/>
      </p:nvGrpSpPr>
      <p:grpSpPr>
        <a:xfrm>
          <a:off x="0" y="0"/>
          <a:ext cx="0" cy="0"/>
          <a:chOff x="0" y="0"/>
          <a:chExt cx="0" cy="0"/>
        </a:xfrm>
      </p:grpSpPr>
      <p:sp>
        <p:nvSpPr>
          <p:cNvPr id="36" name="Başlık 13">
            <a:extLst>
              <a:ext uri="{FF2B5EF4-FFF2-40B4-BE49-F238E27FC236}">
                <a16:creationId xmlns="" xmlns:a16="http://schemas.microsoft.com/office/drawing/2014/main" id="{40DEA294-B1C6-9E48-A990-C4FC916393BE}"/>
              </a:ext>
            </a:extLst>
          </p:cNvPr>
          <p:cNvSpPr>
            <a:spLocks noGrp="1"/>
          </p:cNvSpPr>
          <p:nvPr>
            <p:ph type="title" hasCustomPrompt="1"/>
          </p:nvPr>
        </p:nvSpPr>
        <p:spPr>
          <a:xfrm>
            <a:off x="628650" y="566928"/>
            <a:ext cx="7903262" cy="873436"/>
          </a:xfrm>
        </p:spPr>
        <p:txBody>
          <a:bodyPr lIns="0" tIns="0" rIns="0" bIns="0" rtlCol="0" anchor="t">
            <a:noAutofit/>
          </a:bodyPr>
          <a:lstStyle>
            <a:lvl1pPr>
              <a:defRPr lang="tr-TR" sz="2800" b="1">
                <a:solidFill>
                  <a:schemeClr val="accent5"/>
                </a:solidFill>
              </a:defRPr>
            </a:lvl1pPr>
          </a:lstStyle>
          <a:p>
            <a:pPr rtl="0"/>
            <a:r>
              <a:rPr lang="tr-TR"/>
              <a:t>Ana başlık stilini düzenlemek için tıklayın</a:t>
            </a:r>
          </a:p>
        </p:txBody>
      </p:sp>
      <p:sp>
        <p:nvSpPr>
          <p:cNvPr id="3" name="Resim Yer Tutucusu 2">
            <a:extLst>
              <a:ext uri="{FF2B5EF4-FFF2-40B4-BE49-F238E27FC236}">
                <a16:creationId xmlns="" xmlns:a16="http://schemas.microsoft.com/office/drawing/2014/main" id="{692A9031-5DBD-4AD9-9381-7F3F67DD857C}"/>
              </a:ext>
            </a:extLst>
          </p:cNvPr>
          <p:cNvSpPr>
            <a:spLocks noGrp="1"/>
          </p:cNvSpPr>
          <p:nvPr>
            <p:ph type="pic" sz="quarter" idx="31" hasCustomPrompt="1"/>
          </p:nvPr>
        </p:nvSpPr>
        <p:spPr>
          <a:xfrm>
            <a:off x="628650" y="2540000"/>
            <a:ext cx="2282429" cy="2711450"/>
          </a:xfrm>
          <a:solidFill>
            <a:schemeClr val="accent1"/>
          </a:solidFill>
        </p:spPr>
        <p:txBody>
          <a:bodyPr rtlCol="0" anchor="ctr">
            <a:normAutofit/>
          </a:bodyPr>
          <a:lstStyle>
            <a:lvl1pPr algn="ctr">
              <a:defRPr lang="tr-TR" sz="1800"/>
            </a:lvl1pPr>
          </a:lstStyle>
          <a:p>
            <a:pPr rtl="0"/>
            <a:r>
              <a:rPr lang="tr-TR"/>
              <a:t>Resim eklemek için tıklayın</a:t>
            </a:r>
          </a:p>
        </p:txBody>
      </p:sp>
      <p:sp>
        <p:nvSpPr>
          <p:cNvPr id="19" name="Metin Yer Tutucusu 9">
            <a:extLst>
              <a:ext uri="{FF2B5EF4-FFF2-40B4-BE49-F238E27FC236}">
                <a16:creationId xmlns="" xmlns:a16="http://schemas.microsoft.com/office/drawing/2014/main" id="{89751D94-3DF3-A241-B368-55DC9BEF389C}"/>
              </a:ext>
            </a:extLst>
          </p:cNvPr>
          <p:cNvSpPr>
            <a:spLocks noGrp="1"/>
          </p:cNvSpPr>
          <p:nvPr>
            <p:ph type="body" sz="quarter" idx="30"/>
          </p:nvPr>
        </p:nvSpPr>
        <p:spPr>
          <a:xfrm>
            <a:off x="628648" y="4634097"/>
            <a:ext cx="2282013" cy="617685"/>
          </a:xfrm>
          <a:solidFill>
            <a:schemeClr val="accent4">
              <a:alpha val="90000"/>
            </a:schemeClr>
          </a:solidFill>
        </p:spPr>
        <p:txBody>
          <a:bodyPr lIns="91440" tIns="91440" rtlCol="0" anchor="ctr" anchorCtr="0">
            <a:normAutofit/>
          </a:bodyPr>
          <a:lstStyle>
            <a:lvl1pPr marL="0" indent="0" algn="ctr">
              <a:lnSpc>
                <a:spcPct val="60000"/>
              </a:lnSpc>
              <a:buNone/>
              <a:defRPr lang="tr-TR" sz="1600" b="0" i="0">
                <a:solidFill>
                  <a:schemeClr val="bg1"/>
                </a:solidFill>
                <a:latin typeface="+mn-lt"/>
                <a:cs typeface="Arial" panose="020B0604020202020204" pitchFamily="34" charset="0"/>
              </a:defRPr>
            </a:lvl1pPr>
          </a:lstStyle>
          <a:p>
            <a:pPr lvl="0" rtl="0"/>
            <a:r>
              <a:rPr lang="tr-TR" smtClean="0"/>
              <a:t>Asıl metin stillerini düzenlemek için tıklatın</a:t>
            </a:r>
          </a:p>
        </p:txBody>
      </p:sp>
      <p:sp>
        <p:nvSpPr>
          <p:cNvPr id="12" name="Resim Yer Tutucusu 2">
            <a:extLst>
              <a:ext uri="{FF2B5EF4-FFF2-40B4-BE49-F238E27FC236}">
                <a16:creationId xmlns="" xmlns:a16="http://schemas.microsoft.com/office/drawing/2014/main" id="{3B5A1782-324D-4E6F-B70F-B4AAAF5BE282}"/>
              </a:ext>
            </a:extLst>
          </p:cNvPr>
          <p:cNvSpPr>
            <a:spLocks noGrp="1"/>
          </p:cNvSpPr>
          <p:nvPr>
            <p:ph type="pic" sz="quarter" idx="32" hasCustomPrompt="1"/>
          </p:nvPr>
        </p:nvSpPr>
        <p:spPr>
          <a:xfrm>
            <a:off x="3450745" y="2540000"/>
            <a:ext cx="2282429" cy="2711450"/>
          </a:xfrm>
          <a:solidFill>
            <a:schemeClr val="accent1"/>
          </a:solidFill>
        </p:spPr>
        <p:txBody>
          <a:bodyPr rtlCol="0" anchor="ctr">
            <a:normAutofit/>
          </a:bodyPr>
          <a:lstStyle>
            <a:lvl1pPr algn="ctr">
              <a:defRPr lang="tr-TR" sz="1800"/>
            </a:lvl1pPr>
          </a:lstStyle>
          <a:p>
            <a:pPr rtl="0"/>
            <a:r>
              <a:rPr lang="tr-TR"/>
              <a:t>Resim eklemek için tıklayın</a:t>
            </a:r>
          </a:p>
        </p:txBody>
      </p:sp>
      <p:sp>
        <p:nvSpPr>
          <p:cNvPr id="16" name="Metin Yer Tutucusu 9">
            <a:extLst>
              <a:ext uri="{FF2B5EF4-FFF2-40B4-BE49-F238E27FC236}">
                <a16:creationId xmlns="" xmlns:a16="http://schemas.microsoft.com/office/drawing/2014/main" id="{D02C2A04-A4DF-194D-9BF0-98BDCA834A87}"/>
              </a:ext>
            </a:extLst>
          </p:cNvPr>
          <p:cNvSpPr>
            <a:spLocks noGrp="1"/>
          </p:cNvSpPr>
          <p:nvPr>
            <p:ph type="body" sz="quarter" idx="29"/>
          </p:nvPr>
        </p:nvSpPr>
        <p:spPr>
          <a:xfrm>
            <a:off x="3451161" y="4634098"/>
            <a:ext cx="2282013" cy="617685"/>
          </a:xfrm>
          <a:solidFill>
            <a:schemeClr val="accent2">
              <a:alpha val="90000"/>
            </a:schemeClr>
          </a:solidFill>
        </p:spPr>
        <p:txBody>
          <a:bodyPr lIns="91440" tIns="91440" rtlCol="0" anchor="ctr" anchorCtr="0">
            <a:normAutofit/>
          </a:bodyPr>
          <a:lstStyle>
            <a:lvl1pPr marL="0" indent="0" algn="ctr">
              <a:lnSpc>
                <a:spcPct val="60000"/>
              </a:lnSpc>
              <a:buNone/>
              <a:defRPr lang="tr-TR" sz="1600" b="0" i="0">
                <a:solidFill>
                  <a:schemeClr val="bg1"/>
                </a:solidFill>
                <a:latin typeface="+mn-lt"/>
                <a:cs typeface="Arial" panose="020B0604020202020204" pitchFamily="34" charset="0"/>
              </a:defRPr>
            </a:lvl1pPr>
          </a:lstStyle>
          <a:p>
            <a:pPr lvl="0" rtl="0"/>
            <a:r>
              <a:rPr lang="tr-TR" smtClean="0"/>
              <a:t>Asıl metin stillerini düzenlemek için tıklatın</a:t>
            </a:r>
          </a:p>
        </p:txBody>
      </p:sp>
      <p:sp>
        <p:nvSpPr>
          <p:cNvPr id="13" name="Resim Yer Tutucusu 2">
            <a:extLst>
              <a:ext uri="{FF2B5EF4-FFF2-40B4-BE49-F238E27FC236}">
                <a16:creationId xmlns="" xmlns:a16="http://schemas.microsoft.com/office/drawing/2014/main" id="{D948B0B4-59DD-4F57-BC4D-AD690F1F9A8F}"/>
              </a:ext>
            </a:extLst>
          </p:cNvPr>
          <p:cNvSpPr>
            <a:spLocks noGrp="1"/>
          </p:cNvSpPr>
          <p:nvPr>
            <p:ph type="pic" sz="quarter" idx="33" hasCustomPrompt="1"/>
          </p:nvPr>
        </p:nvSpPr>
        <p:spPr>
          <a:xfrm>
            <a:off x="6232918" y="2540000"/>
            <a:ext cx="2282429" cy="2711450"/>
          </a:xfrm>
          <a:solidFill>
            <a:schemeClr val="accent1"/>
          </a:solidFill>
        </p:spPr>
        <p:txBody>
          <a:bodyPr rtlCol="0" anchor="ctr">
            <a:normAutofit/>
          </a:bodyPr>
          <a:lstStyle>
            <a:lvl1pPr algn="ctr">
              <a:defRPr lang="tr-TR" sz="1800"/>
            </a:lvl1pPr>
          </a:lstStyle>
          <a:p>
            <a:pPr rtl="0"/>
            <a:r>
              <a:rPr lang="tr-TR"/>
              <a:t>Resim eklemek için tıklayın</a:t>
            </a:r>
          </a:p>
        </p:txBody>
      </p:sp>
      <p:sp>
        <p:nvSpPr>
          <p:cNvPr id="15" name="Metin Yer Tutucusu 9">
            <a:extLst>
              <a:ext uri="{FF2B5EF4-FFF2-40B4-BE49-F238E27FC236}">
                <a16:creationId xmlns="" xmlns:a16="http://schemas.microsoft.com/office/drawing/2014/main" id="{910F1566-2F10-C94E-A440-3BE6863E4147}"/>
              </a:ext>
            </a:extLst>
          </p:cNvPr>
          <p:cNvSpPr>
            <a:spLocks noGrp="1"/>
          </p:cNvSpPr>
          <p:nvPr>
            <p:ph type="body" sz="quarter" idx="10"/>
          </p:nvPr>
        </p:nvSpPr>
        <p:spPr>
          <a:xfrm>
            <a:off x="6233333" y="4636715"/>
            <a:ext cx="2282013" cy="617685"/>
          </a:xfrm>
          <a:solidFill>
            <a:schemeClr val="accent3">
              <a:alpha val="90000"/>
            </a:schemeClr>
          </a:solidFill>
        </p:spPr>
        <p:txBody>
          <a:bodyPr lIns="91440" tIns="91440" rtlCol="0" anchor="ctr" anchorCtr="0">
            <a:normAutofit/>
          </a:bodyPr>
          <a:lstStyle>
            <a:lvl1pPr marL="0" indent="0" algn="ctr">
              <a:lnSpc>
                <a:spcPct val="60000"/>
              </a:lnSpc>
              <a:buNone/>
              <a:defRPr lang="tr-TR" sz="1600" b="0" i="0">
                <a:solidFill>
                  <a:schemeClr val="bg1"/>
                </a:solidFill>
                <a:latin typeface="+mn-lt"/>
                <a:cs typeface="Arial" panose="020B0604020202020204" pitchFamily="34" charset="0"/>
              </a:defRPr>
            </a:lvl1pPr>
          </a:lstStyle>
          <a:p>
            <a:pPr lvl="0" rtl="0"/>
            <a:r>
              <a:rPr lang="tr-TR" smtClean="0"/>
              <a:t>Asıl metin stillerini düzenlemek için tıklatın</a:t>
            </a:r>
          </a:p>
        </p:txBody>
      </p:sp>
      <p:sp>
        <p:nvSpPr>
          <p:cNvPr id="17" name="Slayt Numarası Yer Tutucusu 16">
            <a:extLst>
              <a:ext uri="{FF2B5EF4-FFF2-40B4-BE49-F238E27FC236}">
                <a16:creationId xmlns="" xmlns:a16="http://schemas.microsoft.com/office/drawing/2014/main" id="{127BF259-DAF9-B243-B6F0-58E2A58BD7DC}"/>
              </a:ext>
            </a:extLst>
          </p:cNvPr>
          <p:cNvSpPr>
            <a:spLocks noGrp="1"/>
          </p:cNvSpPr>
          <p:nvPr>
            <p:ph type="sldNum" sz="quarter" idx="17"/>
          </p:nvPr>
        </p:nvSpPr>
        <p:spPr/>
        <p:txBody>
          <a:bodyPr rtlCol="0"/>
          <a:lstStyle>
            <a:lvl1pPr>
              <a:defRPr lang="tr-TR" sz="1200"/>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4087078612"/>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aşlık ve 2 içerik">
    <p:spTree>
      <p:nvGrpSpPr>
        <p:cNvPr id="1" name=""/>
        <p:cNvGrpSpPr/>
        <p:nvPr/>
      </p:nvGrpSpPr>
      <p:grpSpPr>
        <a:xfrm>
          <a:off x="0" y="0"/>
          <a:ext cx="0" cy="0"/>
          <a:chOff x="0" y="0"/>
          <a:chExt cx="0" cy="0"/>
        </a:xfrm>
      </p:grpSpPr>
      <p:sp>
        <p:nvSpPr>
          <p:cNvPr id="9" name="Başlık 13">
            <a:extLst>
              <a:ext uri="{FF2B5EF4-FFF2-40B4-BE49-F238E27FC236}">
                <a16:creationId xmlns="" xmlns:a16="http://schemas.microsoft.com/office/drawing/2014/main" id="{61830361-A194-9F4E-999F-05BDD53E56D9}"/>
              </a:ext>
            </a:extLst>
          </p:cNvPr>
          <p:cNvSpPr>
            <a:spLocks noGrp="1"/>
          </p:cNvSpPr>
          <p:nvPr>
            <p:ph type="title" hasCustomPrompt="1"/>
          </p:nvPr>
        </p:nvSpPr>
        <p:spPr>
          <a:xfrm>
            <a:off x="628650" y="566928"/>
            <a:ext cx="7903262" cy="873436"/>
          </a:xfrm>
        </p:spPr>
        <p:txBody>
          <a:bodyPr lIns="0" tIns="0" rIns="0" bIns="0" rtlCol="0" anchor="t">
            <a:noAutofit/>
          </a:bodyPr>
          <a:lstStyle>
            <a:lvl1pPr>
              <a:defRPr lang="tr-TR" sz="2800" b="1">
                <a:solidFill>
                  <a:schemeClr val="accent5"/>
                </a:solidFill>
              </a:defRPr>
            </a:lvl1pPr>
          </a:lstStyle>
          <a:p>
            <a:pPr rtl="0"/>
            <a:r>
              <a:rPr lang="tr-TR"/>
              <a:t>Ana başlık stilini düzenlemek için tıklayın</a:t>
            </a:r>
          </a:p>
        </p:txBody>
      </p:sp>
      <p:sp>
        <p:nvSpPr>
          <p:cNvPr id="3" name="İçerik Yer Tutucusu 2">
            <a:extLst>
              <a:ext uri="{FF2B5EF4-FFF2-40B4-BE49-F238E27FC236}">
                <a16:creationId xmlns="" xmlns:a16="http://schemas.microsoft.com/office/drawing/2014/main" id="{BEF09F5E-ECB4-4608-BAD6-3C0B906FBC10}"/>
              </a:ext>
            </a:extLst>
          </p:cNvPr>
          <p:cNvSpPr>
            <a:spLocks noGrp="1"/>
          </p:cNvSpPr>
          <p:nvPr>
            <p:ph sz="quarter" idx="25" hasCustomPrompt="1"/>
          </p:nvPr>
        </p:nvSpPr>
        <p:spPr>
          <a:xfrm>
            <a:off x="1476375" y="1780031"/>
            <a:ext cx="2419350" cy="3930207"/>
          </a:xfrm>
          <a:solidFill>
            <a:schemeClr val="accent1"/>
          </a:solidFill>
        </p:spPr>
        <p:txBody>
          <a:bodyPr rtlCol="0" anchor="ctr">
            <a:normAutofit/>
          </a:bodyPr>
          <a:lstStyle>
            <a:lvl1pPr algn="ctr">
              <a:defRPr lang="tr-TR" sz="1600"/>
            </a:lvl1pPr>
          </a:lstStyle>
          <a:p>
            <a:pPr lvl="0" rtl="0"/>
            <a:r>
              <a:rPr lang="tr-TR"/>
              <a:t>Buraya resim veya grafik eklemek için tıklayın</a:t>
            </a:r>
          </a:p>
        </p:txBody>
      </p:sp>
      <p:sp>
        <p:nvSpPr>
          <p:cNvPr id="10" name="İçerik Yer Tutucusu 2">
            <a:extLst>
              <a:ext uri="{FF2B5EF4-FFF2-40B4-BE49-F238E27FC236}">
                <a16:creationId xmlns="" xmlns:a16="http://schemas.microsoft.com/office/drawing/2014/main" id="{D31456E2-715C-4D0E-AEC1-EDCEF7EFE170}"/>
              </a:ext>
            </a:extLst>
          </p:cNvPr>
          <p:cNvSpPr>
            <a:spLocks noGrp="1"/>
          </p:cNvSpPr>
          <p:nvPr>
            <p:ph sz="quarter" idx="26" hasCustomPrompt="1"/>
          </p:nvPr>
        </p:nvSpPr>
        <p:spPr>
          <a:xfrm>
            <a:off x="5248275" y="1779476"/>
            <a:ext cx="2419350" cy="3930207"/>
          </a:xfrm>
          <a:solidFill>
            <a:schemeClr val="accent1"/>
          </a:solidFill>
        </p:spPr>
        <p:txBody>
          <a:bodyPr rtlCol="0" anchor="ctr">
            <a:normAutofit/>
          </a:bodyPr>
          <a:lstStyle>
            <a:lvl1pPr algn="ctr">
              <a:defRPr lang="tr-TR" sz="1600"/>
            </a:lvl1pPr>
          </a:lstStyle>
          <a:p>
            <a:pPr lvl="0" rtl="0"/>
            <a:r>
              <a:rPr lang="tr-TR"/>
              <a:t>Buraya resim veya grafik eklemek için tıklayın</a:t>
            </a:r>
          </a:p>
        </p:txBody>
      </p:sp>
      <p:sp>
        <p:nvSpPr>
          <p:cNvPr id="17" name="Slayt Numarası Yer Tutucusu 16">
            <a:extLst>
              <a:ext uri="{FF2B5EF4-FFF2-40B4-BE49-F238E27FC236}">
                <a16:creationId xmlns="" xmlns:a16="http://schemas.microsoft.com/office/drawing/2014/main" id="{127BF259-DAF9-B243-B6F0-58E2A58BD7DC}"/>
              </a:ext>
            </a:extLst>
          </p:cNvPr>
          <p:cNvSpPr>
            <a:spLocks noGrp="1"/>
          </p:cNvSpPr>
          <p:nvPr>
            <p:ph type="sldNum" sz="quarter" idx="17"/>
          </p:nvPr>
        </p:nvSpPr>
        <p:spPr/>
        <p:txBody>
          <a:bodyPr rtlCol="0"/>
          <a:lstStyle>
            <a:lvl1pPr>
              <a:defRPr lang="tr-TR" sz="1200"/>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584744637"/>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aşlık ve İçerik">
    <p:spTree>
      <p:nvGrpSpPr>
        <p:cNvPr id="1" name=""/>
        <p:cNvGrpSpPr/>
        <p:nvPr/>
      </p:nvGrpSpPr>
      <p:grpSpPr>
        <a:xfrm>
          <a:off x="0" y="0"/>
          <a:ext cx="0" cy="0"/>
          <a:chOff x="0" y="0"/>
          <a:chExt cx="0" cy="0"/>
        </a:xfrm>
      </p:grpSpPr>
      <p:sp>
        <p:nvSpPr>
          <p:cNvPr id="13" name="Başlık 13">
            <a:extLst>
              <a:ext uri="{FF2B5EF4-FFF2-40B4-BE49-F238E27FC236}">
                <a16:creationId xmlns="" xmlns:a16="http://schemas.microsoft.com/office/drawing/2014/main" id="{6BEBC398-0B32-5D4C-8F8E-8DA17BC07AAF}"/>
              </a:ext>
            </a:extLst>
          </p:cNvPr>
          <p:cNvSpPr>
            <a:spLocks noGrp="1"/>
          </p:cNvSpPr>
          <p:nvPr>
            <p:ph type="title" hasCustomPrompt="1"/>
          </p:nvPr>
        </p:nvSpPr>
        <p:spPr>
          <a:xfrm>
            <a:off x="628650" y="566928"/>
            <a:ext cx="7903262" cy="873436"/>
          </a:xfrm>
        </p:spPr>
        <p:txBody>
          <a:bodyPr lIns="0" tIns="0" rIns="0" bIns="0" rtlCol="0" anchor="t">
            <a:noAutofit/>
          </a:bodyPr>
          <a:lstStyle>
            <a:lvl1pPr>
              <a:defRPr lang="tr-TR" sz="2800" b="1">
                <a:solidFill>
                  <a:schemeClr val="accent5"/>
                </a:solidFill>
              </a:defRPr>
            </a:lvl1pPr>
          </a:lstStyle>
          <a:p>
            <a:pPr rtl="0"/>
            <a:r>
              <a:rPr lang="tr-TR"/>
              <a:t>Ana başlık stilini düzenlemek için tıklayın</a:t>
            </a:r>
          </a:p>
        </p:txBody>
      </p:sp>
      <p:sp>
        <p:nvSpPr>
          <p:cNvPr id="3" name="İçerik Yer Tutucusu 2">
            <a:extLst>
              <a:ext uri="{FF2B5EF4-FFF2-40B4-BE49-F238E27FC236}">
                <a16:creationId xmlns="" xmlns:a16="http://schemas.microsoft.com/office/drawing/2014/main" id="{D7252D11-D0BD-46AC-942A-A7F84C34C1CC}"/>
              </a:ext>
            </a:extLst>
          </p:cNvPr>
          <p:cNvSpPr>
            <a:spLocks noGrp="1"/>
          </p:cNvSpPr>
          <p:nvPr>
            <p:ph sz="quarter" idx="24" hasCustomPrompt="1"/>
          </p:nvPr>
        </p:nvSpPr>
        <p:spPr>
          <a:xfrm>
            <a:off x="628650" y="1780031"/>
            <a:ext cx="7903262" cy="4576318"/>
          </a:xfrm>
          <a:solidFill>
            <a:schemeClr val="accent1"/>
          </a:solidFill>
        </p:spPr>
        <p:txBody>
          <a:bodyPr rtlCol="0" anchor="ctr">
            <a:normAutofit/>
          </a:bodyPr>
          <a:lstStyle>
            <a:lvl1pPr algn="ctr">
              <a:defRPr lang="tr-TR" sz="1800"/>
            </a:lvl1pPr>
          </a:lstStyle>
          <a:p>
            <a:pPr lvl="0" rtl="0"/>
            <a:r>
              <a:rPr lang="tr-TR"/>
              <a:t>Buraya resim veya grafik eklemek için tıklayın</a:t>
            </a:r>
          </a:p>
        </p:txBody>
      </p:sp>
      <p:sp>
        <p:nvSpPr>
          <p:cNvPr id="17" name="Slayt Numarası Yer Tutucusu 16">
            <a:extLst>
              <a:ext uri="{FF2B5EF4-FFF2-40B4-BE49-F238E27FC236}">
                <a16:creationId xmlns="" xmlns:a16="http://schemas.microsoft.com/office/drawing/2014/main" id="{127BF259-DAF9-B243-B6F0-58E2A58BD7DC}"/>
              </a:ext>
            </a:extLst>
          </p:cNvPr>
          <p:cNvSpPr>
            <a:spLocks noGrp="1"/>
          </p:cNvSpPr>
          <p:nvPr>
            <p:ph type="sldNum" sz="quarter" idx="17"/>
          </p:nvPr>
        </p:nvSpPr>
        <p:spPr/>
        <p:txBody>
          <a:bodyPr rtlCol="0"/>
          <a:lstStyle>
            <a:lvl1pPr>
              <a:defRPr lang="tr-TR" sz="1200">
                <a:latin typeface="+mn-lt"/>
              </a:defRPr>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4054317281"/>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aşlık ve Resim">
    <p:spTree>
      <p:nvGrpSpPr>
        <p:cNvPr id="1" name=""/>
        <p:cNvGrpSpPr/>
        <p:nvPr/>
      </p:nvGrpSpPr>
      <p:grpSpPr>
        <a:xfrm>
          <a:off x="0" y="0"/>
          <a:ext cx="0" cy="0"/>
          <a:chOff x="0" y="0"/>
          <a:chExt cx="0" cy="0"/>
        </a:xfrm>
      </p:grpSpPr>
      <p:sp>
        <p:nvSpPr>
          <p:cNvPr id="4" name="Resim Yer Tutucusu 3">
            <a:extLst>
              <a:ext uri="{FF2B5EF4-FFF2-40B4-BE49-F238E27FC236}">
                <a16:creationId xmlns="" xmlns:a16="http://schemas.microsoft.com/office/drawing/2014/main" id="{60269070-4807-43E2-A9DF-90767C93C775}"/>
              </a:ext>
            </a:extLst>
          </p:cNvPr>
          <p:cNvSpPr>
            <a:spLocks noGrp="1"/>
          </p:cNvSpPr>
          <p:nvPr>
            <p:ph type="pic" sz="quarter" idx="15" hasCustomPrompt="1"/>
          </p:nvPr>
        </p:nvSpPr>
        <p:spPr>
          <a:xfrm>
            <a:off x="1" y="0"/>
            <a:ext cx="9155429" cy="6858000"/>
          </a:xfrm>
          <a:solidFill>
            <a:schemeClr val="accent1"/>
          </a:solidFill>
        </p:spPr>
        <p:txBody>
          <a:bodyPr tIns="2560320" rtlCol="0" anchor="ctr">
            <a:noAutofit/>
          </a:bodyPr>
          <a:lstStyle>
            <a:lvl1pPr algn="ctr">
              <a:defRPr lang="tr-TR" sz="1800"/>
            </a:lvl1pPr>
          </a:lstStyle>
          <a:p>
            <a:pPr rtl="0"/>
            <a:r>
              <a:rPr lang="tr-TR"/>
              <a:t>Resim eklemek için buraya tıklayın</a:t>
            </a:r>
          </a:p>
          <a:p>
            <a:pPr rtl="0"/>
            <a:endParaRPr lang="tr-TR" dirty="0"/>
          </a:p>
        </p:txBody>
      </p:sp>
      <p:sp>
        <p:nvSpPr>
          <p:cNvPr id="6" name="Metin Yer Tutucusu 9">
            <a:extLst>
              <a:ext uri="{FF2B5EF4-FFF2-40B4-BE49-F238E27FC236}">
                <a16:creationId xmlns="" xmlns:a16="http://schemas.microsoft.com/office/drawing/2014/main" id="{B95A5A22-1295-5A4C-BEED-CDAAB6B38DA8}"/>
              </a:ext>
            </a:extLst>
          </p:cNvPr>
          <p:cNvSpPr>
            <a:spLocks noGrp="1"/>
          </p:cNvSpPr>
          <p:nvPr>
            <p:ph type="body" sz="quarter" idx="14"/>
          </p:nvPr>
        </p:nvSpPr>
        <p:spPr>
          <a:xfrm>
            <a:off x="-8681" y="-11151"/>
            <a:ext cx="9155430" cy="3429000"/>
          </a:xfrm>
          <a:solidFill>
            <a:srgbClr val="262626">
              <a:alpha val="61961"/>
            </a:srgbClr>
          </a:solidFill>
          <a:ln>
            <a:noFill/>
          </a:ln>
        </p:spPr>
        <p:txBody>
          <a:bodyPr lIns="868680" tIns="2057400" bIns="91440" rtlCol="0" anchor="t" anchorCtr="0">
            <a:normAutofit/>
          </a:bodyPr>
          <a:lstStyle>
            <a:lvl1pPr marL="0" marR="0" indent="0" algn="l" defTabSz="914400" rtl="0" eaLnBrk="1" fontAlgn="auto" latinLnBrk="0" hangingPunct="1">
              <a:lnSpc>
                <a:spcPct val="60000"/>
              </a:lnSpc>
              <a:spcBef>
                <a:spcPts val="1000"/>
              </a:spcBef>
              <a:spcAft>
                <a:spcPts val="0"/>
              </a:spcAft>
              <a:buClrTx/>
              <a:buSzTx/>
              <a:buFontTx/>
              <a:buNone/>
              <a:tabLst/>
              <a:defRPr lang="tr-TR" sz="1600" b="0" i="0">
                <a:solidFill>
                  <a:schemeClr val="bg1"/>
                </a:solidFill>
                <a:latin typeface="+mn-lt"/>
                <a:cs typeface="Arial" panose="020B0604020202020204" pitchFamily="34" charset="0"/>
              </a:defRPr>
            </a:lvl1pPr>
          </a:lstStyle>
          <a:p>
            <a:pPr lvl="0" rtl="0"/>
            <a:r>
              <a:rPr lang="tr-TR" smtClean="0"/>
              <a:t>Asıl metin stillerini düzenlemek için tıklatın</a:t>
            </a:r>
          </a:p>
        </p:txBody>
      </p:sp>
      <p:sp>
        <p:nvSpPr>
          <p:cNvPr id="2" name="Başlık 1">
            <a:extLst>
              <a:ext uri="{FF2B5EF4-FFF2-40B4-BE49-F238E27FC236}">
                <a16:creationId xmlns="" xmlns:a16="http://schemas.microsoft.com/office/drawing/2014/main" id="{AEDEBD28-F38A-B644-853D-75CBD6A9F711}"/>
              </a:ext>
            </a:extLst>
          </p:cNvPr>
          <p:cNvSpPr>
            <a:spLocks noGrp="1"/>
          </p:cNvSpPr>
          <p:nvPr>
            <p:ph type="title" hasCustomPrompt="1"/>
          </p:nvPr>
        </p:nvSpPr>
        <p:spPr>
          <a:xfrm>
            <a:off x="628650" y="565847"/>
            <a:ext cx="7886700" cy="1062232"/>
          </a:xfrm>
        </p:spPr>
        <p:txBody>
          <a:bodyPr lIns="0" tIns="0" rIns="0" bIns="0" rtlCol="0" anchor="t">
            <a:normAutofit/>
          </a:bodyPr>
          <a:lstStyle>
            <a:lvl1pPr>
              <a:defRPr lang="tr-TR" sz="2800">
                <a:solidFill>
                  <a:schemeClr val="bg1"/>
                </a:solidFill>
              </a:defRPr>
            </a:lvl1pPr>
          </a:lstStyle>
          <a:p>
            <a:pPr rtl="0"/>
            <a:r>
              <a:rPr lang="tr-TR"/>
              <a:t>Ana başlık stilini düzenlemek için tıklayın</a:t>
            </a:r>
          </a:p>
        </p:txBody>
      </p:sp>
      <p:sp>
        <p:nvSpPr>
          <p:cNvPr id="7" name="Metin Kutusu 6">
            <a:extLst>
              <a:ext uri="{FF2B5EF4-FFF2-40B4-BE49-F238E27FC236}">
                <a16:creationId xmlns="" xmlns:a16="http://schemas.microsoft.com/office/drawing/2014/main" id="{C3B6C998-067D-F24C-8880-399DE7EC60CF}"/>
              </a:ext>
            </a:extLst>
          </p:cNvPr>
          <p:cNvSpPr txBox="1"/>
          <p:nvPr/>
        </p:nvSpPr>
        <p:spPr>
          <a:xfrm>
            <a:off x="2505333" y="5491473"/>
            <a:ext cx="4133334" cy="1384995"/>
          </a:xfrm>
          <a:prstGeom prst="rect">
            <a:avLst/>
          </a:prstGeom>
          <a:solidFill>
            <a:schemeClr val="bg1">
              <a:alpha val="0"/>
            </a:schemeClr>
          </a:solidFill>
        </p:spPr>
        <p:txBody>
          <a:bodyPr wrap="square" rtlCol="0">
            <a:spAutoFit/>
          </a:bodyPr>
          <a:lstStyle>
            <a:defPPr>
              <a:defRPr lang="tr-TR"/>
            </a:defPPr>
          </a:lstStyle>
          <a:p>
            <a:pPr lvl="0" algn="ctr" rtl="0"/>
            <a:r>
              <a:rPr lang="tr-TR" sz="2800" b="1" dirty="0">
                <a:solidFill>
                  <a:schemeClr val="accent5"/>
                </a:solidFill>
              </a:rPr>
              <a:t>Asıl metin stillerini düzenlemek için tıklayın</a:t>
            </a:r>
          </a:p>
        </p:txBody>
      </p:sp>
    </p:spTree>
    <p:extLst>
      <p:ext uri="{BB962C8B-B14F-4D97-AF65-F5344CB8AC3E}">
        <p14:creationId xmlns="" xmlns:p14="http://schemas.microsoft.com/office/powerpoint/2010/main" val="654708469"/>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guide id="3" orient="horz" pos="132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aşlık, Resim ve İçerik">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E54EFD44-3E18-544B-BBAC-DCBF5F125EA3}"/>
              </a:ext>
            </a:extLst>
          </p:cNvPr>
          <p:cNvSpPr>
            <a:spLocks noGrp="1"/>
          </p:cNvSpPr>
          <p:nvPr>
            <p:ph type="title" hasCustomPrompt="1"/>
          </p:nvPr>
        </p:nvSpPr>
        <p:spPr>
          <a:xfrm>
            <a:off x="628650" y="569495"/>
            <a:ext cx="7886700" cy="911595"/>
          </a:xfrm>
        </p:spPr>
        <p:txBody>
          <a:bodyPr lIns="0" tIns="0" rIns="0" bIns="0" rtlCol="0" anchor="t">
            <a:normAutofit/>
          </a:bodyPr>
          <a:lstStyle>
            <a:lvl1pPr>
              <a:defRPr lang="tr-TR" sz="2800">
                <a:solidFill>
                  <a:schemeClr val="accent6"/>
                </a:solidFill>
              </a:defRPr>
            </a:lvl1pPr>
          </a:lstStyle>
          <a:p>
            <a:pPr rtl="0"/>
            <a:r>
              <a:rPr lang="tr-TR"/>
              <a:t>Ana başlık stilini düzenlemek için tıklayın</a:t>
            </a:r>
          </a:p>
        </p:txBody>
      </p:sp>
      <p:sp>
        <p:nvSpPr>
          <p:cNvPr id="7" name="Resim Yer Tutucusu 2">
            <a:extLst>
              <a:ext uri="{FF2B5EF4-FFF2-40B4-BE49-F238E27FC236}">
                <a16:creationId xmlns="" xmlns:a16="http://schemas.microsoft.com/office/drawing/2014/main" id="{E69AB53E-6566-42B1-A87A-589EE239D5AA}"/>
              </a:ext>
            </a:extLst>
          </p:cNvPr>
          <p:cNvSpPr>
            <a:spLocks noGrp="1"/>
          </p:cNvSpPr>
          <p:nvPr>
            <p:ph type="pic" sz="quarter" idx="20" hasCustomPrompt="1"/>
          </p:nvPr>
        </p:nvSpPr>
        <p:spPr>
          <a:xfrm>
            <a:off x="624882" y="1963739"/>
            <a:ext cx="5069417" cy="4217987"/>
          </a:xfrm>
          <a:solidFill>
            <a:schemeClr val="accent1"/>
          </a:solidFill>
        </p:spPr>
        <p:txBody>
          <a:bodyPr rtlCol="0" anchor="ctr">
            <a:normAutofit/>
          </a:bodyPr>
          <a:lstStyle>
            <a:lvl1pPr algn="ctr">
              <a:defRPr lang="tr-TR" sz="1600"/>
            </a:lvl1pPr>
          </a:lstStyle>
          <a:p>
            <a:pPr rtl="0"/>
            <a:r>
              <a:rPr lang="tr-TR"/>
              <a:t>Resim eklemek için buraya tıklayın</a:t>
            </a:r>
          </a:p>
        </p:txBody>
      </p:sp>
      <p:sp>
        <p:nvSpPr>
          <p:cNvPr id="20" name="Metin Yer Tutucusu 11">
            <a:extLst>
              <a:ext uri="{FF2B5EF4-FFF2-40B4-BE49-F238E27FC236}">
                <a16:creationId xmlns="" xmlns:a16="http://schemas.microsoft.com/office/drawing/2014/main" id="{FD3509C8-7877-6946-8CE5-00F7B9552E07}"/>
              </a:ext>
            </a:extLst>
          </p:cNvPr>
          <p:cNvSpPr>
            <a:spLocks noGrp="1"/>
          </p:cNvSpPr>
          <p:nvPr>
            <p:ph type="body" sz="quarter" idx="24"/>
          </p:nvPr>
        </p:nvSpPr>
        <p:spPr>
          <a:xfrm>
            <a:off x="6324600" y="3725228"/>
            <a:ext cx="2189335" cy="1835313"/>
          </a:xfrm>
        </p:spPr>
        <p:txBody>
          <a:bodyPr lIns="0" tIns="0" rIns="0" bIns="0" rtlCol="0">
            <a:noAutofit/>
          </a:bodyPr>
          <a:lstStyle>
            <a:lvl1pPr marL="0" indent="0">
              <a:lnSpc>
                <a:spcPct val="90000"/>
              </a:lnSpc>
              <a:buNone/>
              <a:defRPr lang="tr-TR" sz="1600" b="0">
                <a:solidFill>
                  <a:schemeClr val="accent5"/>
                </a:solidFill>
              </a:defRPr>
            </a:lvl1pPr>
          </a:lstStyle>
          <a:p>
            <a:pPr lvl="0" rtl="0"/>
            <a:r>
              <a:rPr lang="tr-TR" smtClean="0"/>
              <a:t>Asıl metin stillerini düzenlemek için tıklatın</a:t>
            </a:r>
          </a:p>
        </p:txBody>
      </p:sp>
      <p:sp>
        <p:nvSpPr>
          <p:cNvPr id="19" name="Metin Yer Tutucusu 11">
            <a:extLst>
              <a:ext uri="{FF2B5EF4-FFF2-40B4-BE49-F238E27FC236}">
                <a16:creationId xmlns="" xmlns:a16="http://schemas.microsoft.com/office/drawing/2014/main" id="{46EC1DFF-6B7A-4C4C-9BDC-76D1FE8DD60B}"/>
              </a:ext>
            </a:extLst>
          </p:cNvPr>
          <p:cNvSpPr>
            <a:spLocks noGrp="1"/>
          </p:cNvSpPr>
          <p:nvPr>
            <p:ph type="body" sz="quarter" idx="23"/>
          </p:nvPr>
        </p:nvSpPr>
        <p:spPr>
          <a:xfrm>
            <a:off x="6324600" y="5692069"/>
            <a:ext cx="2189335" cy="532753"/>
          </a:xfrm>
        </p:spPr>
        <p:txBody>
          <a:bodyPr lIns="0" tIns="0" rIns="0" bIns="0" rtlCol="0" anchor="b">
            <a:noAutofit/>
          </a:bodyPr>
          <a:lstStyle>
            <a:lvl1pPr marL="0" indent="0">
              <a:lnSpc>
                <a:spcPct val="90000"/>
              </a:lnSpc>
              <a:buNone/>
              <a:defRPr lang="tr-TR" sz="2000" b="1">
                <a:solidFill>
                  <a:schemeClr val="accent5"/>
                </a:solidFill>
              </a:defRPr>
            </a:lvl1pPr>
          </a:lstStyle>
          <a:p>
            <a:pPr lvl="0" rtl="0"/>
            <a:r>
              <a:rPr lang="tr-TR" smtClean="0"/>
              <a:t>Asıl metin stillerini düzenlemek için tıklatın</a:t>
            </a:r>
          </a:p>
        </p:txBody>
      </p:sp>
      <p:sp>
        <p:nvSpPr>
          <p:cNvPr id="17" name="Slayt Numarası Yer Tutucusu 16">
            <a:extLst>
              <a:ext uri="{FF2B5EF4-FFF2-40B4-BE49-F238E27FC236}">
                <a16:creationId xmlns="" xmlns:a16="http://schemas.microsoft.com/office/drawing/2014/main" id="{127BF259-DAF9-B243-B6F0-58E2A58BD7DC}"/>
              </a:ext>
            </a:extLst>
          </p:cNvPr>
          <p:cNvSpPr>
            <a:spLocks noGrp="1"/>
          </p:cNvSpPr>
          <p:nvPr>
            <p:ph type="sldNum" sz="quarter" idx="17"/>
          </p:nvPr>
        </p:nvSpPr>
        <p:spPr/>
        <p:txBody>
          <a:bodyPr rtlCol="0"/>
          <a:lstStyle>
            <a:lvl1pPr>
              <a:defRPr lang="tr-TR" sz="1200">
                <a:latin typeface="+mn-lt"/>
                <a:cs typeface="Arial" panose="020B0604020202020204" pitchFamily="34" charset="0"/>
              </a:defRPr>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2105053908"/>
      </p:ext>
    </p:extLst>
  </p:cSld>
  <p:clrMapOvr>
    <a:masterClrMapping/>
  </p:clrMapOvr>
  <p:extLst mod="1">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 xmlns:a16="http://schemas.microsoft.com/office/drawing/2014/main" id="{774DDE9C-955A-40E0-AEDB-57EE5B3775B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defPPr>
              <a:defRPr lang="tr-TR"/>
            </a:defPPr>
          </a:lstStyle>
          <a:p>
            <a:pPr rtl="0"/>
            <a:r>
              <a:rPr lang="tr-TR"/>
              <a:t>Ana başlık stilini düzenlemek için tıklayın</a:t>
            </a:r>
          </a:p>
        </p:txBody>
      </p:sp>
      <p:sp>
        <p:nvSpPr>
          <p:cNvPr id="3" name="Metin Yer Tutucusu 2">
            <a:extLst>
              <a:ext uri="{FF2B5EF4-FFF2-40B4-BE49-F238E27FC236}">
                <a16:creationId xmlns="" xmlns:a16="http://schemas.microsoft.com/office/drawing/2014/main" id="{2C8092AA-470A-438D-B06A-389D4965D17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defPPr>
              <a:defRPr lang="tr-TR"/>
            </a:defPPr>
          </a:lstStyle>
          <a:p>
            <a:pPr lvl="0" rtl="0"/>
            <a:r>
              <a:rPr lang="tr-TR" dirty="0"/>
              <a:t>Asıl metin stillerini düzenlemek için tıklayın</a:t>
            </a:r>
          </a:p>
          <a:p>
            <a:pPr lvl="1" rtl="0"/>
            <a:r>
              <a:rPr lang="tr-TR" dirty="0"/>
              <a:t>İkinci düzey</a:t>
            </a:r>
          </a:p>
          <a:p>
            <a:pPr lvl="2" rtl="0"/>
            <a:r>
              <a:rPr lang="tr-TR" dirty="0"/>
              <a:t>Üçüncü düzey</a:t>
            </a:r>
          </a:p>
          <a:p>
            <a:pPr lvl="3" rtl="0"/>
            <a:r>
              <a:rPr lang="tr-TR" dirty="0"/>
              <a:t>Dördüncü düzey</a:t>
            </a:r>
          </a:p>
          <a:p>
            <a:pPr lvl="4" rtl="0"/>
            <a:r>
              <a:rPr lang="tr-TR" dirty="0"/>
              <a:t>Beşinci düzey</a:t>
            </a:r>
          </a:p>
        </p:txBody>
      </p:sp>
      <p:sp>
        <p:nvSpPr>
          <p:cNvPr id="6" name="Slayt Numarası Yer Tutucusu 5">
            <a:extLst>
              <a:ext uri="{FF2B5EF4-FFF2-40B4-BE49-F238E27FC236}">
                <a16:creationId xmlns="" xmlns:a16="http://schemas.microsoft.com/office/drawing/2014/main" id="{2F0C0FCC-269D-49E4-B1A8-2F5D9EEA564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lang="tr-TR" sz="1200">
                <a:solidFill>
                  <a:schemeClr val="tx1">
                    <a:tint val="75000"/>
                  </a:schemeClr>
                </a:solidFill>
                <a:latin typeface="+mn-lt"/>
                <a:cs typeface="Arial" panose="020B0604020202020204" pitchFamily="34" charset="0"/>
              </a:defRPr>
            </a:lvl1pPr>
          </a:lstStyle>
          <a:p>
            <a:fld id="{647070EC-4D96-4B8E-BE00-0C5B52CE56DE}" type="slidenum">
              <a:rPr lang="tr-TR" smtClean="0"/>
              <a:pPr/>
              <a:t>‹#›</a:t>
            </a:fld>
            <a:endParaRPr lang="tr-TR"/>
          </a:p>
        </p:txBody>
      </p:sp>
    </p:spTree>
    <p:extLst>
      <p:ext uri="{BB962C8B-B14F-4D97-AF65-F5344CB8AC3E}">
        <p14:creationId xmlns="" xmlns:p14="http://schemas.microsoft.com/office/powerpoint/2010/main" val="144172431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Lst>
  <p:txStyles>
    <p:titleStyle>
      <a:lvl1pPr algn="l" defTabSz="914400" rtl="0" eaLnBrk="1" latinLnBrk="0" hangingPunct="1">
        <a:lnSpc>
          <a:spcPct val="90000"/>
        </a:lnSpc>
        <a:spcBef>
          <a:spcPct val="0"/>
        </a:spcBef>
        <a:buNone/>
        <a:defRPr lang="tr-TR" sz="4400" b="1" kern="1200">
          <a:solidFill>
            <a:schemeClr val="tx1"/>
          </a:solidFill>
          <a:latin typeface="+mj-lt"/>
          <a:ea typeface="+mj-ea"/>
          <a:cs typeface="Arial" panose="020B0604020202020204" pitchFamily="34" charset="0"/>
        </a:defRPr>
      </a:lvl1pPr>
    </p:titleStyle>
    <p:bodyStyle>
      <a:lvl1pPr marL="0" indent="0" algn="l" defTabSz="914400" rtl="0" eaLnBrk="1" latinLnBrk="0" hangingPunct="1">
        <a:lnSpc>
          <a:spcPct val="90000"/>
        </a:lnSpc>
        <a:spcBef>
          <a:spcPts val="1000"/>
        </a:spcBef>
        <a:buFontTx/>
        <a:buNone/>
        <a:defRPr lang="tr-TR" sz="2800" kern="1200">
          <a:solidFill>
            <a:schemeClr val="tx1"/>
          </a:solidFill>
          <a:latin typeface="+mn-lt"/>
          <a:ea typeface="+mn-ea"/>
          <a:cs typeface="Arial" panose="020B0604020202020204" pitchFamily="34" charset="0"/>
        </a:defRPr>
      </a:lvl1pPr>
      <a:lvl2pPr marL="457200" indent="0" algn="l" defTabSz="914400" rtl="0" eaLnBrk="1" latinLnBrk="0" hangingPunct="1">
        <a:lnSpc>
          <a:spcPct val="90000"/>
        </a:lnSpc>
        <a:spcBef>
          <a:spcPts val="500"/>
        </a:spcBef>
        <a:buFontTx/>
        <a:buNone/>
        <a:defRPr lang="tr-TR" sz="2400" kern="1200">
          <a:solidFill>
            <a:schemeClr val="tx1"/>
          </a:solidFill>
          <a:latin typeface="+mn-lt"/>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lang="tr-TR" sz="2000" kern="1200">
          <a:solidFill>
            <a:schemeClr val="tx1"/>
          </a:solidFill>
          <a:latin typeface="+mn-lt"/>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lang="tr-TR" sz="1800" kern="1200">
          <a:solidFill>
            <a:schemeClr val="tx1"/>
          </a:solidFill>
          <a:latin typeface="+mn-lt"/>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lang="tr-TR" sz="1800" kern="1200">
          <a:solidFill>
            <a:schemeClr val="tx1"/>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tr-TR" sz="1800" kern="1200">
          <a:solidFill>
            <a:schemeClr val="tx1"/>
          </a:solidFill>
          <a:latin typeface="+mn-lt"/>
          <a:ea typeface="+mn-ea"/>
          <a:cs typeface="+mn-cs"/>
        </a:defRPr>
      </a:lvl9pPr>
    </p:bodyStyle>
    <p:otherStyle>
      <a:defPPr>
        <a:defRPr lang="tr-TR"/>
      </a:defPPr>
      <a:lvl1pPr marL="0" algn="l" defTabSz="914400" rtl="0" eaLnBrk="1" latinLnBrk="0" hangingPunct="1">
        <a:defRPr lang="tr-TR" sz="1800" kern="1200">
          <a:solidFill>
            <a:schemeClr val="tx1"/>
          </a:solidFill>
          <a:latin typeface="+mn-lt"/>
          <a:ea typeface="+mn-ea"/>
          <a:cs typeface="+mn-cs"/>
        </a:defRPr>
      </a:lvl1pPr>
      <a:lvl2pPr marL="457200" algn="l" defTabSz="914400" rtl="0" eaLnBrk="1" latinLnBrk="0" hangingPunct="1">
        <a:defRPr lang="tr-TR" sz="1800" kern="1200">
          <a:solidFill>
            <a:schemeClr val="tx1"/>
          </a:solidFill>
          <a:latin typeface="+mn-lt"/>
          <a:ea typeface="+mn-ea"/>
          <a:cs typeface="+mn-cs"/>
        </a:defRPr>
      </a:lvl2pPr>
      <a:lvl3pPr marL="914400" algn="l" defTabSz="914400" rtl="0" eaLnBrk="1" latinLnBrk="0" hangingPunct="1">
        <a:defRPr lang="tr-TR" sz="1800" kern="1200">
          <a:solidFill>
            <a:schemeClr val="tx1"/>
          </a:solidFill>
          <a:latin typeface="+mn-lt"/>
          <a:ea typeface="+mn-ea"/>
          <a:cs typeface="+mn-cs"/>
        </a:defRPr>
      </a:lvl3pPr>
      <a:lvl4pPr marL="1371600" algn="l" defTabSz="914400" rtl="0" eaLnBrk="1" latinLnBrk="0" hangingPunct="1">
        <a:defRPr lang="tr-TR" sz="1800" kern="1200">
          <a:solidFill>
            <a:schemeClr val="tx1"/>
          </a:solidFill>
          <a:latin typeface="+mn-lt"/>
          <a:ea typeface="+mn-ea"/>
          <a:cs typeface="+mn-cs"/>
        </a:defRPr>
      </a:lvl4pPr>
      <a:lvl5pPr marL="1828800" algn="l" defTabSz="914400" rtl="0" eaLnBrk="1" latinLnBrk="0" hangingPunct="1">
        <a:defRPr lang="tr-TR" sz="1800" kern="1200">
          <a:solidFill>
            <a:schemeClr val="tx1"/>
          </a:solidFill>
          <a:latin typeface="+mn-lt"/>
          <a:ea typeface="+mn-ea"/>
          <a:cs typeface="+mn-cs"/>
        </a:defRPr>
      </a:lvl5pPr>
      <a:lvl6pPr marL="2286000" algn="l" defTabSz="914400" rtl="0" eaLnBrk="1" latinLnBrk="0" hangingPunct="1">
        <a:defRPr lang="tr-TR" sz="1800" kern="1200">
          <a:solidFill>
            <a:schemeClr val="tx1"/>
          </a:solidFill>
          <a:latin typeface="+mn-lt"/>
          <a:ea typeface="+mn-ea"/>
          <a:cs typeface="+mn-cs"/>
        </a:defRPr>
      </a:lvl6pPr>
      <a:lvl7pPr marL="2743200" algn="l" defTabSz="914400" rtl="0" eaLnBrk="1" latinLnBrk="0" hangingPunct="1">
        <a:defRPr lang="tr-TR" sz="1800" kern="1200">
          <a:solidFill>
            <a:schemeClr val="tx1"/>
          </a:solidFill>
          <a:latin typeface="+mn-lt"/>
          <a:ea typeface="+mn-ea"/>
          <a:cs typeface="+mn-cs"/>
        </a:defRPr>
      </a:lvl7pPr>
      <a:lvl8pPr marL="3200400" algn="l" defTabSz="914400" rtl="0" eaLnBrk="1" latinLnBrk="0" hangingPunct="1">
        <a:defRPr lang="tr-TR" sz="1800" kern="1200">
          <a:solidFill>
            <a:schemeClr val="tx1"/>
          </a:solidFill>
          <a:latin typeface="+mn-lt"/>
          <a:ea typeface="+mn-ea"/>
          <a:cs typeface="+mn-cs"/>
        </a:defRPr>
      </a:lvl8pPr>
      <a:lvl9pPr marL="3657600" algn="l" defTabSz="914400" rtl="0" eaLnBrk="1" latinLnBrk="0" hangingPunct="1">
        <a:defRPr lang="tr-T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chat.openai.com/" TargetMode="External"/><Relationship Id="rId2" Type="http://schemas.openxmlformats.org/officeDocument/2006/relationships/hyperlink" Target="https://tr.wikipedia.org/" TargetMode="External"/><Relationship Id="rId1" Type="http://schemas.openxmlformats.org/officeDocument/2006/relationships/slideLayout" Target="../slideLayouts/slideLayout10.xml"/><Relationship Id="rId4" Type="http://schemas.openxmlformats.org/officeDocument/2006/relationships/hyperlink" Target="https://bilimgenc.tubitak.gov.t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Resim Yer Tutucusu" descr="logo.jpg"/>
          <p:cNvPicPr>
            <a:picLocks noGrp="1" noChangeAspect="1"/>
          </p:cNvPicPr>
          <p:nvPr>
            <p:ph type="pic" sz="quarter" idx="14"/>
          </p:nvPr>
        </p:nvPicPr>
        <p:blipFill>
          <a:blip r:embed="rId2" cstate="print"/>
          <a:srcRect l="6182" r="6182"/>
          <a:stretch>
            <a:fillRect/>
          </a:stretch>
        </p:blipFill>
        <p:spPr/>
      </p:pic>
      <p:sp>
        <p:nvSpPr>
          <p:cNvPr id="3" name="2 Başlık"/>
          <p:cNvSpPr>
            <a:spLocks noGrp="1"/>
          </p:cNvSpPr>
          <p:nvPr>
            <p:ph type="title"/>
          </p:nvPr>
        </p:nvSpPr>
        <p:spPr>
          <a:xfrm>
            <a:off x="0" y="1124744"/>
            <a:ext cx="9144000" cy="2031324"/>
          </a:xfrm>
        </p:spPr>
        <p:txBody>
          <a:bodyPr>
            <a:normAutofit/>
          </a:bodyPr>
          <a:lstStyle/>
          <a:p>
            <a:r>
              <a:rPr lang="tr-TR" sz="4400" dirty="0" smtClean="0"/>
              <a:t>   Dünya Dışındaki Yaşam</a:t>
            </a:r>
            <a:endParaRPr lang="tr-TR" sz="4400" dirty="0"/>
          </a:p>
        </p:txBody>
      </p:sp>
      <p:sp>
        <p:nvSpPr>
          <p:cNvPr id="5" name="4 Metin kutusu"/>
          <p:cNvSpPr txBox="1"/>
          <p:nvPr/>
        </p:nvSpPr>
        <p:spPr>
          <a:xfrm>
            <a:off x="1547664" y="3284984"/>
            <a:ext cx="6264696" cy="1877437"/>
          </a:xfrm>
          <a:prstGeom prst="rect">
            <a:avLst/>
          </a:prstGeom>
          <a:noFill/>
        </p:spPr>
        <p:txBody>
          <a:bodyPr wrap="square" rtlCol="0">
            <a:spAutoFit/>
          </a:bodyPr>
          <a:lstStyle/>
          <a:p>
            <a:r>
              <a:rPr lang="tr-TR" sz="3600" dirty="0" smtClean="0">
                <a:latin typeface="Bahnschrift SemiBold" pitchFamily="34" charset="0"/>
              </a:rPr>
              <a:t>Aziz Sancar BSM </a:t>
            </a:r>
            <a:r>
              <a:rPr lang="tr-TR" sz="3600" dirty="0" err="1" smtClean="0">
                <a:latin typeface="Bahnschrift SemiBold" pitchFamily="34" charset="0"/>
              </a:rPr>
              <a:t>Trappist</a:t>
            </a:r>
            <a:r>
              <a:rPr lang="tr-TR" sz="3600" dirty="0" smtClean="0">
                <a:latin typeface="Bahnschrift SemiBold" pitchFamily="34" charset="0"/>
              </a:rPr>
              <a:t>-1</a:t>
            </a:r>
          </a:p>
          <a:p>
            <a:r>
              <a:rPr lang="tr-TR" sz="2000" dirty="0" smtClean="0">
                <a:latin typeface="Bahnschrift SemiBold" pitchFamily="34" charset="0"/>
              </a:rPr>
              <a:t> </a:t>
            </a:r>
            <a:r>
              <a:rPr lang="tr-TR" sz="2000" dirty="0" smtClean="0">
                <a:latin typeface="Bahnschrift SemiBold" pitchFamily="34" charset="0"/>
              </a:rPr>
              <a:t>        </a:t>
            </a:r>
          </a:p>
          <a:p>
            <a:r>
              <a:rPr lang="tr-TR" sz="2000" dirty="0" smtClean="0">
                <a:latin typeface="Bahnschrift SemiBold" pitchFamily="34" charset="0"/>
              </a:rPr>
              <a:t> </a:t>
            </a:r>
            <a:r>
              <a:rPr lang="tr-TR" sz="2000" dirty="0" smtClean="0">
                <a:latin typeface="Bahnschrift SemiBold" pitchFamily="34" charset="0"/>
              </a:rPr>
              <a:t>            Takım Lideri:</a:t>
            </a:r>
            <a:r>
              <a:rPr lang="tr-TR" sz="2000" dirty="0" smtClean="0">
                <a:latin typeface="Bahnschrift SemiBold" pitchFamily="34" charset="0"/>
              </a:rPr>
              <a:t> Ozan Göktuğ YILDIRIM</a:t>
            </a:r>
            <a:endParaRPr lang="tr-TR" sz="2000" dirty="0" smtClean="0">
              <a:latin typeface="Bahnschrift SemiBold" pitchFamily="34" charset="0"/>
            </a:endParaRPr>
          </a:p>
          <a:p>
            <a:r>
              <a:rPr lang="tr-TR" sz="2000" dirty="0" smtClean="0">
                <a:latin typeface="Bahnschrift SemiBold" pitchFamily="34" charset="0"/>
              </a:rPr>
              <a:t> </a:t>
            </a:r>
            <a:r>
              <a:rPr lang="tr-TR" sz="2000" dirty="0" smtClean="0">
                <a:latin typeface="Bahnschrift SemiBold" pitchFamily="34" charset="0"/>
              </a:rPr>
              <a:t>                        Emir Ahmet AĞAOĞLU</a:t>
            </a:r>
          </a:p>
          <a:p>
            <a:r>
              <a:rPr lang="tr-TR" sz="2000" dirty="0" smtClean="0">
                <a:latin typeface="Bahnschrift SemiBold" pitchFamily="34" charset="0"/>
              </a:rPr>
              <a:t> </a:t>
            </a:r>
            <a:r>
              <a:rPr lang="tr-TR" sz="2000" dirty="0" smtClean="0">
                <a:latin typeface="Bahnschrift SemiBold" pitchFamily="34" charset="0"/>
              </a:rPr>
              <a:t>                             Ferda YÜKSELEN</a:t>
            </a:r>
            <a:endParaRPr lang="tr-TR" sz="2000" dirty="0">
              <a:latin typeface="Bahnschrift SemiBold"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11 Dikdörtgen"/>
          <p:cNvSpPr/>
          <p:nvPr/>
        </p:nvSpPr>
        <p:spPr>
          <a:xfrm>
            <a:off x="0" y="0"/>
            <a:ext cx="9144000" cy="6858000"/>
          </a:xfrm>
          <a:prstGeom prst="rect">
            <a:avLst/>
          </a:prstGeom>
          <a:solidFill>
            <a:schemeClr val="accent5">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2" name="1 Başlık"/>
          <p:cNvSpPr>
            <a:spLocks noGrp="1"/>
          </p:cNvSpPr>
          <p:nvPr>
            <p:ph type="title"/>
          </p:nvPr>
        </p:nvSpPr>
        <p:spPr>
          <a:xfrm>
            <a:off x="179512" y="476672"/>
            <a:ext cx="8267070" cy="956155"/>
          </a:xfrm>
        </p:spPr>
        <p:txBody>
          <a:bodyPr/>
          <a:lstStyle/>
          <a:p>
            <a:r>
              <a:rPr lang="tr-TR" sz="4400" dirty="0" smtClean="0">
                <a:solidFill>
                  <a:schemeClr val="bg1"/>
                </a:solidFill>
                <a:latin typeface="Arial Rounded MT Bold" pitchFamily="34" charset="0"/>
              </a:rPr>
              <a:t>AMACIMIZ</a:t>
            </a:r>
            <a:endParaRPr lang="tr-TR" sz="4400" dirty="0">
              <a:solidFill>
                <a:schemeClr val="bg1"/>
              </a:solidFill>
              <a:latin typeface="Arial Rounded MT Bold" pitchFamily="34" charset="0"/>
            </a:endParaRPr>
          </a:p>
        </p:txBody>
      </p:sp>
      <p:sp>
        <p:nvSpPr>
          <p:cNvPr id="3" name="2 Metin Yer Tutucusu"/>
          <p:cNvSpPr>
            <a:spLocks noGrp="1"/>
          </p:cNvSpPr>
          <p:nvPr>
            <p:ph type="body" sz="quarter" idx="19"/>
          </p:nvPr>
        </p:nvSpPr>
        <p:spPr>
          <a:xfrm flipH="1" flipV="1">
            <a:off x="-972616" y="7749480"/>
            <a:ext cx="360040" cy="288032"/>
          </a:xfrm>
        </p:spPr>
        <p:txBody>
          <a:bodyPr/>
          <a:lstStyle/>
          <a:p>
            <a:r>
              <a:rPr lang="tr-TR" dirty="0" smtClean="0"/>
              <a:t>a</a:t>
            </a:r>
            <a:endParaRPr lang="tr-TR" dirty="0"/>
          </a:p>
        </p:txBody>
      </p:sp>
      <p:pic>
        <p:nvPicPr>
          <p:cNvPr id="7" name="6 Resim Yer Tutucusu" descr="_a6edeec6-7350-460c-bb02-3ba6ce782f1c.jpg"/>
          <p:cNvPicPr>
            <a:picLocks noGrp="1" noChangeAspect="1"/>
          </p:cNvPicPr>
          <p:nvPr>
            <p:ph type="pic" sz="quarter" idx="20"/>
          </p:nvPr>
        </p:nvPicPr>
        <p:blipFill>
          <a:blip r:embed="rId2" cstate="print"/>
          <a:srcRect t="11582" b="11582"/>
          <a:stretch>
            <a:fillRect/>
          </a:stretch>
        </p:blipFill>
        <p:spPr>
          <a:xfrm>
            <a:off x="179512" y="1556792"/>
            <a:ext cx="5688631" cy="4192886"/>
          </a:xfrm>
        </p:spPr>
      </p:pic>
      <p:sp>
        <p:nvSpPr>
          <p:cNvPr id="5" name="4 Metin Yer Tutucusu"/>
          <p:cNvSpPr>
            <a:spLocks noGrp="1"/>
          </p:cNvSpPr>
          <p:nvPr>
            <p:ph type="body" sz="quarter" idx="14"/>
          </p:nvPr>
        </p:nvSpPr>
        <p:spPr>
          <a:xfrm>
            <a:off x="6156176" y="1556792"/>
            <a:ext cx="2736304" cy="4320480"/>
          </a:xfrm>
        </p:spPr>
        <p:txBody>
          <a:bodyPr/>
          <a:lstStyle/>
          <a:p>
            <a:r>
              <a:rPr lang="tr-TR" sz="2000" dirty="0" smtClean="0">
                <a:solidFill>
                  <a:schemeClr val="bg1"/>
                </a:solidFill>
                <a:latin typeface="Calibri" pitchFamily="34" charset="0"/>
                <a:ea typeface="Calibri" pitchFamily="34" charset="0"/>
                <a:cs typeface="Calibri" pitchFamily="34" charset="0"/>
              </a:rPr>
              <a:t>Bizim bu projede amacımız:</a:t>
            </a:r>
          </a:p>
          <a:p>
            <a:r>
              <a:rPr lang="tr-TR" sz="2000" dirty="0" smtClean="0">
                <a:solidFill>
                  <a:schemeClr val="bg1"/>
                </a:solidFill>
                <a:latin typeface="Calibri" pitchFamily="34" charset="0"/>
                <a:ea typeface="Calibri" pitchFamily="34" charset="0"/>
                <a:cs typeface="Calibri" pitchFamily="34" charset="0"/>
              </a:rPr>
              <a:t> Dünya’mızın yok olması, evet yanlış duymadınız Dünya’mız yok oluyor.Bu sebeple </a:t>
            </a:r>
            <a:r>
              <a:rPr lang="tr-TR" sz="2000" dirty="0" err="1" smtClean="0">
                <a:solidFill>
                  <a:schemeClr val="bg1"/>
                </a:solidFill>
                <a:latin typeface="Calibri" pitchFamily="34" charset="0"/>
                <a:ea typeface="Calibri" pitchFamily="34" charset="0"/>
                <a:cs typeface="Calibri" pitchFamily="34" charset="0"/>
              </a:rPr>
              <a:t>fantazi</a:t>
            </a:r>
            <a:r>
              <a:rPr lang="tr-TR" sz="2000" dirty="0" smtClean="0">
                <a:solidFill>
                  <a:schemeClr val="bg1"/>
                </a:solidFill>
                <a:latin typeface="Calibri" pitchFamily="34" charset="0"/>
                <a:ea typeface="Calibri" pitchFamily="34" charset="0"/>
                <a:cs typeface="Calibri" pitchFamily="34" charset="0"/>
              </a:rPr>
              <a:t> seviyesi bir dış dünya yaratıyoruz.</a:t>
            </a:r>
          </a:p>
          <a:p>
            <a:r>
              <a:rPr lang="tr-TR" sz="2000" dirty="0" smtClean="0">
                <a:solidFill>
                  <a:schemeClr val="bg1"/>
                </a:solidFill>
                <a:latin typeface="Calibri" pitchFamily="34" charset="0"/>
                <a:ea typeface="Calibri" pitchFamily="34" charset="0"/>
                <a:cs typeface="Calibri" pitchFamily="34" charset="0"/>
              </a:rPr>
              <a:t>    Bu gezegenimizin ismi </a:t>
            </a:r>
            <a:r>
              <a:rPr lang="tr-TR" sz="2000" dirty="0" err="1" smtClean="0">
                <a:solidFill>
                  <a:schemeClr val="bg1"/>
                </a:solidFill>
                <a:latin typeface="Calibri" pitchFamily="34" charset="0"/>
                <a:ea typeface="Calibri" pitchFamily="34" charset="0"/>
                <a:cs typeface="Calibri" pitchFamily="34" charset="0"/>
              </a:rPr>
              <a:t>Echelon</a:t>
            </a:r>
            <a:r>
              <a:rPr lang="tr-TR" sz="2000" dirty="0" smtClean="0">
                <a:solidFill>
                  <a:schemeClr val="bg1"/>
                </a:solidFill>
                <a:latin typeface="Calibri" pitchFamily="34" charset="0"/>
                <a:ea typeface="Calibri" pitchFamily="34" charset="0"/>
                <a:cs typeface="Calibri" pitchFamily="34" charset="0"/>
              </a:rPr>
              <a:t>.</a:t>
            </a:r>
            <a:endParaRPr lang="tr-TR" sz="2000" dirty="0">
              <a:solidFill>
                <a:schemeClr val="bg1"/>
              </a:solidFill>
              <a:latin typeface="Calibri" pitchFamily="34" charset="0"/>
              <a:ea typeface="Calibri" pitchFamily="34" charset="0"/>
              <a:cs typeface="Calibri" pitchFamily="34" charset="0"/>
            </a:endParaRPr>
          </a:p>
        </p:txBody>
      </p:sp>
      <p:sp>
        <p:nvSpPr>
          <p:cNvPr id="6" name="5 Metin Yer Tutucusu"/>
          <p:cNvSpPr>
            <a:spLocks noGrp="1"/>
          </p:cNvSpPr>
          <p:nvPr>
            <p:ph type="body" sz="quarter" idx="18"/>
          </p:nvPr>
        </p:nvSpPr>
        <p:spPr>
          <a:xfrm>
            <a:off x="6720165" y="7461448"/>
            <a:ext cx="1791821" cy="432048"/>
          </a:xfrm>
        </p:spPr>
        <p:txBody>
          <a:bodyPr/>
          <a:lstStyle/>
          <a:p>
            <a:endParaRPr lang="tr-TR" dirty="0"/>
          </a:p>
        </p:txBody>
      </p:sp>
      <p:cxnSp>
        <p:nvCxnSpPr>
          <p:cNvPr id="9" name="8 Düz Bağlayıcı"/>
          <p:cNvCxnSpPr>
            <a:stCxn id="2" idx="1"/>
            <a:endCxn id="2" idx="1"/>
          </p:cNvCxnSpPr>
          <p:nvPr/>
        </p:nvCxnSpPr>
        <p:spPr>
          <a:xfrm>
            <a:off x="179512" y="95475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10 Düz Bağlayıcı"/>
          <p:cNvCxnSpPr/>
          <p:nvPr/>
        </p:nvCxnSpPr>
        <p:spPr>
          <a:xfrm>
            <a:off x="0" y="1052736"/>
            <a:ext cx="32758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Resim" descr="_3e3de706-3899-4a6f-bc64-3d267326aad2.jpg"/>
          <p:cNvPicPr>
            <a:picLocks noChangeAspect="1"/>
          </p:cNvPicPr>
          <p:nvPr/>
        </p:nvPicPr>
        <p:blipFill>
          <a:blip r:embed="rId2" cstate="print"/>
          <a:stretch>
            <a:fillRect/>
          </a:stretch>
        </p:blipFill>
        <p:spPr>
          <a:xfrm>
            <a:off x="0" y="0"/>
            <a:ext cx="9144000" cy="8253536"/>
          </a:xfrm>
          <a:prstGeom prst="rect">
            <a:avLst/>
          </a:prstGeom>
        </p:spPr>
      </p:pic>
      <p:sp>
        <p:nvSpPr>
          <p:cNvPr id="2" name="1 Başlık"/>
          <p:cNvSpPr>
            <a:spLocks noGrp="1"/>
          </p:cNvSpPr>
          <p:nvPr>
            <p:ph type="title"/>
          </p:nvPr>
        </p:nvSpPr>
        <p:spPr>
          <a:xfrm>
            <a:off x="251520" y="404664"/>
            <a:ext cx="7905304" cy="479900"/>
          </a:xfrm>
        </p:spPr>
        <p:txBody>
          <a:bodyPr/>
          <a:lstStyle/>
          <a:p>
            <a:r>
              <a:rPr lang="tr-TR" sz="4800" dirty="0" smtClean="0">
                <a:solidFill>
                  <a:schemeClr val="bg1"/>
                </a:solidFill>
              </a:rPr>
              <a:t>Yıldız Sistemimiz</a:t>
            </a:r>
            <a:endParaRPr lang="tr-TR" sz="4800" dirty="0">
              <a:solidFill>
                <a:schemeClr val="bg1"/>
              </a:solidFill>
            </a:endParaRPr>
          </a:p>
        </p:txBody>
      </p:sp>
      <p:sp>
        <p:nvSpPr>
          <p:cNvPr id="3" name="2 Metin Yer Tutucusu"/>
          <p:cNvSpPr>
            <a:spLocks noGrp="1"/>
          </p:cNvSpPr>
          <p:nvPr>
            <p:ph type="body" sz="quarter" idx="21"/>
          </p:nvPr>
        </p:nvSpPr>
        <p:spPr>
          <a:xfrm flipH="1">
            <a:off x="-612576" y="6858000"/>
            <a:ext cx="229346" cy="144016"/>
          </a:xfrm>
        </p:spPr>
        <p:txBody>
          <a:bodyPr/>
          <a:lstStyle/>
          <a:p>
            <a:endParaRPr lang="tr-TR" dirty="0"/>
          </a:p>
        </p:txBody>
      </p:sp>
      <p:cxnSp>
        <p:nvCxnSpPr>
          <p:cNvPr id="7" name="6 Düz Bağlayıcı"/>
          <p:cNvCxnSpPr/>
          <p:nvPr/>
        </p:nvCxnSpPr>
        <p:spPr>
          <a:xfrm>
            <a:off x="179512" y="1052736"/>
            <a:ext cx="525658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7 Metin Yer Tutucusu"/>
          <p:cNvSpPr>
            <a:spLocks noGrp="1"/>
          </p:cNvSpPr>
          <p:nvPr>
            <p:ph type="body" sz="quarter" idx="10"/>
          </p:nvPr>
        </p:nvSpPr>
        <p:spPr>
          <a:xfrm>
            <a:off x="0" y="6821421"/>
            <a:ext cx="4572000" cy="45719"/>
          </a:xfrm>
        </p:spPr>
        <p:txBody>
          <a:bodyPr>
            <a:normAutofit fontScale="25000" lnSpcReduction="20000"/>
          </a:bodyPr>
          <a:lstStyle/>
          <a:p>
            <a:endParaRPr lang="tr-TR" dirty="0"/>
          </a:p>
        </p:txBody>
      </p:sp>
      <p:sp>
        <p:nvSpPr>
          <p:cNvPr id="12" name="11 Metin kutusu"/>
          <p:cNvSpPr txBox="1"/>
          <p:nvPr/>
        </p:nvSpPr>
        <p:spPr>
          <a:xfrm>
            <a:off x="143000" y="1556792"/>
            <a:ext cx="9001000" cy="1846659"/>
          </a:xfrm>
          <a:prstGeom prst="rect">
            <a:avLst/>
          </a:prstGeom>
          <a:noFill/>
        </p:spPr>
        <p:txBody>
          <a:bodyPr wrap="square" rtlCol="0">
            <a:spAutoFit/>
          </a:bodyPr>
          <a:lstStyle/>
          <a:p>
            <a:r>
              <a:rPr lang="tr-TR" sz="2400" dirty="0" smtClean="0">
                <a:solidFill>
                  <a:schemeClr val="bg1"/>
                </a:solidFill>
              </a:rPr>
              <a:t>Yıldızımız </a:t>
            </a:r>
            <a:r>
              <a:rPr lang="tr-TR" sz="2400" dirty="0" err="1" smtClean="0">
                <a:solidFill>
                  <a:schemeClr val="bg1"/>
                </a:solidFill>
              </a:rPr>
              <a:t>olararak</a:t>
            </a:r>
            <a:r>
              <a:rPr lang="tr-TR" sz="2400" dirty="0" smtClean="0">
                <a:solidFill>
                  <a:schemeClr val="bg1"/>
                </a:solidFill>
              </a:rPr>
              <a:t> </a:t>
            </a:r>
            <a:r>
              <a:rPr lang="tr-TR" sz="2400" dirty="0" err="1" smtClean="0">
                <a:solidFill>
                  <a:schemeClr val="bg1"/>
                </a:solidFill>
              </a:rPr>
              <a:t>Rigil</a:t>
            </a:r>
            <a:r>
              <a:rPr lang="tr-TR" sz="2400" dirty="0" smtClean="0">
                <a:solidFill>
                  <a:schemeClr val="bg1"/>
                </a:solidFill>
              </a:rPr>
              <a:t> </a:t>
            </a:r>
            <a:r>
              <a:rPr lang="tr-TR" sz="2400" dirty="0" err="1" smtClean="0">
                <a:solidFill>
                  <a:schemeClr val="bg1"/>
                </a:solidFill>
              </a:rPr>
              <a:t>Kentaurus’u</a:t>
            </a:r>
            <a:r>
              <a:rPr lang="tr-TR" sz="2400" dirty="0" smtClean="0">
                <a:solidFill>
                  <a:schemeClr val="bg1"/>
                </a:solidFill>
              </a:rPr>
              <a:t> seçtik. Bu yıldızı seçme sebebimiz özellik bakımından Güneşe en yakın yıldızlardan biri olmasıdır.Ve olası bir durumda Dünya’dan </a:t>
            </a:r>
            <a:r>
              <a:rPr lang="tr-TR" sz="2400" dirty="0" err="1" smtClean="0">
                <a:solidFill>
                  <a:schemeClr val="bg1"/>
                </a:solidFill>
              </a:rPr>
              <a:t>Echelon’a</a:t>
            </a:r>
            <a:r>
              <a:rPr lang="tr-TR" sz="2400" dirty="0" smtClean="0">
                <a:solidFill>
                  <a:schemeClr val="bg1"/>
                </a:solidFill>
              </a:rPr>
              <a:t> ışık hızında en hızlı ulaşılabilecek gezegen olması (4 ışık yılı uzaklıkta).</a:t>
            </a:r>
          </a:p>
          <a:p>
            <a:endParaRPr lang="tr-TR"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2" name="1 Başlık"/>
          <p:cNvSpPr>
            <a:spLocks noGrp="1"/>
          </p:cNvSpPr>
          <p:nvPr>
            <p:ph type="title"/>
          </p:nvPr>
        </p:nvSpPr>
        <p:spPr>
          <a:xfrm>
            <a:off x="624882" y="528628"/>
            <a:ext cx="7905304" cy="668123"/>
          </a:xfrm>
        </p:spPr>
        <p:txBody>
          <a:bodyPr/>
          <a:lstStyle/>
          <a:p>
            <a:r>
              <a:rPr lang="tr-TR" sz="4400" dirty="0" smtClean="0">
                <a:solidFill>
                  <a:schemeClr val="bg1"/>
                </a:solidFill>
              </a:rPr>
              <a:t>Gezegenimizin Özellikleri</a:t>
            </a:r>
            <a:endParaRPr lang="tr-TR" sz="4400" dirty="0">
              <a:solidFill>
                <a:schemeClr val="bg1"/>
              </a:solidFill>
            </a:endParaRPr>
          </a:p>
        </p:txBody>
      </p:sp>
      <p:sp>
        <p:nvSpPr>
          <p:cNvPr id="3" name="2 Metin Yer Tutucusu"/>
          <p:cNvSpPr>
            <a:spLocks noGrp="1"/>
          </p:cNvSpPr>
          <p:nvPr>
            <p:ph type="body" sz="quarter" idx="21"/>
          </p:nvPr>
        </p:nvSpPr>
        <p:spPr>
          <a:xfrm flipV="1">
            <a:off x="4644009" y="7337900"/>
            <a:ext cx="7416824" cy="483588"/>
          </a:xfrm>
        </p:spPr>
        <p:txBody>
          <a:bodyPr/>
          <a:lstStyle/>
          <a:p>
            <a:endParaRPr lang="tr-TR" dirty="0"/>
          </a:p>
        </p:txBody>
      </p:sp>
      <p:pic>
        <p:nvPicPr>
          <p:cNvPr id="13" name="12 Resim Yer Tutucusu" descr="_a4c7d6df-ed4c-42a7-b638-c7401991f1fc.jpg"/>
          <p:cNvPicPr>
            <a:picLocks noGrp="1" noChangeAspect="1"/>
          </p:cNvPicPr>
          <p:nvPr>
            <p:ph type="pic" sz="quarter" idx="22"/>
          </p:nvPr>
        </p:nvPicPr>
        <p:blipFill>
          <a:blip r:embed="rId2" cstate="print"/>
          <a:srcRect l="3142" r="3142"/>
          <a:stretch>
            <a:fillRect/>
          </a:stretch>
        </p:blipFill>
        <p:spPr>
          <a:xfrm>
            <a:off x="4643438" y="2057400"/>
            <a:ext cx="4498975" cy="4800600"/>
          </a:xfrm>
        </p:spPr>
      </p:pic>
      <p:sp>
        <p:nvSpPr>
          <p:cNvPr id="7" name="6 Metin Yer Tutucusu"/>
          <p:cNvSpPr>
            <a:spLocks noGrp="1"/>
          </p:cNvSpPr>
          <p:nvPr>
            <p:ph type="body" sz="quarter" idx="10"/>
          </p:nvPr>
        </p:nvSpPr>
        <p:spPr>
          <a:xfrm>
            <a:off x="0" y="6821421"/>
            <a:ext cx="45719" cy="45719"/>
          </a:xfrm>
        </p:spPr>
        <p:txBody>
          <a:bodyPr>
            <a:normAutofit fontScale="25000" lnSpcReduction="20000"/>
          </a:bodyPr>
          <a:lstStyle/>
          <a:p>
            <a:endParaRPr lang="tr-TR" dirty="0"/>
          </a:p>
        </p:txBody>
      </p:sp>
      <p:sp>
        <p:nvSpPr>
          <p:cNvPr id="9" name="8 Metin kutusu"/>
          <p:cNvSpPr txBox="1"/>
          <p:nvPr/>
        </p:nvSpPr>
        <p:spPr>
          <a:xfrm>
            <a:off x="0" y="1844824"/>
            <a:ext cx="4572000" cy="4524315"/>
          </a:xfrm>
          <a:prstGeom prst="rect">
            <a:avLst/>
          </a:prstGeom>
          <a:noFill/>
        </p:spPr>
        <p:txBody>
          <a:bodyPr wrap="square" rtlCol="0">
            <a:spAutoFit/>
          </a:bodyPr>
          <a:lstStyle/>
          <a:p>
            <a:r>
              <a:rPr lang="tr-TR" sz="2000" dirty="0" smtClean="0"/>
              <a:t> </a:t>
            </a:r>
            <a:r>
              <a:rPr lang="tr-TR" sz="2400" dirty="0" smtClean="0">
                <a:solidFill>
                  <a:schemeClr val="bg1"/>
                </a:solidFill>
              </a:rPr>
              <a:t>Bu gezegen, Dünya ile benzer atmosfer koşullarına ve ortalama sıcaklığa sahip. Ancak, yerçekimi oldukça yüksek. Özel ekipmanlar olmadan hayatta kalmak zor olsa da, uygun ekipmanlarla bu zorluk aşılabilir. Ayrıca, gezegenin eksen eğikliği 35 derece 10 dakika. Dolanma hızı yaklaşık olarak 329,2 yıldır.Bu da mevsimlerin çok uzun yıllar sürmesi demektir.</a:t>
            </a:r>
            <a:endParaRPr lang="tr-TR" sz="2400" dirty="0" smtClean="0">
              <a:solidFill>
                <a:schemeClr val="bg1"/>
              </a:solidFill>
              <a:latin typeface="Calibri" pitchFamily="34" charset="0"/>
              <a:ea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a:off x="0" y="0"/>
            <a:ext cx="9144000" cy="6858000"/>
          </a:xfrm>
          <a:prstGeom prst="rect">
            <a:avLst/>
          </a:prstGeom>
          <a:solidFill>
            <a:schemeClr val="accent5">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2" name="1 Başlık"/>
          <p:cNvSpPr>
            <a:spLocks noGrp="1"/>
          </p:cNvSpPr>
          <p:nvPr>
            <p:ph type="title"/>
          </p:nvPr>
        </p:nvSpPr>
        <p:spPr>
          <a:xfrm>
            <a:off x="395536" y="0"/>
            <a:ext cx="7905304" cy="479900"/>
          </a:xfrm>
        </p:spPr>
        <p:txBody>
          <a:bodyPr/>
          <a:lstStyle/>
          <a:p>
            <a:r>
              <a:rPr lang="tr-TR" sz="4000" dirty="0" smtClean="0">
                <a:solidFill>
                  <a:schemeClr val="bg1"/>
                </a:solidFill>
              </a:rPr>
              <a:t>Biyolojik Çeşitlilik</a:t>
            </a:r>
            <a:r>
              <a:rPr lang="tr-TR" sz="2800" dirty="0" smtClean="0">
                <a:solidFill>
                  <a:schemeClr val="bg1"/>
                </a:solidFill>
              </a:rPr>
              <a:t> (Canlılar ve Bitkiler)</a:t>
            </a:r>
            <a:endParaRPr lang="tr-TR" sz="2800" dirty="0">
              <a:solidFill>
                <a:schemeClr val="bg1"/>
              </a:solidFill>
            </a:endParaRPr>
          </a:p>
        </p:txBody>
      </p:sp>
      <p:sp>
        <p:nvSpPr>
          <p:cNvPr id="3" name="2 Metin Yer Tutucusu"/>
          <p:cNvSpPr>
            <a:spLocks noGrp="1"/>
          </p:cNvSpPr>
          <p:nvPr>
            <p:ph type="body" sz="quarter" idx="21"/>
          </p:nvPr>
        </p:nvSpPr>
        <p:spPr>
          <a:xfrm flipH="1">
            <a:off x="-2556792" y="9693696"/>
            <a:ext cx="624882" cy="479900"/>
          </a:xfrm>
        </p:spPr>
        <p:txBody>
          <a:bodyPr/>
          <a:lstStyle/>
          <a:p>
            <a:endParaRPr lang="tr-TR" dirty="0"/>
          </a:p>
        </p:txBody>
      </p:sp>
      <p:pic>
        <p:nvPicPr>
          <p:cNvPr id="9" name="8 Resim Yer Tutucusu" descr="_cb9161cd-e8b2-45eb-8f6a-0ddccfb1809b.jpg"/>
          <p:cNvPicPr>
            <a:picLocks noGrp="1" noChangeAspect="1"/>
          </p:cNvPicPr>
          <p:nvPr>
            <p:ph type="pic" sz="quarter" idx="22"/>
          </p:nvPr>
        </p:nvPicPr>
        <p:blipFill>
          <a:blip r:embed="rId2" cstate="print"/>
          <a:srcRect l="3855" r="3855"/>
          <a:stretch>
            <a:fillRect/>
          </a:stretch>
        </p:blipFill>
        <p:spPr>
          <a:xfrm>
            <a:off x="4572001" y="1628801"/>
            <a:ext cx="4572000" cy="5229200"/>
          </a:xfrm>
        </p:spPr>
      </p:pic>
      <p:sp>
        <p:nvSpPr>
          <p:cNvPr id="5" name="4 Metin Yer Tutucusu"/>
          <p:cNvSpPr>
            <a:spLocks noGrp="1"/>
          </p:cNvSpPr>
          <p:nvPr>
            <p:ph type="body" sz="quarter" idx="10"/>
          </p:nvPr>
        </p:nvSpPr>
        <p:spPr>
          <a:xfrm>
            <a:off x="4067944" y="8541568"/>
            <a:ext cx="504056" cy="360040"/>
          </a:xfrm>
        </p:spPr>
        <p:txBody>
          <a:bodyPr>
            <a:normAutofit fontScale="40000" lnSpcReduction="20000"/>
          </a:bodyPr>
          <a:lstStyle/>
          <a:p>
            <a:endParaRPr lang="tr-TR" dirty="0"/>
          </a:p>
        </p:txBody>
      </p:sp>
      <p:sp>
        <p:nvSpPr>
          <p:cNvPr id="7" name="6 Metin kutusu"/>
          <p:cNvSpPr txBox="1"/>
          <p:nvPr/>
        </p:nvSpPr>
        <p:spPr>
          <a:xfrm>
            <a:off x="0" y="548680"/>
            <a:ext cx="4644008" cy="7848302"/>
          </a:xfrm>
          <a:prstGeom prst="rect">
            <a:avLst/>
          </a:prstGeom>
          <a:noFill/>
        </p:spPr>
        <p:txBody>
          <a:bodyPr wrap="square" rtlCol="0">
            <a:spAutoFit/>
          </a:bodyPr>
          <a:lstStyle/>
          <a:p>
            <a:r>
              <a:rPr lang="tr-TR" sz="2400" dirty="0" smtClean="0">
                <a:solidFill>
                  <a:schemeClr val="bg1"/>
                </a:solidFill>
              </a:rPr>
              <a:t>Gezegenimizin dolanma hareketi çok uzun sürdüğü için mevsimler de oldukça uzun olacaktır.Bu yüzden de tüm mevsim şartlarına uyum sağlayabilen bitki ve hayvanlar olması lazım.</a:t>
            </a:r>
          </a:p>
          <a:p>
            <a:endParaRPr lang="tr-TR" sz="2400" dirty="0" smtClean="0">
              <a:solidFill>
                <a:schemeClr val="accent2">
                  <a:lumMod val="60000"/>
                  <a:lumOff val="40000"/>
                </a:schemeClr>
              </a:solidFill>
            </a:endParaRPr>
          </a:p>
          <a:p>
            <a:r>
              <a:rPr lang="tr-TR" sz="2400" dirty="0" smtClean="0">
                <a:solidFill>
                  <a:schemeClr val="accent2">
                    <a:lumMod val="40000"/>
                    <a:lumOff val="60000"/>
                  </a:schemeClr>
                </a:solidFill>
              </a:rPr>
              <a:t>Hayvanlar: </a:t>
            </a:r>
            <a:r>
              <a:rPr lang="tr-TR" sz="2400" dirty="0" smtClean="0">
                <a:solidFill>
                  <a:schemeClr val="bg1"/>
                </a:solidFill>
              </a:rPr>
              <a:t>Kargalar,  Tavşanlar, Köpekler, Kutup Ayıları, Foklar, Karabatak Kuşları , Penguenler, Kertenkeleler, Geyikler</a:t>
            </a:r>
          </a:p>
          <a:p>
            <a:endParaRPr lang="tr-TR" sz="2400" dirty="0" smtClean="0">
              <a:solidFill>
                <a:schemeClr val="bg1"/>
              </a:solidFill>
            </a:endParaRPr>
          </a:p>
          <a:p>
            <a:r>
              <a:rPr lang="tr-TR" sz="2400" dirty="0" smtClean="0">
                <a:solidFill>
                  <a:schemeClr val="accent2">
                    <a:lumMod val="40000"/>
                    <a:lumOff val="60000"/>
                  </a:schemeClr>
                </a:solidFill>
              </a:rPr>
              <a:t>Bitkiler:</a:t>
            </a:r>
            <a:r>
              <a:rPr lang="tr-TR" sz="2400" dirty="0" smtClean="0">
                <a:solidFill>
                  <a:schemeClr val="bg1"/>
                </a:solidFill>
              </a:rPr>
              <a:t> Çalı Meyveleri olarak,</a:t>
            </a:r>
            <a:r>
              <a:rPr lang="tr-TR" sz="2400" dirty="0" smtClean="0"/>
              <a:t> </a:t>
            </a:r>
            <a:r>
              <a:rPr lang="tr-TR" sz="2400" dirty="0" smtClean="0">
                <a:solidFill>
                  <a:schemeClr val="bg1"/>
                </a:solidFill>
              </a:rPr>
              <a:t>Çilek,Frambuaz,Böğürtlen,Dut, Yaban Mersini.Sebze Olarak,</a:t>
            </a:r>
            <a:r>
              <a:rPr lang="tr-TR" sz="2400" dirty="0" smtClean="0"/>
              <a:t> </a:t>
            </a:r>
            <a:r>
              <a:rPr lang="tr-TR" sz="2400" dirty="0" smtClean="0">
                <a:solidFill>
                  <a:schemeClr val="bg1"/>
                </a:solidFill>
              </a:rPr>
              <a:t>Domates,Biber,Salatalık,Marul, Kırmızı Turp,Maydanoz</a:t>
            </a:r>
          </a:p>
          <a:p>
            <a:r>
              <a:rPr lang="tr-TR" sz="2400" dirty="0" smtClean="0">
                <a:solidFill>
                  <a:schemeClr val="bg1"/>
                </a:solidFill>
              </a:rPr>
              <a:t/>
            </a:r>
            <a:br>
              <a:rPr lang="tr-TR" sz="2400" dirty="0" smtClean="0">
                <a:solidFill>
                  <a:schemeClr val="bg1"/>
                </a:solidFill>
              </a:rPr>
            </a:br>
            <a:endParaRPr lang="tr-TR" sz="2400" dirty="0" smtClean="0">
              <a:solidFill>
                <a:schemeClr val="bg1"/>
              </a:solidFill>
            </a:endParaRPr>
          </a:p>
          <a:p>
            <a:endParaRPr lang="tr-TR" sz="2400" dirty="0" smtClean="0">
              <a:solidFill>
                <a:schemeClr val="bg1"/>
              </a:solidFill>
            </a:endParaRPr>
          </a:p>
          <a:p>
            <a:endParaRPr lang="tr-TR" sz="24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Dikdörtgen"/>
          <p:cNvSpPr/>
          <p:nvPr/>
        </p:nvSpPr>
        <p:spPr>
          <a:xfrm>
            <a:off x="0" y="0"/>
            <a:ext cx="9144000" cy="6858000"/>
          </a:xfrm>
          <a:prstGeom prst="rect">
            <a:avLst/>
          </a:prstGeom>
          <a:solidFill>
            <a:schemeClr val="accent5">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tr-TR"/>
          </a:p>
        </p:txBody>
      </p:sp>
      <p:sp>
        <p:nvSpPr>
          <p:cNvPr id="2" name="1 Başlık"/>
          <p:cNvSpPr>
            <a:spLocks noGrp="1"/>
          </p:cNvSpPr>
          <p:nvPr>
            <p:ph type="title"/>
          </p:nvPr>
        </p:nvSpPr>
        <p:spPr>
          <a:xfrm>
            <a:off x="251520" y="332656"/>
            <a:ext cx="5112568" cy="792088"/>
          </a:xfrm>
        </p:spPr>
        <p:txBody>
          <a:bodyPr/>
          <a:lstStyle/>
          <a:p>
            <a:r>
              <a:rPr lang="tr-TR" sz="4400" dirty="0" smtClean="0">
                <a:solidFill>
                  <a:schemeClr val="bg1"/>
                </a:solidFill>
              </a:rPr>
              <a:t>Su Kaynakları</a:t>
            </a:r>
            <a:endParaRPr lang="tr-TR" sz="4400" dirty="0">
              <a:solidFill>
                <a:schemeClr val="bg1"/>
              </a:solidFill>
            </a:endParaRPr>
          </a:p>
        </p:txBody>
      </p:sp>
      <p:sp>
        <p:nvSpPr>
          <p:cNvPr id="3" name="2 Metin Yer Tutucusu"/>
          <p:cNvSpPr>
            <a:spLocks noGrp="1"/>
          </p:cNvSpPr>
          <p:nvPr>
            <p:ph type="body" sz="quarter" idx="21"/>
          </p:nvPr>
        </p:nvSpPr>
        <p:spPr>
          <a:xfrm>
            <a:off x="-756593" y="8109520"/>
            <a:ext cx="144017" cy="288032"/>
          </a:xfrm>
        </p:spPr>
        <p:txBody>
          <a:bodyPr/>
          <a:lstStyle/>
          <a:p>
            <a:endParaRPr lang="tr-TR" dirty="0"/>
          </a:p>
        </p:txBody>
      </p:sp>
      <p:pic>
        <p:nvPicPr>
          <p:cNvPr id="8" name="7 Resim Yer Tutucusu" descr="_60aee0a2-e0df-4ee9-be39-2567c0cd9138.jpg"/>
          <p:cNvPicPr>
            <a:picLocks noGrp="1" noChangeAspect="1"/>
          </p:cNvPicPr>
          <p:nvPr>
            <p:ph type="pic" sz="quarter" idx="22"/>
          </p:nvPr>
        </p:nvPicPr>
        <p:blipFill>
          <a:blip r:embed="rId2" cstate="print"/>
          <a:srcRect l="2397" r="2397"/>
          <a:stretch>
            <a:fillRect/>
          </a:stretch>
        </p:blipFill>
        <p:spPr>
          <a:xfrm>
            <a:off x="4572000" y="1700808"/>
            <a:ext cx="4570413" cy="5166717"/>
          </a:xfrm>
        </p:spPr>
      </p:pic>
      <p:sp>
        <p:nvSpPr>
          <p:cNvPr id="5" name="4 Metin Yer Tutucusu"/>
          <p:cNvSpPr>
            <a:spLocks noGrp="1"/>
          </p:cNvSpPr>
          <p:nvPr>
            <p:ph type="body" sz="quarter" idx="10"/>
          </p:nvPr>
        </p:nvSpPr>
        <p:spPr>
          <a:xfrm flipV="1">
            <a:off x="4283968" y="6867140"/>
            <a:ext cx="288032" cy="234267"/>
          </a:xfrm>
        </p:spPr>
        <p:txBody>
          <a:bodyPr>
            <a:normAutofit fontScale="25000" lnSpcReduction="20000"/>
          </a:bodyPr>
          <a:lstStyle/>
          <a:p>
            <a:r>
              <a:rPr lang="tr-TR" dirty="0" smtClean="0"/>
              <a:t>a</a:t>
            </a:r>
            <a:endParaRPr lang="tr-TR" dirty="0"/>
          </a:p>
        </p:txBody>
      </p:sp>
      <p:sp>
        <p:nvSpPr>
          <p:cNvPr id="7" name="6 Metin kutusu"/>
          <p:cNvSpPr txBox="1"/>
          <p:nvPr/>
        </p:nvSpPr>
        <p:spPr>
          <a:xfrm rot="10800000" flipV="1">
            <a:off x="0" y="1410355"/>
            <a:ext cx="4572000" cy="5632311"/>
          </a:xfrm>
          <a:prstGeom prst="rect">
            <a:avLst/>
          </a:prstGeom>
          <a:noFill/>
        </p:spPr>
        <p:txBody>
          <a:bodyPr wrap="square" rtlCol="0">
            <a:spAutoFit/>
          </a:bodyPr>
          <a:lstStyle/>
          <a:p>
            <a:r>
              <a:rPr lang="tr-TR" sz="2400" dirty="0" smtClean="0">
                <a:solidFill>
                  <a:schemeClr val="bg1"/>
                </a:solidFill>
              </a:rPr>
              <a:t>Canlı yaşamı için en önemli kaynak </a:t>
            </a:r>
            <a:r>
              <a:rPr lang="tr-TR" sz="2400" dirty="0" smtClean="0">
                <a:solidFill>
                  <a:schemeClr val="accent6"/>
                </a:solidFill>
              </a:rPr>
              <a:t>SU</a:t>
            </a:r>
            <a:r>
              <a:rPr lang="tr-TR" sz="2400" dirty="0" smtClean="0">
                <a:solidFill>
                  <a:schemeClr val="bg1"/>
                </a:solidFill>
              </a:rPr>
              <a:t>.Bu suların sadece çok az bir bölümü içilebilir.</a:t>
            </a:r>
          </a:p>
          <a:p>
            <a:r>
              <a:rPr lang="tr-TR" sz="2400" dirty="0" smtClean="0">
                <a:solidFill>
                  <a:schemeClr val="bg1"/>
                </a:solidFill>
              </a:rPr>
              <a:t>İçme suyu kalitesi için önemli faktörler:</a:t>
            </a:r>
          </a:p>
          <a:p>
            <a:r>
              <a:rPr lang="tr-TR" sz="2400" dirty="0" smtClean="0">
                <a:solidFill>
                  <a:schemeClr val="accent6">
                    <a:lumMod val="60000"/>
                    <a:lumOff val="40000"/>
                  </a:schemeClr>
                </a:solidFill>
              </a:rPr>
              <a:t>Temizlik: </a:t>
            </a:r>
            <a:r>
              <a:rPr lang="tr-TR" sz="2400" dirty="0" smtClean="0">
                <a:solidFill>
                  <a:schemeClr val="bg1"/>
                </a:solidFill>
              </a:rPr>
              <a:t>Su kirleticilerden arındırılmalıdır.</a:t>
            </a:r>
          </a:p>
          <a:p>
            <a:r>
              <a:rPr lang="tr-TR" sz="2400" dirty="0" smtClean="0">
                <a:solidFill>
                  <a:schemeClr val="accent6">
                    <a:lumMod val="60000"/>
                    <a:lumOff val="40000"/>
                  </a:schemeClr>
                </a:solidFill>
              </a:rPr>
              <a:t>Kimyasal Bileşim: </a:t>
            </a:r>
            <a:r>
              <a:rPr lang="tr-TR" sz="2400" dirty="0" smtClean="0">
                <a:solidFill>
                  <a:schemeClr val="bg1"/>
                </a:solidFill>
              </a:rPr>
              <a:t>Su kimyasal olarak zararsız olmalıdır.</a:t>
            </a:r>
          </a:p>
          <a:p>
            <a:r>
              <a:rPr lang="tr-TR" sz="2400" dirty="0" smtClean="0">
                <a:solidFill>
                  <a:schemeClr val="accent6">
                    <a:lumMod val="60000"/>
                    <a:lumOff val="40000"/>
                  </a:schemeClr>
                </a:solidFill>
              </a:rPr>
              <a:t>Mineraller: </a:t>
            </a:r>
            <a:r>
              <a:rPr lang="tr-TR" sz="2400" dirty="0" smtClean="0">
                <a:solidFill>
                  <a:schemeClr val="bg1"/>
                </a:solidFill>
              </a:rPr>
              <a:t>İhtiyaç duyulan mineraller içermelidir.</a:t>
            </a:r>
          </a:p>
          <a:p>
            <a:r>
              <a:rPr lang="tr-TR" sz="2400" dirty="0" smtClean="0">
                <a:solidFill>
                  <a:schemeClr val="accent6">
                    <a:lumMod val="60000"/>
                    <a:lumOff val="40000"/>
                  </a:schemeClr>
                </a:solidFill>
              </a:rPr>
              <a:t>Mikrobiyolojik Temizlik: </a:t>
            </a:r>
            <a:r>
              <a:rPr lang="tr-TR" sz="2400" dirty="0" smtClean="0">
                <a:solidFill>
                  <a:schemeClr val="bg1"/>
                </a:solidFill>
              </a:rPr>
              <a:t>Su hastalık yapıcı organizmalardan arındırılmalıdır.</a:t>
            </a:r>
          </a:p>
          <a:p>
            <a:endParaRPr lang="tr-TR" sz="2400" dirty="0">
              <a:solidFill>
                <a:schemeClr val="accent6"/>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Dikdörtgen"/>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 name="1 Resim Yer Tutucusu"/>
          <p:cNvSpPr>
            <a:spLocks noGrp="1"/>
          </p:cNvSpPr>
          <p:nvPr>
            <p:ph type="pic" sz="quarter" idx="14"/>
          </p:nvPr>
        </p:nvSpPr>
        <p:spPr>
          <a:xfrm flipH="1" flipV="1">
            <a:off x="9141714" y="-819472"/>
            <a:ext cx="398837" cy="819472"/>
          </a:xfrm>
        </p:spPr>
      </p:sp>
      <p:sp>
        <p:nvSpPr>
          <p:cNvPr id="3" name="2 Başlık"/>
          <p:cNvSpPr>
            <a:spLocks noGrp="1"/>
          </p:cNvSpPr>
          <p:nvPr>
            <p:ph type="title"/>
          </p:nvPr>
        </p:nvSpPr>
        <p:spPr>
          <a:xfrm>
            <a:off x="0" y="0"/>
            <a:ext cx="7905914" cy="2164466"/>
          </a:xfrm>
        </p:spPr>
        <p:txBody>
          <a:bodyPr/>
          <a:lstStyle/>
          <a:p>
            <a:r>
              <a:rPr lang="tr-TR" sz="4000" dirty="0" smtClean="0"/>
              <a:t>Sonuç</a:t>
            </a:r>
            <a:br>
              <a:rPr lang="tr-TR" sz="4000" dirty="0" smtClean="0"/>
            </a:br>
            <a:endParaRPr lang="tr-TR" sz="4000" dirty="0"/>
          </a:p>
        </p:txBody>
      </p:sp>
      <p:sp>
        <p:nvSpPr>
          <p:cNvPr id="4" name="3 Metin kutusu"/>
          <p:cNvSpPr txBox="1"/>
          <p:nvPr/>
        </p:nvSpPr>
        <p:spPr>
          <a:xfrm>
            <a:off x="1" y="1772816"/>
            <a:ext cx="9143999" cy="2831544"/>
          </a:xfrm>
          <a:prstGeom prst="rect">
            <a:avLst/>
          </a:prstGeom>
          <a:noFill/>
        </p:spPr>
        <p:txBody>
          <a:bodyPr wrap="square" rtlCol="0">
            <a:spAutoFit/>
          </a:bodyPr>
          <a:lstStyle/>
          <a:p>
            <a:r>
              <a:rPr lang="tr-TR" sz="2400" dirty="0" smtClean="0">
                <a:solidFill>
                  <a:schemeClr val="bg1"/>
                </a:solidFill>
              </a:rPr>
              <a:t>Sonuç olarak yapmış olduğumuz çalışmada tüm yaşam şartlarına uygun adını </a:t>
            </a:r>
            <a:r>
              <a:rPr lang="tr-TR" sz="2400" dirty="0" err="1" smtClean="0">
                <a:solidFill>
                  <a:schemeClr val="bg1"/>
                </a:solidFill>
              </a:rPr>
              <a:t>Echelon</a:t>
            </a:r>
            <a:r>
              <a:rPr lang="tr-TR" sz="2400" dirty="0" smtClean="0">
                <a:solidFill>
                  <a:schemeClr val="bg1"/>
                </a:solidFill>
              </a:rPr>
              <a:t> koyduğumuz bir dış gezegen oluşturduk.</a:t>
            </a:r>
          </a:p>
          <a:p>
            <a:endParaRPr lang="tr-TR" sz="2400" dirty="0" smtClean="0">
              <a:solidFill>
                <a:schemeClr val="bg1"/>
              </a:solidFill>
            </a:endParaRPr>
          </a:p>
          <a:p>
            <a:r>
              <a:rPr lang="tr-TR" dirty="0" smtClean="0">
                <a:solidFill>
                  <a:schemeClr val="bg1"/>
                </a:solidFill>
              </a:rPr>
              <a:t>Kaynakça:</a:t>
            </a:r>
          </a:p>
          <a:p>
            <a:r>
              <a:rPr lang="tr-TR" sz="1400" dirty="0" smtClean="0">
                <a:solidFill>
                  <a:schemeClr val="bg1"/>
                </a:solidFill>
                <a:hlinkClick r:id="rId2"/>
              </a:rPr>
              <a:t>https://tr.wikipedia.org</a:t>
            </a:r>
            <a:endParaRPr lang="tr-TR" sz="1400" dirty="0" smtClean="0">
              <a:solidFill>
                <a:schemeClr val="bg1"/>
              </a:solidFill>
            </a:endParaRPr>
          </a:p>
          <a:p>
            <a:r>
              <a:rPr lang="tr-TR" sz="1400" dirty="0" smtClean="0">
                <a:solidFill>
                  <a:schemeClr val="bg1"/>
                </a:solidFill>
                <a:hlinkClick r:id="rId3"/>
              </a:rPr>
              <a:t>https://chat.openai.com</a:t>
            </a:r>
            <a:endParaRPr lang="tr-TR" sz="1400" dirty="0" smtClean="0">
              <a:solidFill>
                <a:schemeClr val="bg1"/>
              </a:solidFill>
            </a:endParaRPr>
          </a:p>
          <a:p>
            <a:r>
              <a:rPr lang="tr-TR" sz="1400" dirty="0" smtClean="0">
                <a:solidFill>
                  <a:schemeClr val="bg1"/>
                </a:solidFill>
                <a:hlinkClick r:id="rId4"/>
              </a:rPr>
              <a:t>https://bilimgenc.tubitak.gov.tr</a:t>
            </a:r>
            <a:endParaRPr lang="tr-TR" sz="1400" dirty="0" smtClean="0">
              <a:solidFill>
                <a:schemeClr val="bg1"/>
              </a:solidFill>
            </a:endParaRPr>
          </a:p>
          <a:p>
            <a:r>
              <a:rPr lang="tr-TR" sz="1400" dirty="0" smtClean="0">
                <a:solidFill>
                  <a:schemeClr val="bg1"/>
                </a:solidFill>
              </a:rPr>
              <a:t>https://evrimagaci.org</a:t>
            </a:r>
          </a:p>
          <a:p>
            <a:endParaRPr lang="tr-TR" sz="1400" dirty="0" smtClean="0">
              <a:solidFill>
                <a:schemeClr val="bg1"/>
              </a:solidFill>
            </a:endParaRPr>
          </a:p>
          <a:p>
            <a:endParaRPr lang="tr-TR" dirty="0">
              <a:solidFill>
                <a:schemeClr val="bg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Öneri kanıtı sunusu">
  <a:themeElements>
    <a:clrScheme name="Custom 16">
      <a:dk1>
        <a:srgbClr val="000000"/>
      </a:dk1>
      <a:lt1>
        <a:srgbClr val="FFFFFF"/>
      </a:lt1>
      <a:dk2>
        <a:srgbClr val="574512"/>
      </a:dk2>
      <a:lt2>
        <a:srgbClr val="6C3C0D"/>
      </a:lt2>
      <a:accent1>
        <a:srgbClr val="DDDDDD"/>
      </a:accent1>
      <a:accent2>
        <a:srgbClr val="616A78"/>
      </a:accent2>
      <a:accent3>
        <a:srgbClr val="B18A2C"/>
      </a:accent3>
      <a:accent4>
        <a:srgbClr val="D87C1B"/>
      </a:accent4>
      <a:accent5>
        <a:srgbClr val="2E515E"/>
      </a:accent5>
      <a:accent6>
        <a:srgbClr val="1D7CB8"/>
      </a:accent6>
      <a:hlink>
        <a:srgbClr val="FFFFFF"/>
      </a:hlink>
      <a:folHlink>
        <a:srgbClr val="FFFFF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Assertion-Evidence-Template_Win32_CP_v19" id="{FB9C8157-6D3B-4DB5-9A1F-5CF7F9024E95}" vid="{69ABE18A-F567-4E4B-99A7-394FD3ECC3CF}"/>
    </a:ext>
  </a:extLst>
</a:theme>
</file>

<file path=docProps/app.xml><?xml version="1.0" encoding="utf-8"?>
<Properties xmlns="http://schemas.openxmlformats.org/officeDocument/2006/extended-properties" xmlns:vt="http://schemas.openxmlformats.org/officeDocument/2006/docPropsVTypes">
  <Template>Öneri kanıtı sunusu</Template>
  <TotalTime>581</TotalTime>
  <Words>311</Words>
  <Application>Microsoft Office PowerPoint</Application>
  <PresentationFormat>Ekran Gösterisi (4:3)</PresentationFormat>
  <Paragraphs>38</Paragraphs>
  <Slides>7</Slides>
  <Notes>0</Notes>
  <HiddenSlides>0</HiddenSlides>
  <MMClips>0</MMClips>
  <ScaleCrop>false</ScaleCrop>
  <HeadingPairs>
    <vt:vector size="4" baseType="variant">
      <vt:variant>
        <vt:lpstr>Tema</vt:lpstr>
      </vt:variant>
      <vt:variant>
        <vt:i4>1</vt:i4>
      </vt:variant>
      <vt:variant>
        <vt:lpstr>Slayt Başlıkları</vt:lpstr>
      </vt:variant>
      <vt:variant>
        <vt:i4>7</vt:i4>
      </vt:variant>
    </vt:vector>
  </HeadingPairs>
  <TitlesOfParts>
    <vt:vector size="8" baseType="lpstr">
      <vt:lpstr>Öneri kanıtı sunusu</vt:lpstr>
      <vt:lpstr>   Dünya Dışındaki Yaşam</vt:lpstr>
      <vt:lpstr>AMACIMIZ</vt:lpstr>
      <vt:lpstr>Yıldız Sistemimiz</vt:lpstr>
      <vt:lpstr>Gezegenimizin Özellikleri</vt:lpstr>
      <vt:lpstr>Biyolojik Çeşitlilik (Canlılar ve Bitkiler)</vt:lpstr>
      <vt:lpstr>Su Kaynakları</vt:lpstr>
      <vt:lpstr>Sonuç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Slayt 1</dc:title>
  <dc:creator>emirahmetagaoglu@gmail.com</dc:creator>
  <cp:lastModifiedBy>emirahmetagaoglu@gmail.com</cp:lastModifiedBy>
  <cp:revision>52</cp:revision>
  <dcterms:created xsi:type="dcterms:W3CDTF">2023-10-07T06:30:34Z</dcterms:created>
  <dcterms:modified xsi:type="dcterms:W3CDTF">2023-10-08T13:19:59Z</dcterms:modified>
</cp:coreProperties>
</file>