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96"/>
  </p:normalViewPr>
  <p:slideViewPr>
    <p:cSldViewPr snapToGrid="0">
      <p:cViewPr varScale="1">
        <p:scale>
          <a:sx n="105" d="100"/>
          <a:sy n="105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2C8BCE-EBFB-C7E9-A228-CAB8857B9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A879C9F-2E37-797D-B1D4-57928727F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864D591-D32E-308A-9306-8D9B0A0AC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9BB1-68C9-6E43-B2C1-23F42ABA14E1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D34D763-E5AB-24C3-FC4E-FC0156E1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7CCA968-F3D2-B35C-A256-0FBC6078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FE5D-BA8E-864C-9C37-F096000B9C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769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47DB17-F839-330D-605F-1E65A86A3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F385BDC-AAED-F87E-54E3-09054FC4E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EEA5491-E460-5BE8-9747-07626580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9BB1-68C9-6E43-B2C1-23F42ABA14E1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CD8A6C0-771B-6F60-B5A4-BC934B77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09899EB-497E-6D71-6D59-2CD19A0A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FE5D-BA8E-864C-9C37-F096000B9C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6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6B96C1D-4C9A-AD19-2C4A-F96164475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E009090-0FDE-E022-2504-DFB8D1077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837FA07-EA67-A136-15A7-ABF45D8F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9BB1-68C9-6E43-B2C1-23F42ABA14E1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8BB2323-AB87-21A0-B65B-7317FE5A5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57005BD-A87D-B47C-0A6F-72D46746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FE5D-BA8E-864C-9C37-F096000B9C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711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4811BE-74F6-9C9B-BF95-91AB188B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D4B850-DF01-5B26-C38E-C6AE654DB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9210808-FFFE-F0EB-EF09-82F5FFCE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9BB1-68C9-6E43-B2C1-23F42ABA14E1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A10A61-0F34-6D36-CA4A-2AF3DC3C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65BDC16-5D76-6E86-4402-0F1F8A5B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FE5D-BA8E-864C-9C37-F096000B9C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207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55C25C-5EE9-6F98-B2C3-80EE5D2C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E7BF8E7-7EB7-07D2-0BC2-36D803509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B96F395-FBB1-C8A2-34E3-C506BACA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9BB1-68C9-6E43-B2C1-23F42ABA14E1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E8B8EE9-9841-48F5-962F-2C209B047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0CA6316-BADE-FCCF-F383-E5E099643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FE5D-BA8E-864C-9C37-F096000B9C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149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6C2951-E943-0FA5-E548-772F6617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7889E0-043E-08F1-80D2-FE3DB730F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F4D353D-6BC1-CC8E-39EF-DC77E33CF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FE64FBA-3B55-C6AE-37F1-96043B6D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9BB1-68C9-6E43-B2C1-23F42ABA14E1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E256C2A-F918-78DB-9C5C-7321518C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614CE55-AD8F-55A3-7648-89C700A9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FE5D-BA8E-864C-9C37-F096000B9C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2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9ECED7-F358-0EDD-1048-971F92BCF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BDC90B5-88B2-C2DC-E283-CE896FB05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3BBEFFA-126C-95DF-1961-8126864BF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647CF5D-1DA4-EF0E-86BD-670741083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7F6C182-C202-A32D-7170-8CDCA3F89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60D0DEC-C16D-367C-A717-9FB4F032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9BB1-68C9-6E43-B2C1-23F42ABA14E1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B4AEE9A-B614-BD24-D154-0A57E901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518EF8C-9350-10E9-0DFC-D34118E01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FE5D-BA8E-864C-9C37-F096000B9C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702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17499D-155A-32BA-AE4E-65D0E6980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D2EBFBD-635D-7C4B-4D6E-051B8944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9BB1-68C9-6E43-B2C1-23F42ABA14E1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913F168-8F0B-0DF0-004D-6FACD8AD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6938914-90A1-D3AD-CA52-9B213D3E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FE5D-BA8E-864C-9C37-F096000B9C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61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53B0F13-0C67-4453-25E8-4C046356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9BB1-68C9-6E43-B2C1-23F42ABA14E1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B776593-D767-77F1-6276-69345D03D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7D10007-055A-F95A-B770-1CDDBE35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FE5D-BA8E-864C-9C37-F096000B9C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471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FF92E7-0B09-AF67-E7D8-715C1534E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14DDE0-543F-AC61-0D67-AFEE96AFB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377702F-48EE-DE05-B3A4-8D2AFDDCF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D7A7670-F7BA-81D1-340B-125C2F65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9BB1-68C9-6E43-B2C1-23F42ABA14E1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E15FE5A-6301-8F3B-C727-EA011927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63A45E8-3C3A-161A-F99C-CBF6881F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FE5D-BA8E-864C-9C37-F096000B9C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438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778EB6-F5AB-1DEB-F345-83D44CC2C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9FC7E34-3C62-CF81-EB0E-0BC8AC201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6366D69-4200-C67E-65CE-0851AF944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C01B53F-E933-2513-5BD3-53BDDC564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9BB1-68C9-6E43-B2C1-23F42ABA14E1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20B802E-BD04-6FF2-B62C-CA0DC71A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DC2827C-C103-AAD6-B233-6A861888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FE5D-BA8E-864C-9C37-F096000B9C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450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B78635A-1008-F72E-9A9F-88193F0AF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730C511-43C3-796C-6138-F9454B422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C3F904C-6B61-90D0-50A8-347919134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5F9BB1-68C9-6E43-B2C1-23F42ABA14E1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0EE9C84-E0AE-58D4-44FF-F07D11747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DE35965-C216-5D40-1A53-B34E9A480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C1FE5D-BA8E-864C-9C37-F096000B9C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91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4095A4-7CCA-71FF-1EFF-1337C2C47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37072" y="7222466"/>
            <a:ext cx="12289766" cy="308395"/>
          </a:xfrm>
        </p:spPr>
        <p:txBody>
          <a:bodyPr>
            <a:normAutofit fontScale="90000"/>
          </a:bodyPr>
          <a:lstStyle/>
          <a:p>
            <a:br>
              <a:rPr lang="tr-TR" b="0" i="0" u="none" strike="noStrike" dirty="0">
                <a:solidFill>
                  <a:srgbClr val="000000"/>
                </a:solidFill>
                <a:effectLst/>
              </a:rPr>
            </a:b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Proje Adı: Banka Web Sitesi</a:t>
            </a:r>
            <a:br>
              <a:rPr lang="tr-TR" b="0" i="0" u="none" strike="noStrike" dirty="0">
                <a:solidFill>
                  <a:srgbClr val="000000"/>
                </a:solidFill>
                <a:effectLst/>
              </a:rPr>
            </a:b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Öğrenci Adı ve Numarası: Emir Alkanat, 241130068</a:t>
            </a:r>
            <a:br>
              <a:rPr lang="tr-TR" b="0" i="0" u="none" strike="noStrike" dirty="0">
                <a:solidFill>
                  <a:srgbClr val="000000"/>
                </a:solidFill>
                <a:effectLst/>
              </a:rPr>
            </a:b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Ders Adı ve Öğretim Elemanı: Bilgisayar Programlama I, Deniz Yılmaz</a:t>
            </a:r>
            <a:br>
              <a:rPr lang="tr-TR" b="0" i="0" u="none" strike="noStrike" dirty="0">
                <a:solidFill>
                  <a:srgbClr val="000000"/>
                </a:solidFill>
                <a:effectLst/>
              </a:rPr>
            </a:b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Tarih ve Dönem Bilgisi: 2024, 1.sınıf 2.öğretim</a:t>
            </a:r>
            <a:br>
              <a:rPr lang="tr-TR" b="0" i="0" u="none" strike="noStrike" dirty="0">
                <a:solidFill>
                  <a:srgbClr val="000000"/>
                </a:solidFill>
                <a:effectLst/>
              </a:rPr>
            </a:b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Görsel: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 Bankacılık temalı bir görsel veya logo</a:t>
            </a:r>
            <a:br>
              <a:rPr lang="tr-TR" b="0" i="0" u="none" strike="noStrike" dirty="0">
                <a:solidFill>
                  <a:srgbClr val="000000"/>
                </a:solidFill>
                <a:effectLst/>
              </a:rPr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6567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2BBF1C-A823-6AB8-09C9-59A0B6243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20000"/>
          </a:bodyPr>
          <a:lstStyle/>
          <a:p>
            <a:endParaRPr lang="tr-TR" sz="4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tr-TR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Kodlama Süreci:</a:t>
            </a:r>
          </a:p>
          <a:p>
            <a:pPr marL="0" indent="0">
              <a:buNone/>
            </a:pPr>
            <a:endParaRPr lang="tr-TR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tr-TR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HTML ile temel yapı şekillendirilmiş, CSS ile renk ve düzeni tamamlanmış.</a:t>
            </a:r>
            <a:endParaRPr lang="tr-TR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tr-TR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Karşılaşılan Sorunlar:</a:t>
            </a:r>
            <a:endParaRPr lang="tr-TR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4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Responsive</a:t>
            </a:r>
            <a:r>
              <a:rPr lang="tr-TR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Tasarım</a:t>
            </a:r>
            <a:r>
              <a:rPr lang="tr-TR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tr-TR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Flexbox</a:t>
            </a:r>
            <a:r>
              <a:rPr lang="tr-TR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ve </a:t>
            </a:r>
            <a:r>
              <a:rPr lang="tr-TR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media</a:t>
            </a:r>
            <a:r>
              <a:rPr lang="tr-TR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queries</a:t>
            </a:r>
            <a:r>
              <a:rPr lang="tr-TR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kullanılarak çözüldü.</a:t>
            </a:r>
          </a:p>
          <a:p>
            <a:pPr marL="800100" lvl="1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Tarayıcı Uyumluluğu</a:t>
            </a:r>
            <a:r>
              <a:rPr lang="tr-TR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İnternet Explorer desteği zorluğu aşıldı.</a:t>
            </a:r>
          </a:p>
          <a:p>
            <a:endParaRPr lang="tr-TR" sz="4000" dirty="0"/>
          </a:p>
          <a:p>
            <a:pPr lvl="1"/>
            <a:r>
              <a:rPr lang="tr-TR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Kullanılan Teknolojiler</a:t>
            </a:r>
            <a:endParaRPr lang="tr-TR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HTML</a:t>
            </a:r>
            <a:r>
              <a:rPr lang="tr-TR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Web sayfa yapısı.</a:t>
            </a:r>
          </a:p>
          <a:p>
            <a:pPr marL="800100" lvl="1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  <a:r>
              <a:rPr lang="tr-TR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Sayfanın tasarım ve çizimleri.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05361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8ABF0BD-336C-2FD7-2F48-05980BC00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24" y="1"/>
            <a:ext cx="11618976" cy="6486144"/>
          </a:xfrm>
        </p:spPr>
        <p:txBody>
          <a:bodyPr>
            <a:normAutofit/>
          </a:bodyPr>
          <a:lstStyle/>
          <a:p>
            <a:endParaRPr lang="tr-TR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tr-T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Gelecek Çalışmalar ve Öneriler</a:t>
            </a:r>
          </a:p>
          <a:p>
            <a:pPr marL="0" indent="0">
              <a:buNone/>
            </a:pPr>
            <a:endParaRPr lang="tr-T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Kullanıcı kayıt ve giriş sistemleri geliştirilebilir.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SEO ve hız optimizasyonu daha fazla iyileştirilebilir.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Tarayıcı testleri daha kapsamlı bir şekilde gerçekleştirilebilir.</a:t>
            </a:r>
          </a:p>
          <a:p>
            <a:pPr marL="0" lvl="0" indent="0">
              <a:buSzPts val="1000"/>
              <a:buNone/>
              <a:tabLst>
                <a:tab pos="457200" algn="l"/>
              </a:tabLst>
            </a:pPr>
            <a:endParaRPr lang="tr-TR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tr-T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Sonuçlar ve Değerlendirme</a:t>
            </a:r>
          </a:p>
          <a:p>
            <a:endParaRPr lang="tr-T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Mobil uyumlu blog sitesi, </a:t>
            </a:r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responsive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tasarım ilkelerine uygun olarak geliştirilmiş ve kullanıcı deneyimi iyileştirilmeye çalışılmıştır. Elde edilen sayfa, hızlı yüklenmekte ve navigasyon kolaylığı sağlamaktadır.</a:t>
            </a:r>
            <a:endParaRPr lang="tr-T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34905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2B3F78E-AE50-3797-1139-D03E93D37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tr-T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Projenin Önemi:</a:t>
            </a:r>
            <a:endParaRPr lang="tr-T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tr-TR" sz="1800" b="1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1. Teknolojik Dönüşüme Katkı Sağlar:</a:t>
            </a:r>
            <a:br>
              <a:rPr lang="tr-T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tr-T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Günümüzde hızla gelişen dijital dünyada, internet bankacılığı kullanıcı deneyimini iyileştiren, 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zaman ve mekân kısıtlamalarını ortadan kaldıran önemli bir hizmettir. Bu proje, internet bankacılığını detaylı bir şekilde anlatarak bireyleri bu teknolojiyle tanıştırır.</a:t>
            </a:r>
            <a:endParaRPr lang="tr-T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tr-T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Kullanıcı Bilinçlendirme ve Eğitimi:</a:t>
            </a:r>
            <a:b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Proje, internet bankacılığının avantajları, dezavantajları, sunduğu hizmetler ve güvenlik önlemleri hakkında bilgilendirme yapar. Bu da kullanıcılara bilinçli seçimler yapma fırsatı sunar ve güvenlik risklerini azaltır.</a:t>
            </a:r>
            <a:endParaRPr lang="tr-T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tr-T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Dijitalleşmeye Geçişi Destekler:</a:t>
            </a:r>
            <a:b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Bankacılık sektöründe dijitalleşme kaçınılmazdır. Bu projeyle bireyler, dijital bankacılığa geçiş sürecini kolaylaştırabilir ve bu sistemin faydalarını kendi ihtiyaçlarına göre öğrenebilir.</a:t>
            </a:r>
            <a:endParaRPr lang="tr-T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tr-T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Güvenlik ve Risk Yönetimi:</a:t>
            </a:r>
            <a:b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Proje, kullanıcıların sıkça karşılaşabileceği siber saldırılar ve dolandırıcılık olaylarına karşı alınması gereken önlemleri detaylı bir şekilde aktarır. Böylece bireylerin hem kişisel hem de finansal verilerinin güvenliği sağlanır.</a:t>
            </a:r>
            <a:endParaRPr lang="tr-T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tr-T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Erişim Kolaylığı:</a:t>
            </a:r>
            <a:b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Bankacılık hizmetlerinin, kullanıcılar için daha erişilebilir ve kullanılabilir olması bu projenin önemli bir parçasıdır. Hedef kitle, zaman ve mekân bağımsız işlem yapabilmenin kolaylıklarını öğrenir.</a:t>
            </a:r>
            <a:endParaRPr lang="tr-T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tr-T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6. İş ve Kişisel Yaşamda Zaman Tasarrufu:</a:t>
            </a:r>
            <a:b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İnternet bankacılığı, bankaya gitme ihtiyacını ortadan kaldırarak kullanıcılara önemli ölçüde zaman kazandırır. Proje, bireylerin bu avantajları daha iyi anlamalarını sağlar.</a:t>
            </a:r>
            <a:endParaRPr lang="tr-T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tr-T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7. Ekonomik ve Çevresel Fayda:</a:t>
            </a:r>
            <a:b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Kağıt kullanımını azaltan ve şube ziyaretlerini minimuma indiren internet bankacılığı, çevre dostu bir çözüm sunar. Proje, bu yönüyle sürdürülebilirliğe de katkı sağlar.</a:t>
            </a:r>
            <a:endParaRPr lang="tr-T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02160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6FEDA1-4DC6-3FD9-E770-AFFB17521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0"/>
            <a:ext cx="11533632" cy="6425184"/>
          </a:xfrm>
        </p:spPr>
        <p:txBody>
          <a:bodyPr/>
          <a:lstStyle/>
          <a:p>
            <a:endParaRPr lang="tr-TR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tr-T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Gereklilikler:</a:t>
            </a:r>
            <a:endParaRPr lang="tr-T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tr-T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Teknik Gereklilikler:</a:t>
            </a:r>
            <a:endParaRPr lang="tr-T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İnternet bankacılığı için güvenli bağlantıların (SSL, HTTPS) ve iki faktörlü doğrulamanın önemi.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Kullanıcı dostu bir arayüz geliştirme.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Uygulamaların güvenilir testlerden geçirilmesi.</a:t>
            </a:r>
          </a:p>
          <a:p>
            <a:pPr marL="342900" lvl="0" indent="-342900">
              <a:tabLst>
                <a:tab pos="457200" algn="l"/>
              </a:tabLst>
            </a:pPr>
            <a:r>
              <a:rPr lang="tr-T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Eğitsel Gereklilikler:</a:t>
            </a:r>
            <a:endParaRPr lang="tr-T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Yeni kullanıcılar için kılavuzlar ve videolar.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Güvenlik önlemleri hakkında rehberlik sağlayacak materyaller.</a:t>
            </a:r>
          </a:p>
          <a:p>
            <a:pPr marL="342900" lvl="0" indent="-342900">
              <a:tabLst>
                <a:tab pos="457200" algn="l"/>
              </a:tabLst>
            </a:pPr>
            <a:r>
              <a:rPr lang="tr-T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Araç ve Kaynaklar:</a:t>
            </a:r>
            <a:endParaRPr lang="tr-T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tabanlı bir web uygulaması veya görsel eğitim içeriği.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Bankacılık işlemleri için vaka analizleri ve araştırmalar.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07420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19E15C-A593-A1E1-EDBC-8AEB578D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2D3D68-DF30-3162-5335-E7C3D5E5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2838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53021F-93D8-72A3-20A0-D463B4BE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750085-8F36-5EEB-EB39-746C96303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419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E3239E-C3AE-6098-49C0-24E719E29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512" y="1"/>
            <a:ext cx="9841992" cy="865632"/>
          </a:xfrm>
        </p:spPr>
        <p:txBody>
          <a:bodyPr/>
          <a:lstStyle/>
          <a:p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Proje Özetine Giriş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6125BE-4080-E4CD-1743-646988FD2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" y="585216"/>
            <a:ext cx="12155424" cy="6608064"/>
          </a:xfrm>
        </p:spPr>
        <p:txBody>
          <a:bodyPr>
            <a:normAutofit lnSpcReduction="10000"/>
          </a:bodyPr>
          <a:lstStyle/>
          <a:p>
            <a:r>
              <a:rPr lang="tr-TR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Giriş (</a:t>
            </a:r>
            <a:r>
              <a:rPr lang="tr-TR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</a:t>
            </a:r>
            <a:r>
              <a:rPr lang="tr-TR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tr-T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tr-TR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Projenin Amacı:</a:t>
            </a:r>
            <a:endParaRPr lang="tr-T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tr-T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Bilgisayar programcılığı web tasarımı dersi final ödevi projesi </a:t>
            </a:r>
            <a:endParaRPr lang="tr-T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tr-TR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Hedef Kitle:</a:t>
            </a:r>
            <a:endParaRPr lang="tr-T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tr-TR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Bankacılık Müşterileri:</a:t>
            </a:r>
            <a:endParaRPr lang="tr-TR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Bankacılık işlemlerini şube yerine internet üzerinden hızlı ve kolay bir şekilde yapmak isteyen bireyler.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Özellikle mobil uygulama ya da web tabanlı bankacılık sistemlerine ilgi duyanlar.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tr-TR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Dijital Bankacılıkla İlgilenenler:</a:t>
            </a:r>
            <a:endParaRPr lang="tr-TR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Geleneksel bankacılığı kullanmaktan hoşlanmayan veya dijital dönüşüme uyum sağlamak isteyen müşteriler.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Teknolojiyi benimsemiş, interneti aktif kullanan bireyler.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tr-TR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Yeni Teknoloji Kullanıcıları:</a:t>
            </a:r>
            <a:endParaRPr lang="tr-TR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Online platformlarda yeni olan ve dijital bankacılığı kullanmaya başlamak isteyenler.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Güvenlik, hız ve pratiklik açısından internet bankacılığını öğrenmeye ilgi duyan kişiler.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tr-TR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Genç Kitle ve Çalışanlar:</a:t>
            </a:r>
            <a:endParaRPr lang="tr-TR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Yoğun tempoları nedeniyle şube ziyareti için zamanı olmayan çalışanlar veya öğrenciler.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Teknolojiyi sık kullanan, dijital içeriklere hızla adapte olabilen genç kesim.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tr-TR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Küçük İşletme Sahipleri:</a:t>
            </a:r>
            <a:endParaRPr lang="tr-TR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Günlük bankacılık işlemlerini (havale, ödeme, hesap takibi) şubeye gitmeden kolayca yapmayı tercih eden küçük işletme sahipleri.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tr-TR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İnternet Bankacılığına Geçiş Yapanlar:</a:t>
            </a:r>
            <a:endParaRPr lang="tr-TR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Güvenlik ve kullanışlılık konularında bilgi almak isteyen, online bankacılığa adım atan bireyler.</a:t>
            </a:r>
          </a:p>
          <a:p>
            <a:r>
              <a:rPr lang="tr-T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 hedef kitleler; dijital hizmetlere açık, yeniliklere kolay adapte olan, finansal işlemlerini hızlı ve güvenli bir ortamda gerçekleştirmek isteyenlerden oluşur. Bu sayfanın amacı, internet bankacılığı hakkında bilgi vererek hedef kitlenin farkındalığını artırmaktır.</a:t>
            </a:r>
            <a:endParaRPr lang="tr-T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450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6362E305-730D-501C-2F0B-3DC11AFFA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068638" cy="6857999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Metin kutusu 7">
            <a:extLst>
              <a:ext uri="{FF2B5EF4-FFF2-40B4-BE49-F238E27FC236}">
                <a16:creationId xmlns:a16="http://schemas.microsoft.com/office/drawing/2014/main" id="{5EF0DDDE-F9AD-8D31-22B5-9CDD1F8C6FAD}"/>
              </a:ext>
            </a:extLst>
          </p:cNvPr>
          <p:cNvSpPr txBox="1"/>
          <p:nvPr/>
        </p:nvSpPr>
        <p:spPr>
          <a:xfrm>
            <a:off x="0" y="134112"/>
            <a:ext cx="214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Anasayfa </a:t>
            </a:r>
            <a:r>
              <a:rPr lang="tr-TR" b="1" dirty="0" err="1"/>
              <a:t>Gönüşü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664651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6002FA-06B3-160F-6311-4C5BD2182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1704" y="168338"/>
            <a:ext cx="1331976" cy="512699"/>
          </a:xfrm>
        </p:spPr>
        <p:txBody>
          <a:bodyPr>
            <a:normAutofit fontScale="90000"/>
          </a:bodyPr>
          <a:lstStyle/>
          <a:p>
            <a:r>
              <a:rPr lang="tr-TR" dirty="0"/>
              <a:t>Özet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96187C5-B11D-751C-7849-241645AC1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10515600" cy="5495926"/>
          </a:xfrm>
        </p:spPr>
        <p:txBody>
          <a:bodyPr/>
          <a:lstStyle/>
          <a:p>
            <a:r>
              <a:rPr lang="tr-TR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HTML'de</a:t>
            </a:r>
            <a:r>
              <a:rPr lang="tr-T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Yapılanlar:</a:t>
            </a:r>
            <a:endParaRPr lang="tr-T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tr-T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Temel HTML Yapısı:</a:t>
            </a:r>
            <a:endParaRPr lang="tr-TR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doctype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html&gt; ile HTML5 standardına uygun belge oluşturuldu.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&lt;meta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="utf-8"&gt; etiketiyle Türkçe karakter desteği sağlandı.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&lt;meta name="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viewport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 ile mobil cihazlara duyarlılık eklendi.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 etiketiyle sayfanın başlığı "İnternet Bankacılığı Nedir?" olarak ayarlandı.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favicon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simgesi eklendi.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tr-T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Bölümler:</a:t>
            </a:r>
            <a:endParaRPr lang="tr-TR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Banner: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Sayfanın en üst kısmında, başlık görseli kullanıldı.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Üst Menü:</a:t>
            </a:r>
            <a:endParaRPr lang="tr-TR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Giriş/Kayıt ol, Hakkımda, Afiş Tasarımları gibi çeşitli sayfalara yönlendiren menü oluşturuldu.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İçerik Alanı:</a:t>
            </a:r>
            <a:endParaRPr lang="tr-TR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r>
              <a:rPr lang="tr-T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 Kısım: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Navigasyon menüsü yerleştirildi.</a:t>
            </a:r>
          </a:p>
          <a:p>
            <a:pPr marL="1143000" lvl="2" indent="-228600"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r>
              <a:rPr lang="tr-T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Orta Kısım: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"İnternet Bankacılığı Nedir?" başlığı ve açıklaması gösterildi.</a:t>
            </a:r>
          </a:p>
          <a:p>
            <a:pPr marL="1143000" lvl="2" indent="-228600"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r>
              <a:rPr lang="tr-T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Sağ Kısım: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Yararlı linkler listesi eklendi.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 Menü: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Sayfanın en altında, bir telif hakkı notu yer aldı.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7768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7755A0B9-1E75-EBB0-869E-620BCA812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5771" y="2226"/>
            <a:ext cx="12467771" cy="685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37FDD7-1F98-9841-8BEC-63AB6D83D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96" y="134112"/>
            <a:ext cx="12033504" cy="7034784"/>
          </a:xfrm>
        </p:spPr>
        <p:txBody>
          <a:bodyPr>
            <a:normAutofit/>
          </a:bodyPr>
          <a:lstStyle/>
          <a:p>
            <a:r>
              <a:rPr lang="tr-TR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CSS'de</a:t>
            </a:r>
            <a:r>
              <a:rPr lang="tr-T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Yapılanlar:</a:t>
            </a:r>
            <a:endParaRPr lang="tr-T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tr-T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Genel Stil:</a:t>
            </a:r>
            <a:endParaRPr lang="tr-TR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Sayfa arka plan rengi mavi tonlarında belirlendi.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bannerresim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sınıfıyla görselin kenarlarına yuvarlatılmış bir çerçeve eklendi.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tr-T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Bölge Düzenlemeleri:</a:t>
            </a:r>
            <a:endParaRPr lang="tr-TR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Üst Menü:</a:t>
            </a:r>
            <a:endParaRPr lang="tr-TR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Yatay menü için stiller ayarlandı (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hover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efekti ve metin büyümesi).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 Kısım: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Sol alanın genişliği ve arka plan rengi ayarlandı.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Orta Kısım: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Yazı tipleri ve içerik hizalaması için ayarlar yapıldı.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Sağ Kısım: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Arka plan ve yazı renkleri belirlendi.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 Menü: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Sayfanın en altında beyaz renkle bir telif hakkı metni eklendi.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tr-T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Tablolar ve Çerçeveler:</a:t>
            </a:r>
            <a:endParaRPr lang="tr-TR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Tablo kenarlıkları ve yazı boyutları ayarlandı.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Görsellere kenarlıklar eklendi.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tr-TR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Responsive</a:t>
            </a:r>
            <a:r>
              <a:rPr lang="tr-T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(Duyarlı Tasarım):</a:t>
            </a:r>
            <a:endParaRPr lang="tr-TR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 cihazlar için (768px ve 480px'e kadar) farklı düzenleme kuralları yazıldı:</a:t>
            </a:r>
          </a:p>
          <a:p>
            <a:pPr marL="1143000" lvl="2" indent="-228600"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Menü öğeleri blok formatına getirildi.</a:t>
            </a:r>
          </a:p>
          <a:p>
            <a:pPr marL="1143000" lvl="2" indent="-228600"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Alanlar yatay yerine dikey hizaya dönüştü.</a:t>
            </a:r>
          </a:p>
          <a:p>
            <a:pPr marL="1143000" lvl="2" indent="-228600"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Görseller ekran genişliğine göre esnetildi.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315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E4796355-D5D1-9232-6245-E610A1350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629" y="0"/>
            <a:ext cx="12482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02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1323DED-F7C1-303D-23AE-10A82D83F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632" y="0"/>
            <a:ext cx="11326368" cy="6559296"/>
          </a:xfrm>
        </p:spPr>
        <p:txBody>
          <a:bodyPr/>
          <a:lstStyle/>
          <a:p>
            <a:endParaRPr lang="tr-TR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tr-TR" sz="20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tr-TR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Zaman Planı:</a:t>
            </a:r>
            <a:endParaRPr lang="tr-T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tr-TR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Hafta – Hazırlık:</a:t>
            </a:r>
            <a:endParaRPr lang="tr-T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Projenin kapsamının netleştirilmesi ve kaynak araştırması.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Kullanıcı kitlesi ve ihtiyaçlarının belirlenmesi.</a:t>
            </a:r>
          </a:p>
          <a:p>
            <a:pPr marL="342900" lvl="0" indent="-342900">
              <a:tabLst>
                <a:tab pos="457200" algn="l"/>
              </a:tabLst>
            </a:pPr>
            <a:r>
              <a:rPr lang="tr-TR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ve 3. Hafta – Tasarım ve İçerik Geliştirme:</a:t>
            </a:r>
            <a:endParaRPr lang="tr-T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arayüzü için ilk taslakların hazırlanması.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Bankacılık işlemleri ve güvenlik konularını kapsayan içerik üretimi.</a:t>
            </a:r>
          </a:p>
          <a:p>
            <a:pPr marL="342900" lvl="0" indent="-342900">
              <a:tabLst>
                <a:tab pos="457200" algn="l"/>
              </a:tabLst>
            </a:pPr>
            <a:r>
              <a:rPr lang="tr-TR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Hafta – Uygulama ve Test Süreci:</a:t>
            </a:r>
            <a:endParaRPr lang="tr-T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sitesi veya sunumun oluşturulması.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 içeriğinin kullanıcı deneyimi açısından test edilmesi.</a:t>
            </a:r>
          </a:p>
          <a:p>
            <a:pPr marL="342900" lvl="0" indent="-342900">
              <a:tabLst>
                <a:tab pos="457200" algn="l"/>
              </a:tabLst>
            </a:pPr>
            <a:r>
              <a:rPr lang="tr-TR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Hafta – Geri Bildirim ve Son Düzenlemeler:</a:t>
            </a:r>
            <a:endParaRPr lang="tr-T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Tasarım üzerinde inceleme ve iyileştirme çalışmaları.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Hedef kitle üzerinden geri dönüşler alarak eksiklerin giderilmesi.</a:t>
            </a:r>
          </a:p>
          <a:p>
            <a:pPr marL="342900" lvl="0" indent="-342900">
              <a:tabLst>
                <a:tab pos="457200" algn="l"/>
              </a:tabLst>
            </a:pPr>
            <a:r>
              <a:rPr lang="tr-TR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6. Hafta – Final Sunumu:</a:t>
            </a:r>
            <a:endParaRPr lang="tr-T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Proje, belirtilen amaç doğrultusunda tamamlanarak sunuma hazır hale getirilir.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90590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4D7FA6-FD1D-29D4-F04F-1F3800B7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Kaynakça (</a:t>
            </a:r>
            <a:r>
              <a:rPr lang="tr-TR" sz="4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References</a:t>
            </a:r>
            <a:r>
              <a:rPr lang="tr-TR" sz="4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F9C5ED-8229-96A6-5E91-EF6F19E53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744" y="1971929"/>
            <a:ext cx="7818120" cy="1137031"/>
          </a:xfrm>
        </p:spPr>
        <p:txBody>
          <a:bodyPr/>
          <a:lstStyle/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W3Schools. “HTML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Tutorial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.” </a:t>
            </a:r>
            <a:r>
              <a:rPr lang="tr-TR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https://www.w3schools.com</a:t>
            </a:r>
            <a:endParaRPr lang="tr-TR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İcon</a:t>
            </a:r>
            <a:r>
              <a:rPr lang="tr-TR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tr-TR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https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://</a:t>
            </a:r>
            <a:r>
              <a:rPr lang="tr-TR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fontawesome.com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tr-TR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search?o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tr-TR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r&amp;m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tr-TR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free</a:t>
            </a:r>
            <a:endParaRPr lang="tr-TR" sz="18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ADD71439-FF5B-6D9D-D121-C4488E1630DD}"/>
              </a:ext>
            </a:extLst>
          </p:cNvPr>
          <p:cNvSpPr txBox="1">
            <a:spLocks/>
          </p:cNvSpPr>
          <p:nvPr/>
        </p:nvSpPr>
        <p:spPr>
          <a:xfrm>
            <a:off x="618744" y="3108960"/>
            <a:ext cx="8970264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Kullanılan Görsel Öğeler:</a:t>
            </a:r>
          </a:p>
          <a:p>
            <a:pPr marL="0" indent="0">
              <a:buNone/>
            </a:pPr>
            <a:endParaRPr lang="tr-T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İkonlar: Font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Awesome'dan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temin edildi.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Video:Youtube’den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temin edildi.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Resimler:Google’den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temin edildi.</a:t>
            </a:r>
          </a:p>
        </p:txBody>
      </p:sp>
    </p:spTree>
    <p:extLst>
      <p:ext uri="{BB962C8B-B14F-4D97-AF65-F5344CB8AC3E}">
        <p14:creationId xmlns:p14="http://schemas.microsoft.com/office/powerpoint/2010/main" val="227535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1162</Words>
  <Application>Microsoft Macintosh PowerPoint</Application>
  <PresentationFormat>Geniş ekran</PresentationFormat>
  <Paragraphs>126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4" baseType="lpstr">
      <vt:lpstr>-webkit-standard</vt:lpstr>
      <vt:lpstr>Aptos</vt:lpstr>
      <vt:lpstr>Aptos Display</vt:lpstr>
      <vt:lpstr>Arial</vt:lpstr>
      <vt:lpstr>Courier New</vt:lpstr>
      <vt:lpstr>Symbol</vt:lpstr>
      <vt:lpstr>Times New Roman</vt:lpstr>
      <vt:lpstr>Wingdings</vt:lpstr>
      <vt:lpstr>Office Teması</vt:lpstr>
      <vt:lpstr> Proje Adı: Banka Web Sitesi Öğrenci Adı ve Numarası: Emir Alkanat, 241130068 Ders Adı ve Öğretim Elemanı: Bilgisayar Programlama I, Deniz Yılmaz Tarih ve Dönem Bilgisi: 2024, 1.sınıf 2.öğretim Görsel: Bankacılık temalı bir görsel veya logo </vt:lpstr>
      <vt:lpstr>Proje Özetine Giriş</vt:lpstr>
      <vt:lpstr>PowerPoint Sunusu</vt:lpstr>
      <vt:lpstr>Özet</vt:lpstr>
      <vt:lpstr>PowerPoint Sunusu</vt:lpstr>
      <vt:lpstr>PowerPoint Sunusu</vt:lpstr>
      <vt:lpstr>PowerPoint Sunusu</vt:lpstr>
      <vt:lpstr>PowerPoint Sunusu</vt:lpstr>
      <vt:lpstr>Kaynakça (References)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EMİR ALKANAT</dc:creator>
  <cp:lastModifiedBy>EMİR ALKANAT</cp:lastModifiedBy>
  <cp:revision>1</cp:revision>
  <dcterms:created xsi:type="dcterms:W3CDTF">2025-01-10T15:30:20Z</dcterms:created>
  <dcterms:modified xsi:type="dcterms:W3CDTF">2025-01-10T20:24:34Z</dcterms:modified>
</cp:coreProperties>
</file>