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74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61" r:id="rId12"/>
    <p:sldId id="264" r:id="rId13"/>
    <p:sldId id="262" r:id="rId14"/>
    <p:sldId id="265" r:id="rId15"/>
    <p:sldId id="266" r:id="rId16"/>
    <p:sldId id="267" r:id="rId17"/>
    <p:sldId id="268" r:id="rId18"/>
    <p:sldId id="277" r:id="rId19"/>
    <p:sldId id="278" r:id="rId20"/>
    <p:sldId id="26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8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43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15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60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6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93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4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5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FBE098-D81B-4B53-8225-13DD3CBDCF9B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E574-CED8-47AF-8228-D6D37FCD2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17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DAE90-8C7D-469F-811D-B2CD1A6E3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6000" dirty="0"/>
              <a:t>Bibliotheksverwaltung</a:t>
            </a:r>
            <a:endParaRPr lang="de-DE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28F918-F5BA-4143-97DC-A80D40F0C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AT" dirty="0"/>
              <a:t>Emir Bajramovic</a:t>
            </a:r>
          </a:p>
          <a:p>
            <a:r>
              <a:rPr lang="de-AT" dirty="0"/>
              <a:t>Sandor </a:t>
            </a:r>
            <a:r>
              <a:rPr lang="de-AT" dirty="0" err="1"/>
              <a:t>Debnar</a:t>
            </a:r>
            <a:endParaRPr lang="de-AT" dirty="0"/>
          </a:p>
          <a:p>
            <a:r>
              <a:rPr lang="de-AT" dirty="0"/>
              <a:t>Thomas </a:t>
            </a:r>
            <a:r>
              <a:rPr lang="de-AT" dirty="0" err="1"/>
              <a:t>Straßhofer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6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E2C5B-4C4D-445B-8267-84B39145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94319-9ABF-43DF-87FB-154EAF09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Startseite</a:t>
            </a:r>
          </a:p>
          <a:p>
            <a:endParaRPr lang="de-AT" dirty="0"/>
          </a:p>
          <a:p>
            <a:r>
              <a:rPr lang="de-AT" dirty="0"/>
              <a:t>Header und Willkommens-Text</a:t>
            </a:r>
          </a:p>
          <a:p>
            <a:r>
              <a:rPr lang="de-AT" dirty="0"/>
              <a:t>Anmelde-Fenster für Benutzer</a:t>
            </a:r>
          </a:p>
          <a:p>
            <a:pPr lvl="1"/>
            <a:r>
              <a:rPr lang="de-AT" sz="1200" dirty="0"/>
              <a:t>Name (mit Validierung)</a:t>
            </a:r>
          </a:p>
          <a:p>
            <a:pPr lvl="1"/>
            <a:r>
              <a:rPr lang="de-AT" sz="1200" dirty="0"/>
              <a:t>Passwort (mit Validierung)</a:t>
            </a:r>
          </a:p>
        </p:txBody>
      </p:sp>
    </p:spTree>
    <p:extLst>
      <p:ext uri="{BB962C8B-B14F-4D97-AF65-F5344CB8AC3E}">
        <p14:creationId xmlns:p14="http://schemas.microsoft.com/office/powerpoint/2010/main" val="5800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3E25F-7FA2-4897-B4A7-0C420C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9F2D6-BBB6-459A-A951-2EC81F8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Indexseite (Menü)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Artikel ausleihen</a:t>
            </a:r>
          </a:p>
          <a:p>
            <a:endParaRPr lang="de-DE" dirty="0"/>
          </a:p>
          <a:p>
            <a:r>
              <a:rPr lang="de-DE" dirty="0"/>
              <a:t>Artikel zurückgeben</a:t>
            </a:r>
          </a:p>
          <a:p>
            <a:endParaRPr lang="de-DE" dirty="0"/>
          </a:p>
          <a:p>
            <a:r>
              <a:rPr lang="de-DE" dirty="0"/>
              <a:t>Kundendaten abrufen</a:t>
            </a:r>
          </a:p>
          <a:p>
            <a:endParaRPr lang="de-DE" dirty="0"/>
          </a:p>
          <a:p>
            <a:r>
              <a:rPr lang="de-DE" dirty="0"/>
              <a:t>Daten abrufen</a:t>
            </a:r>
          </a:p>
        </p:txBody>
      </p:sp>
    </p:spTree>
    <p:extLst>
      <p:ext uri="{BB962C8B-B14F-4D97-AF65-F5344CB8AC3E}">
        <p14:creationId xmlns:p14="http://schemas.microsoft.com/office/powerpoint/2010/main" val="8398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3E25F-7FA2-4897-B4A7-0C420C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9F2D6-BBB6-459A-A951-2EC81F8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Artikel ausleihen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Artikeldaten eingeben</a:t>
            </a:r>
          </a:p>
          <a:p>
            <a:pPr lvl="1"/>
            <a:r>
              <a:rPr lang="de-DE" sz="1200" dirty="0"/>
              <a:t>Artikel sind aufgelistet</a:t>
            </a:r>
          </a:p>
          <a:p>
            <a:pPr lvl="1"/>
            <a:r>
              <a:rPr lang="de-DE" sz="1200" dirty="0"/>
              <a:t>Filterung</a:t>
            </a:r>
          </a:p>
          <a:p>
            <a:pPr lvl="1"/>
            <a:r>
              <a:rPr lang="de-DE" sz="1200" dirty="0"/>
              <a:t>Auswahl der gewünschten Artikel</a:t>
            </a:r>
          </a:p>
          <a:p>
            <a:r>
              <a:rPr lang="de-DE" dirty="0"/>
              <a:t>Kunde anlegen / anmelden</a:t>
            </a:r>
          </a:p>
        </p:txBody>
      </p:sp>
    </p:spTree>
    <p:extLst>
      <p:ext uri="{BB962C8B-B14F-4D97-AF65-F5344CB8AC3E}">
        <p14:creationId xmlns:p14="http://schemas.microsoft.com/office/powerpoint/2010/main" val="3254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ABFA4-7507-4195-93F6-800F277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80CBB-F2A7-40DB-954D-C1BE7949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Fall A: Kunde wird angelegt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Kunde anlegen</a:t>
            </a:r>
          </a:p>
          <a:p>
            <a:pPr lvl="1"/>
            <a:r>
              <a:rPr lang="de-DE" sz="1200" dirty="0"/>
              <a:t>Kundendaten eingeben (mit Validierung)</a:t>
            </a:r>
          </a:p>
          <a:p>
            <a:pPr lvl="1"/>
            <a:r>
              <a:rPr lang="de-DE" sz="1200" dirty="0"/>
              <a:t>Bestätigung (Daten werden gespeichert)</a:t>
            </a:r>
          </a:p>
          <a:p>
            <a:pPr lvl="1"/>
            <a:r>
              <a:rPr lang="de-DE" sz="1200" i="1" dirty="0"/>
              <a:t>Weiterleitung zur Leihschein-Erstellungs-Seite</a:t>
            </a:r>
          </a:p>
        </p:txBody>
      </p:sp>
    </p:spTree>
    <p:extLst>
      <p:ext uri="{BB962C8B-B14F-4D97-AF65-F5344CB8AC3E}">
        <p14:creationId xmlns:p14="http://schemas.microsoft.com/office/powerpoint/2010/main" val="28686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ABFA4-7507-4195-93F6-800F277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80CBB-F2A7-40DB-954D-C1BE7949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b="1" dirty="0"/>
              <a:t>Fall B: Kunde wird angemeldet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Erstellung eines Leih-Scheins</a:t>
            </a:r>
          </a:p>
          <a:p>
            <a:pPr lvl="1"/>
            <a:r>
              <a:rPr lang="de-DE" sz="1200" dirty="0"/>
              <a:t>Kundendaten sind automatisch ausgefüllt</a:t>
            </a:r>
          </a:p>
          <a:p>
            <a:pPr lvl="1"/>
            <a:r>
              <a:rPr lang="de-DE" sz="1200" dirty="0"/>
              <a:t>Artikeldaten sind aufgelistet</a:t>
            </a:r>
          </a:p>
          <a:p>
            <a:pPr lvl="1"/>
            <a:r>
              <a:rPr lang="de-DE" sz="1200" dirty="0"/>
              <a:t>Preis wird angezeigt</a:t>
            </a:r>
          </a:p>
          <a:p>
            <a:pPr lvl="1"/>
            <a:r>
              <a:rPr lang="de-DE" sz="1200" dirty="0"/>
              <a:t>Bestätigung (Daten werden gespeichert)</a:t>
            </a:r>
          </a:p>
          <a:p>
            <a:pPr lvl="1"/>
            <a:r>
              <a:rPr lang="de-DE" sz="1200" dirty="0"/>
              <a:t>Leihschein wird angezeigt</a:t>
            </a:r>
          </a:p>
          <a:p>
            <a:pPr lvl="1"/>
            <a:r>
              <a:rPr lang="de-DE" sz="1200" i="1" dirty="0"/>
              <a:t>Link zum Menü</a:t>
            </a:r>
          </a:p>
        </p:txBody>
      </p:sp>
    </p:spTree>
    <p:extLst>
      <p:ext uri="{BB962C8B-B14F-4D97-AF65-F5344CB8AC3E}">
        <p14:creationId xmlns:p14="http://schemas.microsoft.com/office/powerpoint/2010/main" val="398260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3E25F-7FA2-4897-B4A7-0C420C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9F2D6-BBB6-459A-A951-2EC81F8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Artikel zurückgeben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Kunde anmelden</a:t>
            </a:r>
          </a:p>
          <a:p>
            <a:r>
              <a:rPr lang="de-DE" dirty="0"/>
              <a:t>Auflistung der ausgeliehenen Artikel</a:t>
            </a:r>
          </a:p>
          <a:p>
            <a:pPr lvl="1"/>
            <a:r>
              <a:rPr lang="de-DE" sz="1200" dirty="0"/>
              <a:t>Auswahl der Artikel</a:t>
            </a:r>
            <a:endParaRPr lang="de-DE" dirty="0"/>
          </a:p>
          <a:p>
            <a:r>
              <a:rPr lang="de-DE" dirty="0"/>
              <a:t>Bestätigung (Daten werden gespeichert)</a:t>
            </a:r>
          </a:p>
          <a:p>
            <a:r>
              <a:rPr lang="de-DE" i="1" dirty="0"/>
              <a:t>Rückkehr zum Menü</a:t>
            </a:r>
          </a:p>
        </p:txBody>
      </p:sp>
    </p:spTree>
    <p:extLst>
      <p:ext uri="{BB962C8B-B14F-4D97-AF65-F5344CB8AC3E}">
        <p14:creationId xmlns:p14="http://schemas.microsoft.com/office/powerpoint/2010/main" val="19567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3E25F-7FA2-4897-B4A7-0C420C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9F2D6-BBB6-459A-A951-2EC81F8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Kundendaten abrufen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Kunde anmelden</a:t>
            </a:r>
          </a:p>
          <a:p>
            <a:r>
              <a:rPr lang="de-DE" dirty="0"/>
              <a:t>Kundendaten werden angezeigt</a:t>
            </a:r>
          </a:p>
          <a:p>
            <a:pPr lvl="1"/>
            <a:r>
              <a:rPr lang="de-DE" sz="1200" dirty="0"/>
              <a:t>Änderungsmöglichkeit, Leihverlauf wird angezeigt</a:t>
            </a:r>
          </a:p>
          <a:p>
            <a:r>
              <a:rPr lang="de-DE" dirty="0"/>
              <a:t>Bestätigung (Daten werden gespeichert)</a:t>
            </a:r>
          </a:p>
          <a:p>
            <a:r>
              <a:rPr lang="de-DE" i="1" dirty="0"/>
              <a:t>Rückkehr zum Menü</a:t>
            </a:r>
          </a:p>
        </p:txBody>
      </p:sp>
    </p:spTree>
    <p:extLst>
      <p:ext uri="{BB962C8B-B14F-4D97-AF65-F5344CB8AC3E}">
        <p14:creationId xmlns:p14="http://schemas.microsoft.com/office/powerpoint/2010/main" val="32165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3E25F-7FA2-4897-B4A7-0C420CC8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9F2D6-BBB6-459A-A951-2EC81F86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AT" b="1" dirty="0"/>
              <a:t>Daten abrufen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Artikelliste abrufen</a:t>
            </a:r>
          </a:p>
          <a:p>
            <a:pPr lvl="1"/>
            <a:r>
              <a:rPr lang="de-DE" sz="1200" dirty="0"/>
              <a:t>Auflistung aller Artikel (mit Status)</a:t>
            </a:r>
          </a:p>
          <a:p>
            <a:r>
              <a:rPr lang="de-DE" dirty="0"/>
              <a:t>Statistik abrufen</a:t>
            </a:r>
          </a:p>
          <a:p>
            <a:pPr lvl="1"/>
            <a:r>
              <a:rPr lang="de-DE" sz="1200" dirty="0"/>
              <a:t>ausgeliehene Werke pro Monat, am häufigsten ausgeliehene Werke</a:t>
            </a:r>
          </a:p>
          <a:p>
            <a:r>
              <a:rPr lang="de-DE" dirty="0"/>
              <a:t>Kassenstand abrufen</a:t>
            </a:r>
          </a:p>
          <a:p>
            <a:pPr lvl="1"/>
            <a:r>
              <a:rPr lang="de-DE" sz="1200" dirty="0"/>
              <a:t>Tag / Monat / Jahr</a:t>
            </a:r>
          </a:p>
          <a:p>
            <a:r>
              <a:rPr lang="de-DE" i="1" dirty="0"/>
              <a:t>Link zum Menü</a:t>
            </a:r>
          </a:p>
        </p:txBody>
      </p:sp>
    </p:spTree>
    <p:extLst>
      <p:ext uri="{BB962C8B-B14F-4D97-AF65-F5344CB8AC3E}">
        <p14:creationId xmlns:p14="http://schemas.microsoft.com/office/powerpoint/2010/main" val="4840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9723B-546D-40E6-99CF-01FEA469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sz="6000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10340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B27-CABD-44D6-BD4E-B2CBA22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Website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1FB92-86B7-4B1A-BA67-4B930C68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Live-Vorführung</a:t>
            </a:r>
          </a:p>
        </p:txBody>
      </p:sp>
    </p:spTree>
    <p:extLst>
      <p:ext uri="{BB962C8B-B14F-4D97-AF65-F5344CB8AC3E}">
        <p14:creationId xmlns:p14="http://schemas.microsoft.com/office/powerpoint/2010/main" val="29415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3DFCA-5420-44E4-82C5-6C60F84D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Übersicht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78C4-C2F2-4DB5-B83D-48244562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2000" dirty="0"/>
          </a:p>
          <a:p>
            <a:r>
              <a:rPr lang="de-AT" sz="2000" dirty="0"/>
              <a:t>Dokumente</a:t>
            </a:r>
          </a:p>
          <a:p>
            <a:endParaRPr lang="de-AT" sz="2000" dirty="0"/>
          </a:p>
          <a:p>
            <a:r>
              <a:rPr lang="de-AT" sz="2000" dirty="0"/>
              <a:t>Konzept</a:t>
            </a:r>
          </a:p>
          <a:p>
            <a:endParaRPr lang="de-AT" sz="2000" dirty="0"/>
          </a:p>
          <a:p>
            <a:r>
              <a:rPr lang="de-AT" sz="2000" dirty="0"/>
              <a:t>Website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5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0B0E-1C69-4421-890E-1E303D4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Ende der Präsentation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38CE7-7D67-4DBD-B590-72B7F13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 algn="ctr">
              <a:buNone/>
            </a:pPr>
            <a:r>
              <a:rPr lang="de-AT" sz="2000" dirty="0"/>
              <a:t>Vielen Dank für eure Aufmerksamkeit!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770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9723B-546D-40E6-99CF-01FEA469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sz="6000" dirty="0"/>
              <a:t>Dokumente</a:t>
            </a:r>
          </a:p>
        </p:txBody>
      </p:sp>
    </p:spTree>
    <p:extLst>
      <p:ext uri="{BB962C8B-B14F-4D97-AF65-F5344CB8AC3E}">
        <p14:creationId xmlns:p14="http://schemas.microsoft.com/office/powerpoint/2010/main" val="427731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3DFCA-5420-44E4-82C5-6C60F84D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Dokumente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178C4-C2F2-4DB5-B83D-48244562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sz="2000" dirty="0"/>
          </a:p>
          <a:p>
            <a:r>
              <a:rPr lang="de-AT" sz="2000" dirty="0"/>
              <a:t>Projektauftrag</a:t>
            </a:r>
          </a:p>
          <a:p>
            <a:endParaRPr lang="de-AT" sz="2000" dirty="0"/>
          </a:p>
          <a:p>
            <a:r>
              <a:rPr lang="de-AT" sz="2000" dirty="0"/>
              <a:t>Umfeldanalyse</a:t>
            </a:r>
          </a:p>
          <a:p>
            <a:endParaRPr lang="de-AT" sz="2000" dirty="0"/>
          </a:p>
          <a:p>
            <a:r>
              <a:rPr lang="de-AT" sz="2000" dirty="0"/>
              <a:t>Pflichtenheft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314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B27-CABD-44D6-BD4E-B2CBA22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Projektauftrag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77FF87D-22A2-464D-93C7-368B53D3D81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57759" y="1853248"/>
          <a:ext cx="3781425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42701" imgH="6370428" progId="Word.Document.12">
                  <p:embed/>
                </p:oleObj>
              </mc:Choice>
              <mc:Fallback>
                <p:oleObj name="Document" r:id="rId2" imgW="5742701" imgH="6370428" progId="Word.Document.12">
                  <p:embed/>
                  <p:pic>
                    <p:nvPicPr>
                      <p:cNvPr id="6" name="Inhaltsplatzhalter 5">
                        <a:extLst>
                          <a:ext uri="{FF2B5EF4-FFF2-40B4-BE49-F238E27FC236}">
                            <a16:creationId xmlns:a16="http://schemas.microsoft.com/office/drawing/2014/main" id="{E77FF87D-22A2-464D-93C7-368B53D3D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7759" y="1853248"/>
                        <a:ext cx="3781425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B27-CABD-44D6-BD4E-B2CBA22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Umfeldanalyse</a:t>
            </a:r>
            <a:endParaRPr lang="de-DE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E14D5169-71D3-4E2F-8F11-8EEE5CB8F7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34678" y="1853248"/>
          <a:ext cx="4827588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52219" imgH="6041500" progId="Word.Document.12">
                  <p:embed/>
                </p:oleObj>
              </mc:Choice>
              <mc:Fallback>
                <p:oleObj name="Document" r:id="rId2" imgW="6952219" imgH="6041500" progId="Word.Document.12">
                  <p:embed/>
                  <p:pic>
                    <p:nvPicPr>
                      <p:cNvPr id="13" name="Inhaltsplatzhalter 12">
                        <a:extLst>
                          <a:ext uri="{FF2B5EF4-FFF2-40B4-BE49-F238E27FC236}">
                            <a16:creationId xmlns:a16="http://schemas.microsoft.com/office/drawing/2014/main" id="{E14D5169-71D3-4E2F-8F11-8EEE5CB8F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4678" y="1853248"/>
                        <a:ext cx="4827588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6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B27-CABD-44D6-BD4E-B2CBA22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Umfeldanalyse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1536AE-56E0-46D9-A7BC-0ED754225E6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10197" y="1853248"/>
          <a:ext cx="2876550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46651" imgH="8381386" progId="Word.Document.12">
                  <p:embed/>
                </p:oleObj>
              </mc:Choice>
              <mc:Fallback>
                <p:oleObj name="Document" r:id="rId2" imgW="5746651" imgH="8381386" progId="Word.Document.12">
                  <p:embed/>
                  <p:pic>
                    <p:nvPicPr>
                      <p:cNvPr id="5" name="Inhaltsplatzhalter 4">
                        <a:extLst>
                          <a:ext uri="{FF2B5EF4-FFF2-40B4-BE49-F238E27FC236}">
                            <a16:creationId xmlns:a16="http://schemas.microsoft.com/office/drawing/2014/main" id="{231536AE-56E0-46D9-A7BC-0ED754225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10197" y="1853248"/>
                        <a:ext cx="2876550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6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0B27-CABD-44D6-BD4E-B2CBA22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Pflichtenheft</a:t>
            </a:r>
            <a:endParaRPr lang="de-DE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26F6278-0D42-485C-8631-01E6EC633A8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028466" y="1853248"/>
          <a:ext cx="2640012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46651" imgH="9134506" progId="Word.Document.12">
                  <p:embed/>
                </p:oleObj>
              </mc:Choice>
              <mc:Fallback>
                <p:oleObj name="Document" r:id="rId2" imgW="5746651" imgH="9134506" progId="Word.Documen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C26F6278-0D42-485C-8631-01E6EC633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8466" y="1853248"/>
                        <a:ext cx="2640012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4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9723B-546D-40E6-99CF-01FEA469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sz="6000" dirty="0"/>
              <a:t>Konzept</a:t>
            </a:r>
          </a:p>
        </p:txBody>
      </p:sp>
    </p:spTree>
    <p:extLst>
      <p:ext uri="{BB962C8B-B14F-4D97-AF65-F5344CB8AC3E}">
        <p14:creationId xmlns:p14="http://schemas.microsoft.com/office/powerpoint/2010/main" val="138692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109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Document</vt:lpstr>
      <vt:lpstr>Bibliotheksverwaltung</vt:lpstr>
      <vt:lpstr>Übersicht</vt:lpstr>
      <vt:lpstr>PowerPoint-Präsentation</vt:lpstr>
      <vt:lpstr>Dokumente</vt:lpstr>
      <vt:lpstr>Projektauftrag</vt:lpstr>
      <vt:lpstr>Umfeldanalyse</vt:lpstr>
      <vt:lpstr>Umfeldanalyse</vt:lpstr>
      <vt:lpstr>Pflichtenheft</vt:lpstr>
      <vt:lpstr>PowerPoint-Präsentation</vt:lpstr>
      <vt:lpstr>Konzept</vt:lpstr>
      <vt:lpstr>Konzept</vt:lpstr>
      <vt:lpstr>Konzept</vt:lpstr>
      <vt:lpstr>Konzept</vt:lpstr>
      <vt:lpstr>Konzept</vt:lpstr>
      <vt:lpstr>Konzept</vt:lpstr>
      <vt:lpstr>Konzept</vt:lpstr>
      <vt:lpstr>Konzept</vt:lpstr>
      <vt:lpstr>PowerPoint-Präsentation</vt:lpstr>
      <vt:lpstr>Website</vt:lpstr>
      <vt:lpstr>Ende der 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2021-06-14T23:29:28Z</dcterms:created>
  <dcterms:modified xsi:type="dcterms:W3CDTF">2021-06-14T23:29:44Z</dcterms:modified>
</cp:coreProperties>
</file>