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6" y="-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3jLJU7DT5E&amp;t=82s&amp;ab_channel=GitHu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86EC6D8-0064-4509-9305-B26FFEE4F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2" t="26462" r="7333" b="25160"/>
          <a:stretch/>
        </p:blipFill>
        <p:spPr>
          <a:xfrm>
            <a:off x="3400926" y="672307"/>
            <a:ext cx="5390148" cy="165576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glow rad="228600">
              <a:schemeClr val="bg2">
                <a:lumMod val="40000"/>
                <a:lumOff val="60000"/>
                <a:alpha val="40000"/>
              </a:schemeClr>
            </a:glow>
            <a:softEdge rad="63500"/>
          </a:effectLst>
        </p:spPr>
      </p:pic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F6F4B4CE-2A4F-4200-B836-E9367E86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9470" y="4393345"/>
            <a:ext cx="4348529" cy="1655762"/>
          </a:xfrm>
        </p:spPr>
        <p:txBody>
          <a:bodyPr/>
          <a:lstStyle/>
          <a:p>
            <a:r>
              <a:rPr lang="de-AT" sz="1800" dirty="0" err="1"/>
              <a:t>by</a:t>
            </a:r>
            <a:r>
              <a:rPr lang="de-AT" sz="1800" dirty="0"/>
              <a:t> </a:t>
            </a:r>
          </a:p>
          <a:p>
            <a:r>
              <a:rPr lang="de-AT" sz="1800" dirty="0"/>
              <a:t>	Mirzet </a:t>
            </a:r>
            <a:r>
              <a:rPr lang="de-AT" sz="1800" dirty="0" err="1"/>
              <a:t>Sakonjic</a:t>
            </a:r>
            <a:endParaRPr lang="de-AT" sz="1800" dirty="0"/>
          </a:p>
          <a:p>
            <a:r>
              <a:rPr lang="de-AT" sz="1800" dirty="0"/>
              <a:t>		Emir </a:t>
            </a:r>
            <a:r>
              <a:rPr lang="de-AT" sz="1800" dirty="0" err="1"/>
              <a:t>bajramovic</a:t>
            </a:r>
            <a:r>
              <a:rPr lang="de-A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4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5129642-2B91-4AB5-8309-E9E4413E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und </a:t>
            </a:r>
            <a:r>
              <a:rPr lang="de-AT" dirty="0" err="1"/>
              <a:t>github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353C9EE-0D6B-4956-9370-ABF8BD82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Sitz </a:t>
            </a:r>
            <a:r>
              <a:rPr lang="de-AT" dirty="0"/>
              <a:t>in San Francisco</a:t>
            </a:r>
          </a:p>
          <a:p>
            <a:endParaRPr lang="de-AT" dirty="0"/>
          </a:p>
          <a:p>
            <a:r>
              <a:rPr lang="de-AT" dirty="0"/>
              <a:t>seit 2018 gehört GitHub zu Microsoft</a:t>
            </a:r>
          </a:p>
          <a:p>
            <a:endParaRPr lang="de-AT" dirty="0"/>
          </a:p>
          <a:p>
            <a:r>
              <a:rPr lang="de-AT" dirty="0"/>
              <a:t>40 Millionen </a:t>
            </a:r>
            <a:r>
              <a:rPr lang="de-AT" dirty="0" smtClean="0"/>
              <a:t>Benutzer</a:t>
            </a:r>
          </a:p>
          <a:p>
            <a:endParaRPr lang="de-AT" dirty="0"/>
          </a:p>
          <a:p>
            <a:r>
              <a:rPr lang="de-AT" dirty="0" err="1"/>
              <a:t>Git</a:t>
            </a:r>
            <a:r>
              <a:rPr lang="de-AT" dirty="0"/>
              <a:t> alleine ist eine Software für die Versionsverwaltung von Projekten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99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93D594B-274D-4A7A-ABBD-3E5879EF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Immer aktuell mit </a:t>
            </a:r>
            <a:r>
              <a:rPr lang="de-AT" dirty="0" err="1"/>
              <a:t>Github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5349238D-1CFC-421B-8806-5BADBC2A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Entwickler können Änderungen abspeichern und einreichen</a:t>
            </a:r>
          </a:p>
          <a:p>
            <a:endParaRPr lang="de-AT" dirty="0"/>
          </a:p>
          <a:p>
            <a:r>
              <a:rPr lang="de-AT" dirty="0"/>
              <a:t>GitHub stellt diese Änderungen ausführlich dar</a:t>
            </a:r>
          </a:p>
          <a:p>
            <a:endParaRPr lang="de-AT" dirty="0"/>
          </a:p>
          <a:p>
            <a:r>
              <a:rPr lang="de-AT" dirty="0"/>
              <a:t>Zugriff auf Vorgängerversion möglich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="" xmlns:a16="http://schemas.microsoft.com/office/drawing/2014/main" id="{561CDF60-6A89-4BA9-A7A5-CBED6355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754" y="3467143"/>
            <a:ext cx="3128182" cy="1564091"/>
          </a:xfrm>
        </p:spPr>
      </p:pic>
    </p:spTree>
    <p:extLst>
      <p:ext uri="{BB962C8B-B14F-4D97-AF65-F5344CB8AC3E}">
        <p14:creationId xmlns:p14="http://schemas.microsoft.com/office/powerpoint/2010/main" val="423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8D0373-9F61-4041-B993-A1B59D30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r>
              <a:rPr lang="de-AT" dirty="0"/>
              <a:t> Wörterbuch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D7D45CC-15A3-4CC8-B6DE-DE18C837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Repository (</a:t>
            </a:r>
            <a:r>
              <a:rPr lang="de-AT" dirty="0" err="1"/>
              <a:t>Repo</a:t>
            </a:r>
            <a:r>
              <a:rPr lang="de-AT" dirty="0"/>
              <a:t>)</a:t>
            </a:r>
          </a:p>
          <a:p>
            <a:r>
              <a:rPr lang="de-AT" dirty="0"/>
              <a:t>Branch (Ast)</a:t>
            </a:r>
          </a:p>
          <a:p>
            <a:r>
              <a:rPr lang="de-AT" dirty="0"/>
              <a:t>Commit (</a:t>
            </a:r>
            <a:r>
              <a:rPr lang="de-AT" dirty="0" err="1"/>
              <a:t>committed</a:t>
            </a:r>
            <a:r>
              <a:rPr lang="de-AT" dirty="0"/>
              <a:t>)</a:t>
            </a:r>
          </a:p>
          <a:p>
            <a:r>
              <a:rPr lang="de-AT" dirty="0"/>
              <a:t>Pull || Pull-Request</a:t>
            </a:r>
          </a:p>
          <a:p>
            <a:r>
              <a:rPr lang="de-AT" dirty="0"/>
              <a:t>Fork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090A2053-05DC-4783-B575-0CFBD810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467786"/>
            <a:ext cx="4263227" cy="28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DB529F7-8772-43A4-A454-421727C7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02681AC-57AE-447D-A7F6-E117C379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Web-Fähigkeit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grafische Darstellung im Browser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003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600" dirty="0">
                <a:hlinkClick r:id="rId2"/>
              </a:rPr>
              <a:t>https://</a:t>
            </a:r>
            <a:r>
              <a:rPr lang="de-AT" sz="3600" dirty="0" smtClean="0">
                <a:hlinkClick r:id="rId2"/>
              </a:rPr>
              <a:t>www.youtube.com/watch?v=w3jLJU7DT5E&amp;t=82s&amp;ab_channel=GitHub</a:t>
            </a:r>
            <a:endParaRPr lang="de-AT" sz="3600" dirty="0" smtClean="0"/>
          </a:p>
          <a:p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277612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23E8E4-FD6C-415C-BD79-0BE048E5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de-AT" dirty="0"/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703311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78</Words>
  <Application>Microsoft Office PowerPoint</Application>
  <PresentationFormat>Benutzerdefiniert</PresentationFormat>
  <Paragraphs>31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Schaltkreis</vt:lpstr>
      <vt:lpstr>PowerPoint-Präsentation</vt:lpstr>
      <vt:lpstr>Git und github</vt:lpstr>
      <vt:lpstr>Immer aktuell mit Github</vt:lpstr>
      <vt:lpstr>Github Wörterbuch</vt:lpstr>
      <vt:lpstr>Hub</vt:lpstr>
      <vt:lpstr>PowerPoint-Präsentation</vt:lpstr>
      <vt:lpstr>Danke für die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und Github</dc:title>
  <dc:creator>Bajramovic Emir</dc:creator>
  <cp:lastModifiedBy>Emir Bajramovic</cp:lastModifiedBy>
  <cp:revision>13</cp:revision>
  <dcterms:created xsi:type="dcterms:W3CDTF">2020-09-29T17:14:15Z</dcterms:created>
  <dcterms:modified xsi:type="dcterms:W3CDTF">2020-10-13T09:16:53Z</dcterms:modified>
</cp:coreProperties>
</file>