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9" r:id="rId5"/>
    <p:sldId id="267" r:id="rId6"/>
    <p:sldId id="264" r:id="rId7"/>
    <p:sldId id="266" r:id="rId8"/>
    <p:sldId id="265" r:id="rId9"/>
    <p:sldId id="268" r:id="rId10"/>
    <p:sldId id="260" r:id="rId11"/>
    <p:sldId id="261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5"/>
    <p:restoredTop sz="94674"/>
  </p:normalViewPr>
  <p:slideViewPr>
    <p:cSldViewPr snapToGrid="0">
      <p:cViewPr>
        <p:scale>
          <a:sx n="106" d="100"/>
          <a:sy n="106" d="100"/>
        </p:scale>
        <p:origin x="12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24F04-2E0B-3843-909D-8FC79E48346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7314F-E2F0-C249-8508-BF120CFBA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61BA-B848-7346-BFBF-4A2F465A272B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D90C-F77A-7C43-91AE-A24B4497B1DE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3827-CF19-1F4D-AA19-E7976D0D3AF3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B73C-31BD-0F48-9B84-C9A6350C2B23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D5BF-5407-DD4A-BFAD-2AA87159EFC5}" type="datetime1">
              <a:rPr lang="ru-RU" smtClean="0"/>
              <a:t>20.12.2023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0155-235E-A54E-89B7-4C0DAA1A61A8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16E9-8535-5645-AE25-EF2F7E85A3C1}" type="datetime1">
              <a:rPr lang="ru-RU" smtClean="0"/>
              <a:t>20.12.2023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308C4-203B-304E-A20A-AA701369E557}" type="datetime1">
              <a:rPr lang="ru-RU" smtClean="0"/>
              <a:t>20.12.2023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B656-338A-4E42-AFD4-FEDA9F98D190}" type="datetime1">
              <a:rPr lang="ru-RU" smtClean="0"/>
              <a:t>20.12.2023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16CD-C05E-8245-A24B-3A14F648C356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1EE9-5763-1C4C-A7AF-038BF6765B24}" type="datetime1">
              <a:rPr lang="ru-RU" smtClean="0"/>
              <a:t>20.12.2023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16B9B21-0244-5F4B-B309-F9AAEE8F4DC1}" type="datetime1">
              <a:rPr lang="ru-RU" smtClean="0"/>
              <a:t>20.12.2023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05B227-22DA-D340-9DC0-31C060A96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падения капли на поверхность жидкости и генерации волн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Шимшир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Э. О. ИУ7-53Б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Филлипов М. 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951575" y="463641"/>
            <a:ext cx="10238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97E9C-B061-FBBF-8714-7BC840A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3" y="1331769"/>
            <a:ext cx="6537414" cy="552623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DA1F278-6BBE-14EF-0F03-C6948E97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E79CC-87CC-430B-429B-50DD5AA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47" y="1253415"/>
            <a:ext cx="6630105" cy="560458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BE4CBE-3152-278D-8068-640D0300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пересчета полигонов поверхности жидкости от количества полигонов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B83BF4-B802-DFEF-BAE4-3C7B7FB5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1" y="1449643"/>
            <a:ext cx="9424737" cy="530141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ECBD7-9131-1E4F-8CF6-E7A55B7D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закраски поверхности жидкости от количества полигонов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74B87-4570-1F0C-5FF0-B85860FF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8" y="1432505"/>
            <a:ext cx="9455204" cy="531855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30397-005B-FE17-CFFF-2FE989C1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рамках курсового проекта б</a:t>
            </a:r>
            <a:r>
              <a:rPr lang="ru-RU" sz="2400" dirty="0">
                <a:effectLst/>
              </a:rPr>
              <a:t>ыло разработано программное обеспечение, позволяющее моделировать генерацию круговых волн на поверхности </a:t>
            </a:r>
            <a:r>
              <a:rPr lang="ru-RU" sz="2400" dirty="0"/>
              <a:t>жидкости.</a:t>
            </a:r>
          </a:p>
          <a:p>
            <a:pPr marL="0" indent="0">
              <a:buNone/>
            </a:pPr>
            <a:r>
              <a:rPr lang="ru-RU" sz="2400" dirty="0"/>
              <a:t>Были выполнены следующие задачи:</a:t>
            </a:r>
            <a:r>
              <a:rPr lang="en-US" sz="2400" dirty="0"/>
              <a:t>    </a:t>
            </a:r>
            <a:endParaRPr lang="ru-RU" sz="2400" dirty="0"/>
          </a:p>
          <a:p>
            <a:r>
              <a:rPr lang="ru-RU" sz="2200" dirty="0">
                <a:effectLst/>
              </a:rPr>
              <a:t>выбраны наиболее подходящие алгоритмы для достижения поставленной цели;</a:t>
            </a:r>
          </a:p>
          <a:p>
            <a:r>
              <a:rPr lang="ru-RU" sz="2200" dirty="0">
                <a:effectLst/>
              </a:rPr>
              <a:t>выбраны средства реализации программного обеспечения;</a:t>
            </a:r>
          </a:p>
          <a:p>
            <a:r>
              <a:rPr lang="ru-RU" sz="2200" dirty="0">
                <a:effectLst/>
              </a:rPr>
              <a:t>разработано программное обеспечение и реализовать выбранные алгоритмы и структуры данных;</a:t>
            </a:r>
          </a:p>
          <a:p>
            <a:r>
              <a:rPr lang="ru-RU" sz="2200" dirty="0">
                <a:effectLst/>
              </a:rPr>
              <a:t>проведены замеры временных характеристик разработанного программного обеспечения.</a:t>
            </a:r>
          </a:p>
          <a:p>
            <a:endParaRPr lang="en-US" sz="2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2FFFC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71BCE1-AD7F-8C85-BE73-0B06810C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dirty="0">
                <a:effectLst/>
              </a:rPr>
              <a:t>Целью данного курсового проекта является разработка программного обеспечения, позволяющего моделировать генерацию круговых волн на поверхности жидкости.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100" dirty="0">
                <a:effectLst/>
              </a:rPr>
              <a:t>Чтобы достигнуть поставлен</a:t>
            </a:r>
            <a:r>
              <a:rPr lang="ru-RU" sz="3100" dirty="0"/>
              <a:t>н</a:t>
            </a:r>
            <a:r>
              <a:rPr lang="ru-RU" sz="3100" dirty="0">
                <a:effectLst/>
              </a:rPr>
              <a:t>ой цели, требуется решить следующие задачи</a:t>
            </a:r>
            <a:r>
              <a:rPr lang="en-US" sz="3100" dirty="0">
                <a:effectLst/>
              </a:rPr>
              <a:t>:</a:t>
            </a:r>
            <a:endParaRPr lang="ru-RU" sz="3100" dirty="0">
              <a:effectLst/>
            </a:endParaRP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произвести анализ существующих алгоритмов компьютерной графики;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наиболее подходящие алгоритмы для достижения поставлен</a:t>
            </a:r>
            <a:r>
              <a:rPr lang="ru-RU" sz="2600" dirty="0">
                <a:cs typeface="Times New Roman" panose="02020603050405020304" pitchFamily="18" charset="0"/>
              </a:rPr>
              <a:t>н</a:t>
            </a:r>
            <a:r>
              <a:rPr lang="ru-RU" sz="2600" b="0" dirty="0">
                <a:effectLst/>
                <a:cs typeface="Times New Roman" panose="02020603050405020304" pitchFamily="18" charset="0"/>
              </a:rPr>
              <a:t>ой цели;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средства реализации программного обеспечения;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разработать программное обеспечение и реализовать выбранные алгоритмы и структуры данных;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обеспечения.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7F399D-B3CD-7ACC-73CE-32A3653B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6318-D38B-5365-18B8-8C8F8D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507B-8263-7CCD-8928-19A0687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Алгоритм, использующий </a:t>
            </a:r>
            <a:r>
              <a:rPr lang="en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Закраски по методам </a:t>
            </a:r>
            <a:r>
              <a:rPr lang="ru-RU" dirty="0" err="1"/>
              <a:t>Гуро</a:t>
            </a:r>
            <a:r>
              <a:rPr lang="ru-RU" dirty="0"/>
              <a:t> и </a:t>
            </a:r>
            <a:r>
              <a:rPr lang="ru-RU" dirty="0" err="1"/>
              <a:t>Фонга</a:t>
            </a:r>
            <a:endParaRPr lang="ru-RU" dirty="0"/>
          </a:p>
          <a:p>
            <a:r>
              <a:rPr lang="ru-RU" dirty="0"/>
              <a:t>Модели освещения Ламберта и </a:t>
            </a:r>
            <a:r>
              <a:rPr lang="ru-RU" dirty="0" err="1"/>
              <a:t>Фонга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F6015-2DDC-FFD1-8713-8399D39C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поверхности жидкости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6A01E3-E999-FF04-E28C-19780760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4" t="12841" r="25182" b="5762"/>
          <a:stretch/>
        </p:blipFill>
        <p:spPr>
          <a:xfrm>
            <a:off x="3507966" y="1690688"/>
            <a:ext cx="5176067" cy="480218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3BCBC5-6B01-DB5C-AAD7-1916FC9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алгоритма, использующего </a:t>
            </a:r>
            <a:r>
              <a:rPr lang="en" dirty="0"/>
              <a:t>Z-</a:t>
            </a:r>
            <a:r>
              <a:rPr lang="ru-RU" dirty="0"/>
              <a:t>буфер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6511D-478E-8509-36F4-FBB14B5A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87" y="1690688"/>
            <a:ext cx="5144626" cy="480218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CCB9A5-E2AE-D0C8-DDB0-F9819430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8888-6E6E-A1A8-B289-CA170DE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уравнения круговой волны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1DEC56-5044-FCB9-F0BE-32AC29919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46" y="1674585"/>
            <a:ext cx="4776598" cy="13255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CC58-8EBE-0FC0-3E40-288B4FB84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4"/>
          <a:stretch/>
        </p:blipFill>
        <p:spPr>
          <a:xfrm>
            <a:off x="3351163" y="2980507"/>
            <a:ext cx="5043364" cy="6991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D4E1A5-22CB-76DA-3E02-3DE0114D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87" y="3816252"/>
            <a:ext cx="1635974" cy="1024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A612E8-05C1-BB2D-C77E-0F5255E7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45" y="3827779"/>
            <a:ext cx="2724565" cy="10016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50E202-DE05-C333-A5B6-0F19F37323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9" t="13158"/>
          <a:stretch/>
        </p:blipFill>
        <p:spPr>
          <a:xfrm>
            <a:off x="3955038" y="4989111"/>
            <a:ext cx="3835613" cy="113460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93CE90-D66F-FCCF-6A4B-ADEDB19D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638-F30E-E3BC-8C6F-881B293C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ычисление нормалей</a:t>
            </a:r>
            <a:r>
              <a:rPr lang="ru-RU" dirty="0"/>
              <a:t> круговой волны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CF0CF-3BCD-9DAB-F956-00A4867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2" y="1522226"/>
            <a:ext cx="5852076" cy="824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4B3E-666E-B955-EAE0-F65727C5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4" t="15573" r="6307" b="5547"/>
          <a:stretch/>
        </p:blipFill>
        <p:spPr>
          <a:xfrm>
            <a:off x="255105" y="2782480"/>
            <a:ext cx="3548020" cy="1595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44BAD-76FD-1805-5249-9C7CDA49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1" t="7251" r="8195" b="7223"/>
          <a:stretch/>
        </p:blipFill>
        <p:spPr>
          <a:xfrm>
            <a:off x="3169962" y="4674763"/>
            <a:ext cx="5857266" cy="15951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A529AF-99C7-CDEE-411D-7FB546E3A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80" t="10018" r="4078" b="11376"/>
          <a:stretch/>
        </p:blipFill>
        <p:spPr>
          <a:xfrm>
            <a:off x="4506397" y="2643599"/>
            <a:ext cx="7430498" cy="159514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2D175DD-1CF5-7DF5-A1D6-1F6B2C58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закраски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6A20FB1-A3D8-DD62-A6E9-64FA8CC1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9" t="7962" r="16969" b="3193"/>
          <a:stretch/>
        </p:blipFill>
        <p:spPr>
          <a:xfrm>
            <a:off x="1855808" y="2176041"/>
            <a:ext cx="2801074" cy="3865985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4E5709-4A17-396D-B93F-046D7DC3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t="10861" r="12531" b="2629"/>
          <a:stretch/>
        </p:blipFill>
        <p:spPr>
          <a:xfrm>
            <a:off x="7535119" y="2176041"/>
            <a:ext cx="2801073" cy="38659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56D165-509E-3A01-4DDD-27A3E2D96413}"/>
              </a:ext>
            </a:extLst>
          </p:cNvPr>
          <p:cNvSpPr txBox="1"/>
          <p:nvPr/>
        </p:nvSpPr>
        <p:spPr>
          <a:xfrm>
            <a:off x="1682068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32CC2-CBE3-844F-992A-A5A7A5928E7A}"/>
              </a:ext>
            </a:extLst>
          </p:cNvPr>
          <p:cNvSpPr txBox="1"/>
          <p:nvPr/>
        </p:nvSpPr>
        <p:spPr>
          <a:xfrm>
            <a:off x="7361377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0F0CA8-02FC-E02D-1924-2C8807E9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классов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3274F1-3B12-1CED-848E-24781BE8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12" y="1690688"/>
            <a:ext cx="4961575" cy="4671848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8BD544-E21D-23E4-9249-D5F7039A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278</Words>
  <Application>Microsoft Macintosh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Моделирование падения капли на поверхность жидкости и генерации волн</vt:lpstr>
      <vt:lpstr>Цель и задачи</vt:lpstr>
      <vt:lpstr>Используемые алгоритмы</vt:lpstr>
      <vt:lpstr>Модель поверхности жидкости</vt:lpstr>
      <vt:lpstr>Схема алгоритма, использующего Z-буфер</vt:lpstr>
      <vt:lpstr>Описание уравнения круговой волны</vt:lpstr>
      <vt:lpstr>Вычисление нормалей круговой волны</vt:lpstr>
      <vt:lpstr>Методы закраски</vt:lpstr>
      <vt:lpstr>Схема классов программы</vt:lpstr>
      <vt:lpstr>Интерфейс программы</vt:lpstr>
      <vt:lpstr>Примеры работы программы</vt:lpstr>
      <vt:lpstr>Зависимость времени пересчета полигонов поверхности жидкости от количества полигонов</vt:lpstr>
      <vt:lpstr>Зависимость времени закраски поверхности жидкости от количества полигонов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Эмир Шимшир</cp:lastModifiedBy>
  <cp:revision>19</cp:revision>
  <cp:lastPrinted>2023-12-19T20:58:36Z</cp:lastPrinted>
  <dcterms:created xsi:type="dcterms:W3CDTF">2023-12-16T08:01:29Z</dcterms:created>
  <dcterms:modified xsi:type="dcterms:W3CDTF">2023-12-20T07:06:36Z</dcterms:modified>
</cp:coreProperties>
</file>