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59" r:id="rId5"/>
    <p:sldId id="267" r:id="rId6"/>
    <p:sldId id="264" r:id="rId7"/>
    <p:sldId id="266" r:id="rId8"/>
    <p:sldId id="265" r:id="rId9"/>
    <p:sldId id="268" r:id="rId10"/>
    <p:sldId id="260" r:id="rId11"/>
    <p:sldId id="261" r:id="rId12"/>
    <p:sldId id="270" r:id="rId13"/>
    <p:sldId id="27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5"/>
    <p:restoredTop sz="94674"/>
  </p:normalViewPr>
  <p:slideViewPr>
    <p:cSldViewPr snapToGrid="0">
      <p:cViewPr>
        <p:scale>
          <a:sx n="106" d="100"/>
          <a:sy n="106" d="100"/>
        </p:scale>
        <p:origin x="125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24F04-2E0B-3843-909D-8FC79E48346D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7314F-E2F0-C249-8508-BF120CFBA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22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DC5D-53C3-2272-B571-166109C83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FE306-3DF9-39DE-8290-19D258C01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86D9B-42AD-E042-EC07-4B80F301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61BA-B848-7346-BFBF-4A2F465A272B}" type="datetime1">
              <a:rPr lang="ru-RU" smtClean="0"/>
              <a:t>20.12.2023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52543-418B-C4D4-1845-FCFC033B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2D518-DC63-726C-EBF2-CDD9E66A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7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ADCC-1E90-DDC7-A8BE-522BA098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1580A-993E-8B1C-22C0-6464AF72A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E5C05-B329-DA7C-4423-4E71E780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D90C-F77A-7C43-91AE-A24B4497B1DE}" type="datetime1">
              <a:rPr lang="ru-RU" smtClean="0"/>
              <a:t>20.12.2023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66E6D-F23F-9D4F-8709-029EDFB0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D624A-72D1-411D-1949-A8D60F0F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0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0BCA1F-BF8B-86CF-D1F0-62CC236FD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6D8CA-DB49-EF7B-1FCA-0A7D80168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6C057-C534-21F0-CF17-D0FA4171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3827-CF19-1F4D-AA19-E7976D0D3AF3}" type="datetime1">
              <a:rPr lang="ru-RU" smtClean="0"/>
              <a:t>20.12.2023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EE6F5-211A-F9C4-D1F6-698B76F9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FEE98-951B-CE0F-D008-86820550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2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0C7C-E637-12E9-0BA2-23543143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29B34-E4C1-96DE-C128-2ECEF9DE3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92B0D-7F56-B513-D93B-093F2990C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B73C-31BD-0F48-9B84-C9A6350C2B23}" type="datetime1">
              <a:rPr lang="ru-RU" smtClean="0"/>
              <a:t>20.12.2023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C73C8-A653-DDD3-55FB-5FD70BD5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FF723-7671-BA5D-C2C7-0477FF1F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7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37FB-813B-0A20-0990-03F5538D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28798-DF84-1184-A6A2-4063BE744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3DF46-E7A5-217D-5EAF-2E27F070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D5BF-5407-DD4A-BFAD-2AA87159EFC5}" type="datetime1">
              <a:rPr lang="ru-RU" smtClean="0"/>
              <a:t>20.12.2023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21421-843C-40F3-9441-0A7405AA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4762-4C6B-868E-A561-5D5DF94B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9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42E2-9CFB-3AA8-CE8C-29E2858A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DB24F-3218-7D74-E8D1-5A5C9018D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67197-0F87-E513-20E0-924E3F623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65DEF-1201-A159-2B79-70D123114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0155-235E-A54E-89B7-4C0DAA1A61A8}" type="datetime1">
              <a:rPr lang="ru-RU" smtClean="0"/>
              <a:t>20.12.2023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48C98-C69E-3D41-F0B3-177D1E86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3FFB1-6BD1-5B0E-C59A-85C2E555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6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7796-9905-E928-766C-F4CC144CA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40565-C8D5-9DDB-6864-CDC53DF7F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40675-F4E0-2FB2-2DA0-56A65BC93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83B01-9C9A-F581-7C59-E78054B8D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F0866-68D3-C5F9-7A4E-BD167EA7F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EBF7C-940C-BE3B-13E2-1ABEABBFD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16E9-8535-5645-AE25-EF2F7E85A3C1}" type="datetime1">
              <a:rPr lang="ru-RU" smtClean="0"/>
              <a:t>20.12.2023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B2CE0-5876-26E6-EAFB-DB597F4E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515B2B-A055-78C9-2C90-3556B6EC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5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6FB8-7EC3-F3CA-535E-4B32658B9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6868B1-FF7D-2D16-639D-99ECBA971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08C4-203B-304E-A20A-AA701369E557}" type="datetime1">
              <a:rPr lang="ru-RU" smtClean="0"/>
              <a:t>20.12.2023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2BBFA-5C5B-4463-CBB0-DDFDB3F64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B2D6F-58A9-3B01-3B14-EEC5CBDFF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3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AC387-148C-79A3-7492-4378BB14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B656-338A-4E42-AFD4-FEDA9F98D190}" type="datetime1">
              <a:rPr lang="ru-RU" smtClean="0"/>
              <a:t>20.12.2023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732A6-F886-66D1-E4E0-77590AE8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362F4-A420-96A0-90B2-C6C0D3F81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3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38818-7030-4A03-6003-1B202562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4BB72-B7FF-826F-BE71-9D0D1B3CC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0398C-FCD8-C5FD-95F5-26E73831A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C0817-D6D4-181A-3442-64450053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16CD-C05E-8245-A24B-3A14F648C356}" type="datetime1">
              <a:rPr lang="ru-RU" smtClean="0"/>
              <a:t>20.12.2023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8034C-853D-9742-9306-91F49BCD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69193-3124-2035-C59A-A930A952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4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8FA8-8B1F-3D80-3743-E2FDAF178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8E826-08BD-C0FA-3139-435F66FE7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F9EDF-36BE-16E0-7C78-5B48615B7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109C7-9647-9A47-9DAF-6068DD05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1EE9-5763-1C4C-A7AF-038BF6765B24}" type="datetime1">
              <a:rPr lang="ru-RU" smtClean="0"/>
              <a:t>20.12.2023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4AF71-7177-D5A8-D5B1-57B6BD8D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85A21-567E-26B9-BD03-651BF335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9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F96A9-7F1C-F77A-0D57-256761E4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23639-09D8-1ADC-E1EC-3DB02D326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EABC4-0F6B-8FC9-D91B-B5660EA88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116B9B21-0244-5F4B-B309-F9AAEE8F4DC1}" type="datetime1">
              <a:rPr lang="ru-RU" smtClean="0"/>
              <a:t>20.12.2023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D86C-5921-23FE-FD8C-E8AF4F174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20C7B-2CE0-44EC-14AD-E0EA178B1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B205B227-22DA-D340-9DC0-31C060A963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5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ECC0-AEF5-EB36-B704-06F5FEEC0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5850"/>
            <a:ext cx="9144000" cy="23876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круговых волн на поверхности жидкости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7AEA5-D792-BDB4-A8F6-F53AE1A59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6136"/>
            <a:ext cx="9144000" cy="165576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Шимшир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Э. О. ИУ7-53Б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Филлипов М. В.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F887B-459F-580B-B5CE-C60AD919C1C8}"/>
              </a:ext>
            </a:extLst>
          </p:cNvPr>
          <p:cNvSpPr txBox="1"/>
          <p:nvPr/>
        </p:nvSpPr>
        <p:spPr>
          <a:xfrm>
            <a:off x="5251474" y="6078071"/>
            <a:ext cx="1689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2023 г.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1F5AC4-08C5-D88C-AF38-DC4A2E8D0E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75" y="475597"/>
            <a:ext cx="1144850" cy="129353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7769FA-3D28-F483-C4E9-C58333C75F1A}"/>
              </a:ext>
            </a:extLst>
          </p:cNvPr>
          <p:cNvSpPr txBox="1"/>
          <p:nvPr/>
        </p:nvSpPr>
        <p:spPr>
          <a:xfrm>
            <a:off x="951575" y="463641"/>
            <a:ext cx="102388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имени Н.Э. Баумана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(МГТУ им. Н.Э. Баумана)</a:t>
            </a:r>
            <a:r>
              <a:rPr lang="en-US" sz="1200" dirty="0">
                <a:effectLst/>
                <a:latin typeface="Times New Roman" panose="02020603050405020304" pitchFamily="18" charset="0"/>
              </a:rPr>
              <a:t> </a:t>
            </a:r>
            <a:endParaRPr lang="en-US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841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8AFA-A070-7127-4D59-C62C6627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6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Интерфейс программы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597E9C-B061-FBBF-8714-7BC840AA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293" y="1331769"/>
            <a:ext cx="6537414" cy="5526231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A1F278-6BBE-14EF-0F03-C6948E97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6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83ACC-F0AB-C5B9-B944-33077DD0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94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Примеры работы программы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3CE79CC-87CC-430B-429B-50DD5AA6C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947" y="1253415"/>
            <a:ext cx="6630105" cy="5604585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4BE4CBE-3152-278D-8068-640D0300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47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83ACC-F0AB-C5B9-B944-33077DD0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94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effectLst/>
              </a:rPr>
              <a:t>Зависимость времени пересчета полигонов поверхности жидкости от количества полигонов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B83BF4-B802-DFEF-BAE4-3C7B7FB5F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631" y="1449643"/>
            <a:ext cx="9424737" cy="5301415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DECBD7-9131-1E4F-8CF6-E7A55B7D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2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83ACC-F0AB-C5B9-B944-33077DD0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94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effectLst/>
              </a:rPr>
              <a:t>Зависимость времени закраски поверхности жидкости от количества полигонов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274B87-4570-1F0C-5FF0-B85860FF2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398" y="1432505"/>
            <a:ext cx="9455204" cy="5318553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E30397-005B-FE17-CFFF-2FE989C1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14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5679-9D7F-F665-1429-8AC5B8E18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009A5-C2A9-F372-D8C9-E2A39217C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рамках курсового проекта б</a:t>
            </a:r>
            <a:r>
              <a:rPr lang="ru-RU" sz="2400" dirty="0">
                <a:effectLst/>
              </a:rPr>
              <a:t>ыло разработано программное обеспечение, позволяющее моделировать генерацию круговых волн на поверхности </a:t>
            </a:r>
            <a:r>
              <a:rPr lang="ru-RU" sz="2400" dirty="0"/>
              <a:t>жидкости.</a:t>
            </a:r>
          </a:p>
          <a:p>
            <a:pPr marL="0" indent="0">
              <a:buNone/>
            </a:pPr>
            <a:r>
              <a:rPr lang="ru-RU" sz="2400" dirty="0"/>
              <a:t>Были выполнены следующие задачи:</a:t>
            </a:r>
            <a:r>
              <a:rPr lang="en-US" sz="2400" dirty="0"/>
              <a:t>    </a:t>
            </a:r>
            <a:endParaRPr lang="ru-RU" sz="2400" dirty="0"/>
          </a:p>
          <a:p>
            <a:r>
              <a:rPr lang="ru-RU" sz="2200" dirty="0">
                <a:effectLst/>
              </a:rPr>
              <a:t>выбраны наиболее подходящие алгоритмы для достижения поставленной цели;</a:t>
            </a:r>
          </a:p>
          <a:p>
            <a:r>
              <a:rPr lang="ru-RU" sz="2200" dirty="0">
                <a:effectLst/>
              </a:rPr>
              <a:t>выбраны средства реализации программного обеспечения;</a:t>
            </a:r>
          </a:p>
          <a:p>
            <a:r>
              <a:rPr lang="ru-RU" sz="2200" dirty="0">
                <a:effectLst/>
              </a:rPr>
              <a:t>разработано программное обеспечение и реализовать выбранные алгоритмы и структуры данных;</a:t>
            </a:r>
          </a:p>
          <a:p>
            <a:r>
              <a:rPr lang="ru-RU" sz="2200" dirty="0">
                <a:effectLst/>
              </a:rPr>
              <a:t>проведены замеры временных характеристик разработанного программного обеспечения.</a:t>
            </a:r>
          </a:p>
          <a:p>
            <a:endParaRPr lang="en-US" sz="26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>
              <a:solidFill>
                <a:srgbClr val="F2FFFC"/>
              </a:solidFill>
              <a:effectLst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71BCE1-AD7F-8C85-BE73-0B06810C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5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9AEC-B3A8-B11C-E0D3-836E361F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0EAC3-1936-0D14-BCC0-6A5EBE928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3100" dirty="0">
                <a:effectLst/>
              </a:rPr>
              <a:t>Целью данного курсового проекта является разработка программного обеспечения, позволяющего моделировать генерацию круговых волн на поверхности жидкости.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3100" dirty="0">
                <a:effectLst/>
              </a:rPr>
              <a:t>Чтобы достигнуть поставлен</a:t>
            </a:r>
            <a:r>
              <a:rPr lang="ru-RU" sz="3100" dirty="0"/>
              <a:t>н</a:t>
            </a:r>
            <a:r>
              <a:rPr lang="ru-RU" sz="3100" dirty="0">
                <a:effectLst/>
              </a:rPr>
              <a:t>ой цели, требуется решить следующие задачи</a:t>
            </a:r>
            <a:r>
              <a:rPr lang="en-US" sz="3100" dirty="0">
                <a:effectLst/>
              </a:rPr>
              <a:t>:</a:t>
            </a:r>
            <a:endParaRPr lang="ru-RU" sz="3100" dirty="0">
              <a:effectLst/>
            </a:endParaRPr>
          </a:p>
          <a:p>
            <a:r>
              <a:rPr lang="ru-RU" sz="2600" b="0" dirty="0">
                <a:effectLst/>
                <a:cs typeface="Times New Roman" panose="02020603050405020304" pitchFamily="18" charset="0"/>
              </a:rPr>
              <a:t>произвести анализ существующих алгоритмов компьютерной графики;</a:t>
            </a:r>
          </a:p>
          <a:p>
            <a:r>
              <a:rPr lang="ru-RU" sz="2600" b="0" dirty="0">
                <a:effectLst/>
                <a:cs typeface="Times New Roman" panose="02020603050405020304" pitchFamily="18" charset="0"/>
              </a:rPr>
              <a:t>выбрать наиболее подходящие алгоритмы для достижения поставлен</a:t>
            </a:r>
            <a:r>
              <a:rPr lang="ru-RU" sz="2600" dirty="0">
                <a:cs typeface="Times New Roman" panose="02020603050405020304" pitchFamily="18" charset="0"/>
              </a:rPr>
              <a:t>н</a:t>
            </a:r>
            <a:r>
              <a:rPr lang="ru-RU" sz="2600" b="0" dirty="0">
                <a:effectLst/>
                <a:cs typeface="Times New Roman" panose="02020603050405020304" pitchFamily="18" charset="0"/>
              </a:rPr>
              <a:t>ой цели;</a:t>
            </a:r>
          </a:p>
          <a:p>
            <a:r>
              <a:rPr lang="ru-RU" sz="2600" b="0" dirty="0">
                <a:effectLst/>
                <a:cs typeface="Times New Roman" panose="02020603050405020304" pitchFamily="18" charset="0"/>
              </a:rPr>
              <a:t>выбрать средства реализации программного обеспечения;</a:t>
            </a:r>
          </a:p>
          <a:p>
            <a:r>
              <a:rPr lang="ru-RU" sz="2600" b="0" dirty="0">
                <a:effectLst/>
                <a:cs typeface="Times New Roman" panose="02020603050405020304" pitchFamily="18" charset="0"/>
              </a:rPr>
              <a:t>разработать программное обеспечение и реализовать выбранные алгоритмы и структуры данных;</a:t>
            </a:r>
          </a:p>
          <a:p>
            <a:r>
              <a:rPr lang="ru-RU" sz="2600" b="0" dirty="0">
                <a:effectLst/>
                <a:cs typeface="Times New Roman" panose="02020603050405020304" pitchFamily="18" charset="0"/>
              </a:rPr>
              <a:t>провести замеры временных характеристик разработанного программного обеспечения.</a:t>
            </a:r>
          </a:p>
          <a:p>
            <a:endParaRPr lang="en-US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7F399D-B3CD-7ACC-73CE-32A3653B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7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F06318-D38B-5365-18B8-8C8F8D3B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Используемые алгоритмы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80507B-8263-7CCD-8928-19A0687D4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Алгоритм, использующий </a:t>
            </a:r>
            <a:r>
              <a:rPr lang="en" dirty="0"/>
              <a:t>Z-</a:t>
            </a:r>
            <a:r>
              <a:rPr lang="ru-RU" dirty="0"/>
              <a:t>буфер</a:t>
            </a:r>
          </a:p>
          <a:p>
            <a:r>
              <a:rPr lang="ru-RU" dirty="0"/>
              <a:t>Закраски по методам </a:t>
            </a:r>
            <a:r>
              <a:rPr lang="ru-RU" dirty="0" err="1"/>
              <a:t>Гуро</a:t>
            </a:r>
            <a:r>
              <a:rPr lang="ru-RU" dirty="0"/>
              <a:t> и </a:t>
            </a:r>
            <a:r>
              <a:rPr lang="ru-RU" dirty="0" err="1"/>
              <a:t>Фонга</a:t>
            </a:r>
            <a:endParaRPr lang="ru-RU" dirty="0"/>
          </a:p>
          <a:p>
            <a:r>
              <a:rPr lang="ru-RU" dirty="0"/>
              <a:t>Модели освещения Ламберта и </a:t>
            </a:r>
            <a:r>
              <a:rPr lang="ru-RU" dirty="0" err="1"/>
              <a:t>Фонга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7F6015-2DDC-FFD1-8713-8399D39C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5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152E-5B0C-8CA4-D691-DE28F817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Модель поверхности жидкости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96A01E3-E999-FF04-E28C-19780760B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954" t="12841" r="25182" b="5762"/>
          <a:stretch/>
        </p:blipFill>
        <p:spPr>
          <a:xfrm>
            <a:off x="3507966" y="1690688"/>
            <a:ext cx="5176067" cy="4802187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B3BCBC5-6B01-DB5C-AAD7-1916FC9A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58670-AA2A-FD03-97E3-92AAC305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Схема алгоритма, использующего </a:t>
            </a:r>
            <a:r>
              <a:rPr lang="en" dirty="0"/>
              <a:t>Z-</a:t>
            </a:r>
            <a:r>
              <a:rPr lang="ru-RU" dirty="0"/>
              <a:t>буфер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D6511D-478E-8509-36F4-FBB14B5AC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687" y="1690688"/>
            <a:ext cx="5144626" cy="4802187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CCB9A5-E2AE-D0C8-DDB0-F9819430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3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18888-6E6E-A1A8-B289-CA170DE8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уравнения круговой волны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E1DEC56-5044-FCB9-F0BE-32AC29919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4546" y="1674585"/>
            <a:ext cx="4776598" cy="132556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A2CC58-8EBE-0FC0-3E40-288B4FB849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34"/>
          <a:stretch/>
        </p:blipFill>
        <p:spPr>
          <a:xfrm>
            <a:off x="3351163" y="2980507"/>
            <a:ext cx="5043364" cy="69914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D4E1A5-22CB-76DA-3E02-3DE0114DC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987" y="3816252"/>
            <a:ext cx="1635974" cy="102473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EA612E8-05C1-BB2D-C77E-0F5255E70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2845" y="3827779"/>
            <a:ext cx="2724565" cy="100167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250E202-DE05-C333-A5B6-0F19F373233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689" t="13158"/>
          <a:stretch/>
        </p:blipFill>
        <p:spPr>
          <a:xfrm>
            <a:off x="3955038" y="4989111"/>
            <a:ext cx="3835613" cy="1134603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C93CE90-D66F-FCCF-6A4B-ADEDB19D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81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79638-F30E-E3BC-8C6F-881B293C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В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ычисление нормалей</a:t>
            </a:r>
            <a:r>
              <a:rPr lang="ru-RU" dirty="0"/>
              <a:t> круговой волны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ECF0CF-3BCD-9DAB-F956-00A486714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62" y="1522226"/>
            <a:ext cx="5852076" cy="82423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E34B3E-666E-B955-EAE0-F65727C5AA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44" t="15573" r="6307" b="5547"/>
          <a:stretch/>
        </p:blipFill>
        <p:spPr>
          <a:xfrm>
            <a:off x="255105" y="2782480"/>
            <a:ext cx="3548020" cy="159514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644BAD-76FD-1805-5249-9C7CDA4900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71" t="7251" r="8195" b="7223"/>
          <a:stretch/>
        </p:blipFill>
        <p:spPr>
          <a:xfrm>
            <a:off x="3169962" y="4674763"/>
            <a:ext cx="5857266" cy="159514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FA529AF-99C7-CDEE-411D-7FB546E3A7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80" t="10018" r="4078" b="11376"/>
          <a:stretch/>
        </p:blipFill>
        <p:spPr>
          <a:xfrm>
            <a:off x="4506397" y="2643599"/>
            <a:ext cx="7430498" cy="159514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2D175DD-1CF5-7DF5-A1D6-1F6B2C58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1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58670-AA2A-FD03-97E3-92AAC305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Методы закраски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26A20FB1-A3D8-DD62-A6E9-64FA8CC18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449" t="7962" r="16969" b="3193"/>
          <a:stretch/>
        </p:blipFill>
        <p:spPr>
          <a:xfrm>
            <a:off x="1855808" y="2176041"/>
            <a:ext cx="2801074" cy="3865985"/>
          </a:xfr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14E5709-4A17-396D-B93F-046D7DC329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18" t="10861" r="12531" b="2629"/>
          <a:stretch/>
        </p:blipFill>
        <p:spPr>
          <a:xfrm>
            <a:off x="7535119" y="2176041"/>
            <a:ext cx="2801073" cy="38659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56D165-509E-3A01-4DDD-27A3E2D96413}"/>
              </a:ext>
            </a:extLst>
          </p:cNvPr>
          <p:cNvSpPr txBox="1"/>
          <p:nvPr/>
        </p:nvSpPr>
        <p:spPr>
          <a:xfrm>
            <a:off x="1682068" y="1533254"/>
            <a:ext cx="31485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Гуро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932CC2-CBE3-844F-992A-A5A7A5928E7A}"/>
              </a:ext>
            </a:extLst>
          </p:cNvPr>
          <p:cNvSpPr txBox="1"/>
          <p:nvPr/>
        </p:nvSpPr>
        <p:spPr>
          <a:xfrm>
            <a:off x="7361377" y="1533254"/>
            <a:ext cx="31485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Фонга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00F0CA8-02FC-E02D-1924-2C8807E9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78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58670-AA2A-FD03-97E3-92AAC305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Схема классов программы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23274F1-3B12-1CED-848E-24781BE87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212" y="1690688"/>
            <a:ext cx="4961575" cy="4671848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98BD544-E21D-23E4-9249-D5F7039A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41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275</Words>
  <Application>Microsoft Macintosh PowerPoint</Application>
  <PresentationFormat>Широкоэкранный</PresentationFormat>
  <Paragraphs>56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Генерация круговых волн на поверхности жидкости</vt:lpstr>
      <vt:lpstr>Цель и задачи</vt:lpstr>
      <vt:lpstr>Используемые алгоритмы</vt:lpstr>
      <vt:lpstr>Модель поверхности жидкости</vt:lpstr>
      <vt:lpstr>Схема алгоритма, использующего Z-буфер</vt:lpstr>
      <vt:lpstr>Описание уравнения круговой волны</vt:lpstr>
      <vt:lpstr>Вычисление нормалей круговой волны</vt:lpstr>
      <vt:lpstr>Методы закраски</vt:lpstr>
      <vt:lpstr>Схема классов программы</vt:lpstr>
      <vt:lpstr>Интерфейс программы</vt:lpstr>
      <vt:lpstr>Примеры работы программы</vt:lpstr>
      <vt:lpstr>Зависимость времени пересчета полигонов поверхности жидкости от количества полигонов</vt:lpstr>
      <vt:lpstr>Зависимость времени закраски поверхности жидкости от количества полигонов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Визуализация воды с использованием вокселей</dc:title>
  <dc:creator>Microsoft Office User</dc:creator>
  <cp:lastModifiedBy>Эмир Шимшир</cp:lastModifiedBy>
  <cp:revision>17</cp:revision>
  <cp:lastPrinted>2023-12-19T20:58:36Z</cp:lastPrinted>
  <dcterms:created xsi:type="dcterms:W3CDTF">2023-12-16T08:01:29Z</dcterms:created>
  <dcterms:modified xsi:type="dcterms:W3CDTF">2023-12-20T06:56:42Z</dcterms:modified>
</cp:coreProperties>
</file>