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6" r:id="rId5"/>
    <p:sldId id="277" r:id="rId6"/>
    <p:sldId id="278" r:id="rId7"/>
    <p:sldId id="279" r:id="rId8"/>
    <p:sldId id="280"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10" autoAdjust="0"/>
  </p:normalViewPr>
  <p:slideViewPr>
    <p:cSldViewPr>
      <p:cViewPr varScale="1">
        <p:scale>
          <a:sx n="78" d="100"/>
          <a:sy n="78" d="100"/>
        </p:scale>
        <p:origin x="159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r sali" userId="8fe32f165c2ec19e" providerId="LiveId" clId="{42753B70-B0ED-4CFD-9AF4-AB0BEBBEDAB5}"/>
    <pc:docChg chg="undo custSel addSld delSld modSld">
      <pc:chgData name="emir sali" userId="8fe32f165c2ec19e" providerId="LiveId" clId="{42753B70-B0ED-4CFD-9AF4-AB0BEBBEDAB5}" dt="2024-06-18T11:40:11.076" v="775" actId="255"/>
      <pc:docMkLst>
        <pc:docMk/>
      </pc:docMkLst>
      <pc:sldChg chg="modSp mod">
        <pc:chgData name="emir sali" userId="8fe32f165c2ec19e" providerId="LiveId" clId="{42753B70-B0ED-4CFD-9AF4-AB0BEBBEDAB5}" dt="2024-06-18T11:00:43.497" v="0"/>
        <pc:sldMkLst>
          <pc:docMk/>
          <pc:sldMk cId="3523947658" sldId="289"/>
        </pc:sldMkLst>
        <pc:spChg chg="mod">
          <ac:chgData name="emir sali" userId="8fe32f165c2ec19e" providerId="LiveId" clId="{42753B70-B0ED-4CFD-9AF4-AB0BEBBEDAB5}" dt="2024-06-18T11:00:43.497" v="0"/>
          <ac:spMkLst>
            <pc:docMk/>
            <pc:sldMk cId="3523947658" sldId="289"/>
            <ac:spMk id="2" creationId="{00000000-0000-0000-0000-000000000000}"/>
          </ac:spMkLst>
        </pc:spChg>
      </pc:sldChg>
      <pc:sldChg chg="addSp modSp new mod">
        <pc:chgData name="emir sali" userId="8fe32f165c2ec19e" providerId="LiveId" clId="{42753B70-B0ED-4CFD-9AF4-AB0BEBBEDAB5}" dt="2024-06-18T11:03:25.982" v="20"/>
        <pc:sldMkLst>
          <pc:docMk/>
          <pc:sldMk cId="4226893464" sldId="290"/>
        </pc:sldMkLst>
        <pc:spChg chg="mod">
          <ac:chgData name="emir sali" userId="8fe32f165c2ec19e" providerId="LiveId" clId="{42753B70-B0ED-4CFD-9AF4-AB0BEBBEDAB5}" dt="2024-06-18T11:03:25.982" v="20"/>
          <ac:spMkLst>
            <pc:docMk/>
            <pc:sldMk cId="4226893464" sldId="290"/>
            <ac:spMk id="2" creationId="{4B28C042-76C9-2D14-CF8D-C8489EE650CF}"/>
          </ac:spMkLst>
        </pc:spChg>
        <pc:spChg chg="mod">
          <ac:chgData name="emir sali" userId="8fe32f165c2ec19e" providerId="LiveId" clId="{42753B70-B0ED-4CFD-9AF4-AB0BEBBEDAB5}" dt="2024-06-18T11:01:05.296" v="6" actId="20577"/>
          <ac:spMkLst>
            <pc:docMk/>
            <pc:sldMk cId="4226893464" sldId="290"/>
            <ac:spMk id="3" creationId="{5313B261-0951-57B6-1455-F531C1ADC668}"/>
          </ac:spMkLst>
        </pc:spChg>
        <pc:picChg chg="add mod">
          <ac:chgData name="emir sali" userId="8fe32f165c2ec19e" providerId="LiveId" clId="{42753B70-B0ED-4CFD-9AF4-AB0BEBBEDAB5}" dt="2024-06-18T11:02:51.626" v="10" actId="1076"/>
          <ac:picMkLst>
            <pc:docMk/>
            <pc:sldMk cId="4226893464" sldId="290"/>
            <ac:picMk id="4" creationId="{71801AEE-E623-2DDA-60D2-BE533D576262}"/>
          </ac:picMkLst>
        </pc:picChg>
      </pc:sldChg>
      <pc:sldChg chg="modSp new mod">
        <pc:chgData name="emir sali" userId="8fe32f165c2ec19e" providerId="LiveId" clId="{42753B70-B0ED-4CFD-9AF4-AB0BEBBEDAB5}" dt="2024-06-18T11:04:05.837" v="48" actId="20577"/>
        <pc:sldMkLst>
          <pc:docMk/>
          <pc:sldMk cId="2738487427" sldId="291"/>
        </pc:sldMkLst>
        <pc:spChg chg="mod">
          <ac:chgData name="emir sali" userId="8fe32f165c2ec19e" providerId="LiveId" clId="{42753B70-B0ED-4CFD-9AF4-AB0BEBBEDAB5}" dt="2024-06-18T11:03:33.192" v="21"/>
          <ac:spMkLst>
            <pc:docMk/>
            <pc:sldMk cId="2738487427" sldId="291"/>
            <ac:spMk id="2" creationId="{DF9D31C1-C8B6-1BBF-AC4A-6BFE74F45867}"/>
          </ac:spMkLst>
        </pc:spChg>
        <pc:spChg chg="mod">
          <ac:chgData name="emir sali" userId="8fe32f165c2ec19e" providerId="LiveId" clId="{42753B70-B0ED-4CFD-9AF4-AB0BEBBEDAB5}" dt="2024-06-18T11:04:05.837" v="48" actId="20577"/>
          <ac:spMkLst>
            <pc:docMk/>
            <pc:sldMk cId="2738487427" sldId="291"/>
            <ac:spMk id="3" creationId="{E9666230-5FBC-8435-F66F-0C396D2DB110}"/>
          </ac:spMkLst>
        </pc:spChg>
      </pc:sldChg>
      <pc:sldChg chg="modSp new mod">
        <pc:chgData name="emir sali" userId="8fe32f165c2ec19e" providerId="LiveId" clId="{42753B70-B0ED-4CFD-9AF4-AB0BEBBEDAB5}" dt="2024-06-18T11:04:38.987" v="74" actId="20577"/>
        <pc:sldMkLst>
          <pc:docMk/>
          <pc:sldMk cId="1958696920" sldId="292"/>
        </pc:sldMkLst>
        <pc:spChg chg="mod">
          <ac:chgData name="emir sali" userId="8fe32f165c2ec19e" providerId="LiveId" clId="{42753B70-B0ED-4CFD-9AF4-AB0BEBBEDAB5}" dt="2024-06-18T11:04:15.271" v="51"/>
          <ac:spMkLst>
            <pc:docMk/>
            <pc:sldMk cId="1958696920" sldId="292"/>
            <ac:spMk id="2" creationId="{5A91699E-2077-0071-981F-B74BE2946AE5}"/>
          </ac:spMkLst>
        </pc:spChg>
        <pc:spChg chg="mod">
          <ac:chgData name="emir sali" userId="8fe32f165c2ec19e" providerId="LiveId" clId="{42753B70-B0ED-4CFD-9AF4-AB0BEBBEDAB5}" dt="2024-06-18T11:04:38.987" v="74" actId="20577"/>
          <ac:spMkLst>
            <pc:docMk/>
            <pc:sldMk cId="1958696920" sldId="292"/>
            <ac:spMk id="3" creationId="{C6A41293-094A-779F-6C38-56E21885EED1}"/>
          </ac:spMkLst>
        </pc:spChg>
      </pc:sldChg>
      <pc:sldChg chg="addSp modSp new mod">
        <pc:chgData name="emir sali" userId="8fe32f165c2ec19e" providerId="LiveId" clId="{42753B70-B0ED-4CFD-9AF4-AB0BEBBEDAB5}" dt="2024-06-18T11:06:31.126" v="81" actId="1076"/>
        <pc:sldMkLst>
          <pc:docMk/>
          <pc:sldMk cId="1421067104" sldId="293"/>
        </pc:sldMkLst>
        <pc:spChg chg="mod">
          <ac:chgData name="emir sali" userId="8fe32f165c2ec19e" providerId="LiveId" clId="{42753B70-B0ED-4CFD-9AF4-AB0BEBBEDAB5}" dt="2024-06-18T11:04:58.499" v="76"/>
          <ac:spMkLst>
            <pc:docMk/>
            <pc:sldMk cId="1421067104" sldId="293"/>
            <ac:spMk id="2" creationId="{38E4E320-0439-B28D-4F1C-F30F26AF0E4E}"/>
          </ac:spMkLst>
        </pc:spChg>
        <pc:spChg chg="mod">
          <ac:chgData name="emir sali" userId="8fe32f165c2ec19e" providerId="LiveId" clId="{42753B70-B0ED-4CFD-9AF4-AB0BEBBEDAB5}" dt="2024-06-18T11:06:31.126" v="81" actId="1076"/>
          <ac:spMkLst>
            <pc:docMk/>
            <pc:sldMk cId="1421067104" sldId="293"/>
            <ac:spMk id="3" creationId="{D5FCE7C0-4ACA-A218-E434-59801837EC2D}"/>
          </ac:spMkLst>
        </pc:spChg>
        <pc:picChg chg="add mod">
          <ac:chgData name="emir sali" userId="8fe32f165c2ec19e" providerId="LiveId" clId="{42753B70-B0ED-4CFD-9AF4-AB0BEBBEDAB5}" dt="2024-06-18T11:06:30.688" v="80" actId="1076"/>
          <ac:picMkLst>
            <pc:docMk/>
            <pc:sldMk cId="1421067104" sldId="293"/>
            <ac:picMk id="4" creationId="{34DDA9BC-5834-13B7-7D5A-942699BCED0C}"/>
          </ac:picMkLst>
        </pc:picChg>
      </pc:sldChg>
      <pc:sldChg chg="addSp modSp new mod">
        <pc:chgData name="emir sali" userId="8fe32f165c2ec19e" providerId="LiveId" clId="{42753B70-B0ED-4CFD-9AF4-AB0BEBBEDAB5}" dt="2024-06-18T11:07:18.892" v="107" actId="1037"/>
        <pc:sldMkLst>
          <pc:docMk/>
          <pc:sldMk cId="3950943993" sldId="294"/>
        </pc:sldMkLst>
        <pc:spChg chg="mod">
          <ac:chgData name="emir sali" userId="8fe32f165c2ec19e" providerId="LiveId" clId="{42753B70-B0ED-4CFD-9AF4-AB0BEBBEDAB5}" dt="2024-06-18T11:06:39.096" v="84"/>
          <ac:spMkLst>
            <pc:docMk/>
            <pc:sldMk cId="3950943993" sldId="294"/>
            <ac:spMk id="2" creationId="{D98AD745-DA7C-08C5-EA0E-F37F4BDB63CA}"/>
          </ac:spMkLst>
        </pc:spChg>
        <pc:spChg chg="mod">
          <ac:chgData name="emir sali" userId="8fe32f165c2ec19e" providerId="LiveId" clId="{42753B70-B0ED-4CFD-9AF4-AB0BEBBEDAB5}" dt="2024-06-18T11:06:57.919" v="101" actId="20577"/>
          <ac:spMkLst>
            <pc:docMk/>
            <pc:sldMk cId="3950943993" sldId="294"/>
            <ac:spMk id="3" creationId="{F96EDC5C-5C35-7922-F126-6E6CDD7CC890}"/>
          </ac:spMkLst>
        </pc:spChg>
        <pc:picChg chg="add mod">
          <ac:chgData name="emir sali" userId="8fe32f165c2ec19e" providerId="LiveId" clId="{42753B70-B0ED-4CFD-9AF4-AB0BEBBEDAB5}" dt="2024-06-18T11:07:18.892" v="107" actId="1037"/>
          <ac:picMkLst>
            <pc:docMk/>
            <pc:sldMk cId="3950943993" sldId="294"/>
            <ac:picMk id="5" creationId="{372116F2-2C5D-1165-EE32-F8EC78A9FAF0}"/>
          </ac:picMkLst>
        </pc:picChg>
      </pc:sldChg>
      <pc:sldChg chg="addSp delSp modSp new mod">
        <pc:chgData name="emir sali" userId="8fe32f165c2ec19e" providerId="LiveId" clId="{42753B70-B0ED-4CFD-9AF4-AB0BEBBEDAB5}" dt="2024-06-18T11:09:40.378" v="136" actId="1076"/>
        <pc:sldMkLst>
          <pc:docMk/>
          <pc:sldMk cId="2936361759" sldId="295"/>
        </pc:sldMkLst>
        <pc:spChg chg="mod">
          <ac:chgData name="emir sali" userId="8fe32f165c2ec19e" providerId="LiveId" clId="{42753B70-B0ED-4CFD-9AF4-AB0BEBBEDAB5}" dt="2024-06-18T11:08:27.713" v="117"/>
          <ac:spMkLst>
            <pc:docMk/>
            <pc:sldMk cId="2936361759" sldId="295"/>
            <ac:spMk id="2" creationId="{C59A9B0B-183C-92C0-7C31-02B63709A2EA}"/>
          </ac:spMkLst>
        </pc:spChg>
        <pc:spChg chg="mod">
          <ac:chgData name="emir sali" userId="8fe32f165c2ec19e" providerId="LiveId" clId="{42753B70-B0ED-4CFD-9AF4-AB0BEBBEDAB5}" dt="2024-06-18T11:08:35.888" v="119" actId="1076"/>
          <ac:spMkLst>
            <pc:docMk/>
            <pc:sldMk cId="2936361759" sldId="295"/>
            <ac:spMk id="3" creationId="{C006C9E2-DBB7-37E8-11BD-7E6B55210926}"/>
          </ac:spMkLst>
        </pc:spChg>
        <pc:spChg chg="mod">
          <ac:chgData name="emir sali" userId="8fe32f165c2ec19e" providerId="LiveId" clId="{42753B70-B0ED-4CFD-9AF4-AB0BEBBEDAB5}" dt="2024-06-18T11:09:40.378" v="136" actId="1076"/>
          <ac:spMkLst>
            <pc:docMk/>
            <pc:sldMk cId="2936361759" sldId="295"/>
            <ac:spMk id="7" creationId="{B9B77FFD-A20B-27A2-C0F1-DB3C8B418C7E}"/>
          </ac:spMkLst>
        </pc:spChg>
        <pc:spChg chg="mod">
          <ac:chgData name="emir sali" userId="8fe32f165c2ec19e" providerId="LiveId" clId="{42753B70-B0ED-4CFD-9AF4-AB0BEBBEDAB5}" dt="2024-06-18T11:09:40.378" v="136" actId="1076"/>
          <ac:spMkLst>
            <pc:docMk/>
            <pc:sldMk cId="2936361759" sldId="295"/>
            <ac:spMk id="8" creationId="{EA1B4B45-D384-9577-0904-0C8B04E9E3D4}"/>
          </ac:spMkLst>
        </pc:spChg>
        <pc:grpChg chg="mod">
          <ac:chgData name="emir sali" userId="8fe32f165c2ec19e" providerId="LiveId" clId="{42753B70-B0ED-4CFD-9AF4-AB0BEBBEDAB5}" dt="2024-06-18T11:08:27.713" v="117"/>
          <ac:grpSpMkLst>
            <pc:docMk/>
            <pc:sldMk cId="2936361759" sldId="295"/>
            <ac:grpSpMk id="1" creationId="{00000000-0000-0000-0000-000000000000}"/>
          </ac:grpSpMkLst>
        </pc:grpChg>
        <pc:grpChg chg="add mod">
          <ac:chgData name="emir sali" userId="8fe32f165c2ec19e" providerId="LiveId" clId="{42753B70-B0ED-4CFD-9AF4-AB0BEBBEDAB5}" dt="2024-06-18T11:09:40.378" v="136" actId="1076"/>
          <ac:grpSpMkLst>
            <pc:docMk/>
            <pc:sldMk cId="2936361759" sldId="295"/>
            <ac:grpSpMk id="6" creationId="{299D0273-033E-83EE-791A-C0FD3913EC73}"/>
          </ac:grpSpMkLst>
        </pc:grpChg>
        <pc:picChg chg="add del mod">
          <ac:chgData name="emir sali" userId="8fe32f165c2ec19e" providerId="LiveId" clId="{42753B70-B0ED-4CFD-9AF4-AB0BEBBEDAB5}" dt="2024-06-18T11:08:17.844" v="116" actId="478"/>
          <ac:picMkLst>
            <pc:docMk/>
            <pc:sldMk cId="2936361759" sldId="295"/>
            <ac:picMk id="5" creationId="{BD97DACA-5DA0-5F42-18BA-4B60C54B8072}"/>
          </ac:picMkLst>
        </pc:picChg>
      </pc:sldChg>
      <pc:sldChg chg="addSp modSp new mod">
        <pc:chgData name="emir sali" userId="8fe32f165c2ec19e" providerId="LiveId" clId="{42753B70-B0ED-4CFD-9AF4-AB0BEBBEDAB5}" dt="2024-06-18T11:11:00.951" v="149" actId="1076"/>
        <pc:sldMkLst>
          <pc:docMk/>
          <pc:sldMk cId="342665965" sldId="296"/>
        </pc:sldMkLst>
        <pc:spChg chg="mod">
          <ac:chgData name="emir sali" userId="8fe32f165c2ec19e" providerId="LiveId" clId="{42753B70-B0ED-4CFD-9AF4-AB0BEBBEDAB5}" dt="2024-06-18T11:10:07.721" v="138"/>
          <ac:spMkLst>
            <pc:docMk/>
            <pc:sldMk cId="342665965" sldId="296"/>
            <ac:spMk id="2" creationId="{864F0CC0-8B7E-D090-8A2F-CF5036248231}"/>
          </ac:spMkLst>
        </pc:spChg>
        <pc:spChg chg="mod">
          <ac:chgData name="emir sali" userId="8fe32f165c2ec19e" providerId="LiveId" clId="{42753B70-B0ED-4CFD-9AF4-AB0BEBBEDAB5}" dt="2024-06-18T11:10:21.648" v="139"/>
          <ac:spMkLst>
            <pc:docMk/>
            <pc:sldMk cId="342665965" sldId="296"/>
            <ac:spMk id="3" creationId="{BBB1B6D0-04B2-B0DC-36C2-16D3092BB3B8}"/>
          </ac:spMkLst>
        </pc:spChg>
        <pc:picChg chg="add mod">
          <ac:chgData name="emir sali" userId="8fe32f165c2ec19e" providerId="LiveId" clId="{42753B70-B0ED-4CFD-9AF4-AB0BEBBEDAB5}" dt="2024-06-18T11:11:00.951" v="149" actId="1076"/>
          <ac:picMkLst>
            <pc:docMk/>
            <pc:sldMk cId="342665965" sldId="296"/>
            <ac:picMk id="4" creationId="{AC717276-AAFC-81CF-126D-14237700C3D4}"/>
          </ac:picMkLst>
        </pc:picChg>
      </pc:sldChg>
      <pc:sldChg chg="delSp modSp new del mod">
        <pc:chgData name="emir sali" userId="8fe32f165c2ec19e" providerId="LiveId" clId="{42753B70-B0ED-4CFD-9AF4-AB0BEBBEDAB5}" dt="2024-06-18T11:13:06.211" v="168" actId="47"/>
        <pc:sldMkLst>
          <pc:docMk/>
          <pc:sldMk cId="2571969079" sldId="297"/>
        </pc:sldMkLst>
        <pc:spChg chg="del">
          <ac:chgData name="emir sali" userId="8fe32f165c2ec19e" providerId="LiveId" clId="{42753B70-B0ED-4CFD-9AF4-AB0BEBBEDAB5}" dt="2024-06-18T11:11:37.991" v="156" actId="478"/>
          <ac:spMkLst>
            <pc:docMk/>
            <pc:sldMk cId="2571969079" sldId="297"/>
            <ac:spMk id="2" creationId="{08D0A160-AD51-EE9F-75B4-DA907AED3DE0}"/>
          </ac:spMkLst>
        </pc:spChg>
        <pc:spChg chg="mod">
          <ac:chgData name="emir sali" userId="8fe32f165c2ec19e" providerId="LiveId" clId="{42753B70-B0ED-4CFD-9AF4-AB0BEBBEDAB5}" dt="2024-06-18T11:11:52.684" v="159" actId="20577"/>
          <ac:spMkLst>
            <pc:docMk/>
            <pc:sldMk cId="2571969079" sldId="297"/>
            <ac:spMk id="3" creationId="{DFB0D06C-DE6D-B704-FC4B-A4BE8B6F2054}"/>
          </ac:spMkLst>
        </pc:spChg>
      </pc:sldChg>
      <pc:sldChg chg="addSp modSp new mod">
        <pc:chgData name="emir sali" userId="8fe32f165c2ec19e" providerId="LiveId" clId="{42753B70-B0ED-4CFD-9AF4-AB0BEBBEDAB5}" dt="2024-06-18T11:12:40" v="166" actId="1076"/>
        <pc:sldMkLst>
          <pc:docMk/>
          <pc:sldMk cId="421162280" sldId="298"/>
        </pc:sldMkLst>
        <pc:spChg chg="mod">
          <ac:chgData name="emir sali" userId="8fe32f165c2ec19e" providerId="LiveId" clId="{42753B70-B0ED-4CFD-9AF4-AB0BEBBEDAB5}" dt="2024-06-18T11:12:08.390" v="161"/>
          <ac:spMkLst>
            <pc:docMk/>
            <pc:sldMk cId="421162280" sldId="298"/>
            <ac:spMk id="2" creationId="{DCA7A46C-3C7C-E1FC-188D-0253EE300D37}"/>
          </ac:spMkLst>
        </pc:spChg>
        <pc:spChg chg="mod">
          <ac:chgData name="emir sali" userId="8fe32f165c2ec19e" providerId="LiveId" clId="{42753B70-B0ED-4CFD-9AF4-AB0BEBBEDAB5}" dt="2024-06-18T11:12:16.761" v="162"/>
          <ac:spMkLst>
            <pc:docMk/>
            <pc:sldMk cId="421162280" sldId="298"/>
            <ac:spMk id="3" creationId="{28D3F7DE-B46A-3E2A-C750-47F59F30F6BD}"/>
          </ac:spMkLst>
        </pc:spChg>
        <pc:picChg chg="add mod">
          <ac:chgData name="emir sali" userId="8fe32f165c2ec19e" providerId="LiveId" clId="{42753B70-B0ED-4CFD-9AF4-AB0BEBBEDAB5}" dt="2024-06-18T11:12:40" v="166" actId="1076"/>
          <ac:picMkLst>
            <pc:docMk/>
            <pc:sldMk cId="421162280" sldId="298"/>
            <ac:picMk id="5" creationId="{D63931BC-A608-4EF8-6F53-6D97DA7DFEA6}"/>
          </ac:picMkLst>
        </pc:picChg>
      </pc:sldChg>
      <pc:sldChg chg="delSp modSp new mod">
        <pc:chgData name="emir sali" userId="8fe32f165c2ec19e" providerId="LiveId" clId="{42753B70-B0ED-4CFD-9AF4-AB0BEBBEDAB5}" dt="2024-06-18T11:14:54.995" v="217" actId="1076"/>
        <pc:sldMkLst>
          <pc:docMk/>
          <pc:sldMk cId="2398463511" sldId="299"/>
        </pc:sldMkLst>
        <pc:spChg chg="mod">
          <ac:chgData name="emir sali" userId="8fe32f165c2ec19e" providerId="LiveId" clId="{42753B70-B0ED-4CFD-9AF4-AB0BEBBEDAB5}" dt="2024-06-18T11:14:54.995" v="217" actId="1076"/>
          <ac:spMkLst>
            <pc:docMk/>
            <pc:sldMk cId="2398463511" sldId="299"/>
            <ac:spMk id="2" creationId="{7617274B-DC19-C228-152A-B15F817646BD}"/>
          </ac:spMkLst>
        </pc:spChg>
        <pc:spChg chg="del">
          <ac:chgData name="emir sali" userId="8fe32f165c2ec19e" providerId="LiveId" clId="{42753B70-B0ED-4CFD-9AF4-AB0BEBBEDAB5}" dt="2024-06-18T11:14:33.805" v="210" actId="478"/>
          <ac:spMkLst>
            <pc:docMk/>
            <pc:sldMk cId="2398463511" sldId="299"/>
            <ac:spMk id="3" creationId="{C11016B8-1999-EF08-29C4-7AE2F7D2B135}"/>
          </ac:spMkLst>
        </pc:spChg>
      </pc:sldChg>
      <pc:sldChg chg="modSp new mod">
        <pc:chgData name="emir sali" userId="8fe32f165c2ec19e" providerId="LiveId" clId="{42753B70-B0ED-4CFD-9AF4-AB0BEBBEDAB5}" dt="2024-06-18T11:16:16.566" v="236" actId="20577"/>
        <pc:sldMkLst>
          <pc:docMk/>
          <pc:sldMk cId="3674703448" sldId="300"/>
        </pc:sldMkLst>
        <pc:spChg chg="mod">
          <ac:chgData name="emir sali" userId="8fe32f165c2ec19e" providerId="LiveId" clId="{42753B70-B0ED-4CFD-9AF4-AB0BEBBEDAB5}" dt="2024-06-18T11:16:00.202" v="223"/>
          <ac:spMkLst>
            <pc:docMk/>
            <pc:sldMk cId="3674703448" sldId="300"/>
            <ac:spMk id="2" creationId="{2CA6106D-A3B6-A0A7-4C60-14F73AAA83E9}"/>
          </ac:spMkLst>
        </pc:spChg>
        <pc:spChg chg="mod">
          <ac:chgData name="emir sali" userId="8fe32f165c2ec19e" providerId="LiveId" clId="{42753B70-B0ED-4CFD-9AF4-AB0BEBBEDAB5}" dt="2024-06-18T11:16:16.566" v="236" actId="20577"/>
          <ac:spMkLst>
            <pc:docMk/>
            <pc:sldMk cId="3674703448" sldId="300"/>
            <ac:spMk id="3" creationId="{2467EAD6-3D06-F1BD-8944-F51F6389955E}"/>
          </ac:spMkLst>
        </pc:spChg>
      </pc:sldChg>
      <pc:sldChg chg="modSp new mod">
        <pc:chgData name="emir sali" userId="8fe32f165c2ec19e" providerId="LiveId" clId="{42753B70-B0ED-4CFD-9AF4-AB0BEBBEDAB5}" dt="2024-06-18T11:17:26.415" v="283" actId="20577"/>
        <pc:sldMkLst>
          <pc:docMk/>
          <pc:sldMk cId="4057877688" sldId="301"/>
        </pc:sldMkLst>
        <pc:spChg chg="mod">
          <ac:chgData name="emir sali" userId="8fe32f165c2ec19e" providerId="LiveId" clId="{42753B70-B0ED-4CFD-9AF4-AB0BEBBEDAB5}" dt="2024-06-18T11:16:52.042" v="244"/>
          <ac:spMkLst>
            <pc:docMk/>
            <pc:sldMk cId="4057877688" sldId="301"/>
            <ac:spMk id="2" creationId="{667AE3FA-D901-E0D3-4E8B-E3D015B75E0F}"/>
          </ac:spMkLst>
        </pc:spChg>
        <pc:spChg chg="mod">
          <ac:chgData name="emir sali" userId="8fe32f165c2ec19e" providerId="LiveId" clId="{42753B70-B0ED-4CFD-9AF4-AB0BEBBEDAB5}" dt="2024-06-18T11:17:26.415" v="283" actId="20577"/>
          <ac:spMkLst>
            <pc:docMk/>
            <pc:sldMk cId="4057877688" sldId="301"/>
            <ac:spMk id="3" creationId="{55128BD1-1A85-C5DC-232C-699DA49821F8}"/>
          </ac:spMkLst>
        </pc:spChg>
      </pc:sldChg>
      <pc:sldChg chg="modSp new mod">
        <pc:chgData name="emir sali" userId="8fe32f165c2ec19e" providerId="LiveId" clId="{42753B70-B0ED-4CFD-9AF4-AB0BEBBEDAB5}" dt="2024-06-18T11:18:39.135" v="310" actId="20577"/>
        <pc:sldMkLst>
          <pc:docMk/>
          <pc:sldMk cId="4166797674" sldId="302"/>
        </pc:sldMkLst>
        <pc:spChg chg="mod">
          <ac:chgData name="emir sali" userId="8fe32f165c2ec19e" providerId="LiveId" clId="{42753B70-B0ED-4CFD-9AF4-AB0BEBBEDAB5}" dt="2024-06-18T11:17:50.986" v="291" actId="20577"/>
          <ac:spMkLst>
            <pc:docMk/>
            <pc:sldMk cId="4166797674" sldId="302"/>
            <ac:spMk id="2" creationId="{7EBC4A65-7071-E22F-8560-1C8DE08CFEA5}"/>
          </ac:spMkLst>
        </pc:spChg>
        <pc:spChg chg="mod">
          <ac:chgData name="emir sali" userId="8fe32f165c2ec19e" providerId="LiveId" clId="{42753B70-B0ED-4CFD-9AF4-AB0BEBBEDAB5}" dt="2024-06-18T11:18:39.135" v="310" actId="20577"/>
          <ac:spMkLst>
            <pc:docMk/>
            <pc:sldMk cId="4166797674" sldId="302"/>
            <ac:spMk id="3" creationId="{434ACC2E-B4A0-AFA8-61A0-EDBAD0314C8A}"/>
          </ac:spMkLst>
        </pc:spChg>
      </pc:sldChg>
      <pc:sldChg chg="modSp new mod">
        <pc:chgData name="emir sali" userId="8fe32f165c2ec19e" providerId="LiveId" clId="{42753B70-B0ED-4CFD-9AF4-AB0BEBBEDAB5}" dt="2024-06-18T11:19:33.414" v="335" actId="20577"/>
        <pc:sldMkLst>
          <pc:docMk/>
          <pc:sldMk cId="2780618799" sldId="303"/>
        </pc:sldMkLst>
        <pc:spChg chg="mod">
          <ac:chgData name="emir sali" userId="8fe32f165c2ec19e" providerId="LiveId" clId="{42753B70-B0ED-4CFD-9AF4-AB0BEBBEDAB5}" dt="2024-06-18T11:18:51.714" v="312"/>
          <ac:spMkLst>
            <pc:docMk/>
            <pc:sldMk cId="2780618799" sldId="303"/>
            <ac:spMk id="2" creationId="{EC4835B5-6D03-BDE6-C57C-C3364A3D9D49}"/>
          </ac:spMkLst>
        </pc:spChg>
        <pc:spChg chg="mod">
          <ac:chgData name="emir sali" userId="8fe32f165c2ec19e" providerId="LiveId" clId="{42753B70-B0ED-4CFD-9AF4-AB0BEBBEDAB5}" dt="2024-06-18T11:19:33.414" v="335" actId="20577"/>
          <ac:spMkLst>
            <pc:docMk/>
            <pc:sldMk cId="2780618799" sldId="303"/>
            <ac:spMk id="3" creationId="{5F5E9CB7-3CC8-211A-C782-7AE41B990F88}"/>
          </ac:spMkLst>
        </pc:spChg>
      </pc:sldChg>
      <pc:sldChg chg="modSp new mod">
        <pc:chgData name="emir sali" userId="8fe32f165c2ec19e" providerId="LiveId" clId="{42753B70-B0ED-4CFD-9AF4-AB0BEBBEDAB5}" dt="2024-06-18T11:20:38.824" v="373" actId="20577"/>
        <pc:sldMkLst>
          <pc:docMk/>
          <pc:sldMk cId="3527515579" sldId="304"/>
        </pc:sldMkLst>
        <pc:spChg chg="mod">
          <ac:chgData name="emir sali" userId="8fe32f165c2ec19e" providerId="LiveId" clId="{42753B70-B0ED-4CFD-9AF4-AB0BEBBEDAB5}" dt="2024-06-18T11:19:58.280" v="343" actId="20577"/>
          <ac:spMkLst>
            <pc:docMk/>
            <pc:sldMk cId="3527515579" sldId="304"/>
            <ac:spMk id="2" creationId="{B0F466AB-DCEF-AF1E-AB78-5BD8ACCB2807}"/>
          </ac:spMkLst>
        </pc:spChg>
        <pc:spChg chg="mod">
          <ac:chgData name="emir sali" userId="8fe32f165c2ec19e" providerId="LiveId" clId="{42753B70-B0ED-4CFD-9AF4-AB0BEBBEDAB5}" dt="2024-06-18T11:20:38.824" v="373" actId="20577"/>
          <ac:spMkLst>
            <pc:docMk/>
            <pc:sldMk cId="3527515579" sldId="304"/>
            <ac:spMk id="3" creationId="{BB6B42CD-0A0B-02D3-BAC1-8EDA6F641F09}"/>
          </ac:spMkLst>
        </pc:spChg>
      </pc:sldChg>
      <pc:sldChg chg="modSp new mod">
        <pc:chgData name="emir sali" userId="8fe32f165c2ec19e" providerId="LiveId" clId="{42753B70-B0ED-4CFD-9AF4-AB0BEBBEDAB5}" dt="2024-06-18T11:21:12.335" v="382"/>
        <pc:sldMkLst>
          <pc:docMk/>
          <pc:sldMk cId="183525018" sldId="305"/>
        </pc:sldMkLst>
        <pc:spChg chg="mod">
          <ac:chgData name="emir sali" userId="8fe32f165c2ec19e" providerId="LiveId" clId="{42753B70-B0ED-4CFD-9AF4-AB0BEBBEDAB5}" dt="2024-06-18T11:21:12.335" v="382"/>
          <ac:spMkLst>
            <pc:docMk/>
            <pc:sldMk cId="183525018" sldId="305"/>
            <ac:spMk id="2" creationId="{E6942422-0891-B0E7-4085-60E73999D1DA}"/>
          </ac:spMkLst>
        </pc:spChg>
        <pc:spChg chg="mod">
          <ac:chgData name="emir sali" userId="8fe32f165c2ec19e" providerId="LiveId" clId="{42753B70-B0ED-4CFD-9AF4-AB0BEBBEDAB5}" dt="2024-06-18T11:21:00.448" v="381" actId="20577"/>
          <ac:spMkLst>
            <pc:docMk/>
            <pc:sldMk cId="183525018" sldId="305"/>
            <ac:spMk id="3" creationId="{3FF74DA3-7BE1-F0FA-2375-0A793F0E47EB}"/>
          </ac:spMkLst>
        </pc:spChg>
      </pc:sldChg>
      <pc:sldChg chg="modSp new mod">
        <pc:chgData name="emir sali" userId="8fe32f165c2ec19e" providerId="LiveId" clId="{42753B70-B0ED-4CFD-9AF4-AB0BEBBEDAB5}" dt="2024-06-18T11:21:52.598" v="398" actId="20577"/>
        <pc:sldMkLst>
          <pc:docMk/>
          <pc:sldMk cId="2877151552" sldId="306"/>
        </pc:sldMkLst>
        <pc:spChg chg="mod">
          <ac:chgData name="emir sali" userId="8fe32f165c2ec19e" providerId="LiveId" clId="{42753B70-B0ED-4CFD-9AF4-AB0BEBBEDAB5}" dt="2024-06-18T11:21:15.332" v="384"/>
          <ac:spMkLst>
            <pc:docMk/>
            <pc:sldMk cId="2877151552" sldId="306"/>
            <ac:spMk id="2" creationId="{1FD89F22-CD6D-8DC5-3F1A-835D91BFB383}"/>
          </ac:spMkLst>
        </pc:spChg>
        <pc:spChg chg="mod">
          <ac:chgData name="emir sali" userId="8fe32f165c2ec19e" providerId="LiveId" clId="{42753B70-B0ED-4CFD-9AF4-AB0BEBBEDAB5}" dt="2024-06-18T11:21:52.598" v="398" actId="20577"/>
          <ac:spMkLst>
            <pc:docMk/>
            <pc:sldMk cId="2877151552" sldId="306"/>
            <ac:spMk id="3" creationId="{59E47DA3-1315-1289-4E48-5A52F1954270}"/>
          </ac:spMkLst>
        </pc:spChg>
      </pc:sldChg>
      <pc:sldChg chg="modSp new mod">
        <pc:chgData name="emir sali" userId="8fe32f165c2ec19e" providerId="LiveId" clId="{42753B70-B0ED-4CFD-9AF4-AB0BEBBEDAB5}" dt="2024-06-18T11:24:20.707" v="484"/>
        <pc:sldMkLst>
          <pc:docMk/>
          <pc:sldMk cId="2432284062" sldId="307"/>
        </pc:sldMkLst>
        <pc:spChg chg="mod">
          <ac:chgData name="emir sali" userId="8fe32f165c2ec19e" providerId="LiveId" clId="{42753B70-B0ED-4CFD-9AF4-AB0BEBBEDAB5}" dt="2024-06-18T11:24:20.707" v="484"/>
          <ac:spMkLst>
            <pc:docMk/>
            <pc:sldMk cId="2432284062" sldId="307"/>
            <ac:spMk id="2" creationId="{A850B4EC-F776-C8F4-625E-521F4135D5BF}"/>
          </ac:spMkLst>
        </pc:spChg>
        <pc:spChg chg="mod">
          <ac:chgData name="emir sali" userId="8fe32f165c2ec19e" providerId="LiveId" clId="{42753B70-B0ED-4CFD-9AF4-AB0BEBBEDAB5}" dt="2024-06-18T11:22:20.198" v="418" actId="20577"/>
          <ac:spMkLst>
            <pc:docMk/>
            <pc:sldMk cId="2432284062" sldId="307"/>
            <ac:spMk id="3" creationId="{2683409F-A425-70B6-24C0-37D5B28D18DD}"/>
          </ac:spMkLst>
        </pc:spChg>
      </pc:sldChg>
      <pc:sldChg chg="modSp new mod">
        <pc:chgData name="emir sali" userId="8fe32f165c2ec19e" providerId="LiveId" clId="{42753B70-B0ED-4CFD-9AF4-AB0BEBBEDAB5}" dt="2024-06-18T11:24:22.845" v="485"/>
        <pc:sldMkLst>
          <pc:docMk/>
          <pc:sldMk cId="2751843911" sldId="308"/>
        </pc:sldMkLst>
        <pc:spChg chg="mod">
          <ac:chgData name="emir sali" userId="8fe32f165c2ec19e" providerId="LiveId" clId="{42753B70-B0ED-4CFD-9AF4-AB0BEBBEDAB5}" dt="2024-06-18T11:24:22.845" v="485"/>
          <ac:spMkLst>
            <pc:docMk/>
            <pc:sldMk cId="2751843911" sldId="308"/>
            <ac:spMk id="2" creationId="{3443EB7E-371B-73CC-CC22-52705B591AED}"/>
          </ac:spMkLst>
        </pc:spChg>
        <pc:spChg chg="mod">
          <ac:chgData name="emir sali" userId="8fe32f165c2ec19e" providerId="LiveId" clId="{42753B70-B0ED-4CFD-9AF4-AB0BEBBEDAB5}" dt="2024-06-18T11:22:52.108" v="442" actId="20577"/>
          <ac:spMkLst>
            <pc:docMk/>
            <pc:sldMk cId="2751843911" sldId="308"/>
            <ac:spMk id="3" creationId="{969D807D-34EF-87EC-17B0-3A496F268262}"/>
          </ac:spMkLst>
        </pc:spChg>
      </pc:sldChg>
      <pc:sldChg chg="modSp new mod">
        <pc:chgData name="emir sali" userId="8fe32f165c2ec19e" providerId="LiveId" clId="{42753B70-B0ED-4CFD-9AF4-AB0BEBBEDAB5}" dt="2024-06-18T11:24:25.813" v="486"/>
        <pc:sldMkLst>
          <pc:docMk/>
          <pc:sldMk cId="1115748167" sldId="309"/>
        </pc:sldMkLst>
        <pc:spChg chg="mod">
          <ac:chgData name="emir sali" userId="8fe32f165c2ec19e" providerId="LiveId" clId="{42753B70-B0ED-4CFD-9AF4-AB0BEBBEDAB5}" dt="2024-06-18T11:24:25.813" v="486"/>
          <ac:spMkLst>
            <pc:docMk/>
            <pc:sldMk cId="1115748167" sldId="309"/>
            <ac:spMk id="2" creationId="{D70017C2-C3FC-24BE-AA80-286DCD4AA843}"/>
          </ac:spMkLst>
        </pc:spChg>
        <pc:spChg chg="mod">
          <ac:chgData name="emir sali" userId="8fe32f165c2ec19e" providerId="LiveId" clId="{42753B70-B0ED-4CFD-9AF4-AB0BEBBEDAB5}" dt="2024-06-18T11:24:03.176" v="482" actId="20577"/>
          <ac:spMkLst>
            <pc:docMk/>
            <pc:sldMk cId="1115748167" sldId="309"/>
            <ac:spMk id="3" creationId="{90CB0278-B0E6-F9F4-C537-63B8842C0BF6}"/>
          </ac:spMkLst>
        </pc:spChg>
      </pc:sldChg>
      <pc:sldChg chg="modSp new mod">
        <pc:chgData name="emir sali" userId="8fe32f165c2ec19e" providerId="LiveId" clId="{42753B70-B0ED-4CFD-9AF4-AB0BEBBEDAB5}" dt="2024-06-18T11:27:10.485" v="525" actId="20577"/>
        <pc:sldMkLst>
          <pc:docMk/>
          <pc:sldMk cId="4163546060" sldId="310"/>
        </pc:sldMkLst>
        <pc:spChg chg="mod">
          <ac:chgData name="emir sali" userId="8fe32f165c2ec19e" providerId="LiveId" clId="{42753B70-B0ED-4CFD-9AF4-AB0BEBBEDAB5}" dt="2024-06-18T11:26:27.586" v="487"/>
          <ac:spMkLst>
            <pc:docMk/>
            <pc:sldMk cId="4163546060" sldId="310"/>
            <ac:spMk id="2" creationId="{73D6EC09-4A8D-8E18-3426-C87F1385E7C7}"/>
          </ac:spMkLst>
        </pc:spChg>
        <pc:spChg chg="mod">
          <ac:chgData name="emir sali" userId="8fe32f165c2ec19e" providerId="LiveId" clId="{42753B70-B0ED-4CFD-9AF4-AB0BEBBEDAB5}" dt="2024-06-18T11:27:10.485" v="525" actId="20577"/>
          <ac:spMkLst>
            <pc:docMk/>
            <pc:sldMk cId="4163546060" sldId="310"/>
            <ac:spMk id="3" creationId="{87BAE887-9B45-D71F-8951-B92E5AF5708E}"/>
          </ac:spMkLst>
        </pc:spChg>
      </pc:sldChg>
      <pc:sldChg chg="addSp delSp modSp new mod">
        <pc:chgData name="emir sali" userId="8fe32f165c2ec19e" providerId="LiveId" clId="{42753B70-B0ED-4CFD-9AF4-AB0BEBBEDAB5}" dt="2024-06-18T11:34:16.749" v="705"/>
        <pc:sldMkLst>
          <pc:docMk/>
          <pc:sldMk cId="249333682" sldId="311"/>
        </pc:sldMkLst>
        <pc:spChg chg="mod">
          <ac:chgData name="emir sali" userId="8fe32f165c2ec19e" providerId="LiveId" clId="{42753B70-B0ED-4CFD-9AF4-AB0BEBBEDAB5}" dt="2024-06-18T11:34:16.749" v="705"/>
          <ac:spMkLst>
            <pc:docMk/>
            <pc:sldMk cId="249333682" sldId="311"/>
            <ac:spMk id="2" creationId="{BE434B0F-EBF1-1223-AD2F-86C25A9FC884}"/>
          </ac:spMkLst>
        </pc:spChg>
        <pc:spChg chg="mod">
          <ac:chgData name="emir sali" userId="8fe32f165c2ec19e" providerId="LiveId" clId="{42753B70-B0ED-4CFD-9AF4-AB0BEBBEDAB5}" dt="2024-06-18T11:30:37.941" v="595" actId="27636"/>
          <ac:spMkLst>
            <pc:docMk/>
            <pc:sldMk cId="249333682" sldId="311"/>
            <ac:spMk id="3" creationId="{81E93A82-D412-B0D7-620B-2DC363D4D5CD}"/>
          </ac:spMkLst>
        </pc:spChg>
        <pc:spChg chg="add del mod">
          <ac:chgData name="emir sali" userId="8fe32f165c2ec19e" providerId="LiveId" clId="{42753B70-B0ED-4CFD-9AF4-AB0BEBBEDAB5}" dt="2024-06-18T11:29:36.892" v="561" actId="22"/>
          <ac:spMkLst>
            <pc:docMk/>
            <pc:sldMk cId="249333682" sldId="311"/>
            <ac:spMk id="5" creationId="{6135C8FE-09E7-48FD-2594-BE4DF107C146}"/>
          </ac:spMkLst>
        </pc:spChg>
        <pc:spChg chg="add mod">
          <ac:chgData name="emir sali" userId="8fe32f165c2ec19e" providerId="LiveId" clId="{42753B70-B0ED-4CFD-9AF4-AB0BEBBEDAB5}" dt="2024-06-18T11:31:04.872" v="602" actId="1076"/>
          <ac:spMkLst>
            <pc:docMk/>
            <pc:sldMk cId="249333682" sldId="311"/>
            <ac:spMk id="7" creationId="{1D1EC6DB-226C-1561-CAFA-6921935AFF33}"/>
          </ac:spMkLst>
        </pc:spChg>
      </pc:sldChg>
      <pc:sldChg chg="addSp modSp new mod">
        <pc:chgData name="emir sali" userId="8fe32f165c2ec19e" providerId="LiveId" clId="{42753B70-B0ED-4CFD-9AF4-AB0BEBBEDAB5}" dt="2024-06-18T11:34:18.784" v="706"/>
        <pc:sldMkLst>
          <pc:docMk/>
          <pc:sldMk cId="2129282056" sldId="312"/>
        </pc:sldMkLst>
        <pc:spChg chg="mod">
          <ac:chgData name="emir sali" userId="8fe32f165c2ec19e" providerId="LiveId" clId="{42753B70-B0ED-4CFD-9AF4-AB0BEBBEDAB5}" dt="2024-06-18T11:34:18.784" v="706"/>
          <ac:spMkLst>
            <pc:docMk/>
            <pc:sldMk cId="2129282056" sldId="312"/>
            <ac:spMk id="2" creationId="{71A93F7C-AD5F-4C9C-B84D-4E20CF483D80}"/>
          </ac:spMkLst>
        </pc:spChg>
        <pc:spChg chg="mod">
          <ac:chgData name="emir sali" userId="8fe32f165c2ec19e" providerId="LiveId" clId="{42753B70-B0ED-4CFD-9AF4-AB0BEBBEDAB5}" dt="2024-06-18T11:31:37.691" v="632" actId="27636"/>
          <ac:spMkLst>
            <pc:docMk/>
            <pc:sldMk cId="2129282056" sldId="312"/>
            <ac:spMk id="3" creationId="{39D4FCD6-0740-B37D-CBEF-E81BBF6B7A11}"/>
          </ac:spMkLst>
        </pc:spChg>
        <pc:spChg chg="add mod">
          <ac:chgData name="emir sali" userId="8fe32f165c2ec19e" providerId="LiveId" clId="{42753B70-B0ED-4CFD-9AF4-AB0BEBBEDAB5}" dt="2024-06-18T11:31:53.329" v="634" actId="1076"/>
          <ac:spMkLst>
            <pc:docMk/>
            <pc:sldMk cId="2129282056" sldId="312"/>
            <ac:spMk id="5" creationId="{8774D462-DFE0-B579-CC20-32E5856E038C}"/>
          </ac:spMkLst>
        </pc:spChg>
      </pc:sldChg>
      <pc:sldChg chg="modSp new mod">
        <pc:chgData name="emir sali" userId="8fe32f165c2ec19e" providerId="LiveId" clId="{42753B70-B0ED-4CFD-9AF4-AB0BEBBEDAB5}" dt="2024-06-18T11:33:17.647" v="676" actId="27636"/>
        <pc:sldMkLst>
          <pc:docMk/>
          <pc:sldMk cId="460154980" sldId="313"/>
        </pc:sldMkLst>
        <pc:spChg chg="mod">
          <ac:chgData name="emir sali" userId="8fe32f165c2ec19e" providerId="LiveId" clId="{42753B70-B0ED-4CFD-9AF4-AB0BEBBEDAB5}" dt="2024-06-18T11:33:17.647" v="676" actId="27636"/>
          <ac:spMkLst>
            <pc:docMk/>
            <pc:sldMk cId="460154980" sldId="313"/>
            <ac:spMk id="3" creationId="{DA2E97EE-9705-8A52-FCAB-BA371A4694EB}"/>
          </ac:spMkLst>
        </pc:spChg>
      </pc:sldChg>
      <pc:sldChg chg="modSp new mod">
        <pc:chgData name="emir sali" userId="8fe32f165c2ec19e" providerId="LiveId" clId="{42753B70-B0ED-4CFD-9AF4-AB0BEBBEDAB5}" dt="2024-06-18T11:34:21.894" v="707"/>
        <pc:sldMkLst>
          <pc:docMk/>
          <pc:sldMk cId="2630746661" sldId="314"/>
        </pc:sldMkLst>
        <pc:spChg chg="mod">
          <ac:chgData name="emir sali" userId="8fe32f165c2ec19e" providerId="LiveId" clId="{42753B70-B0ED-4CFD-9AF4-AB0BEBBEDAB5}" dt="2024-06-18T11:34:21.894" v="707"/>
          <ac:spMkLst>
            <pc:docMk/>
            <pc:sldMk cId="2630746661" sldId="314"/>
            <ac:spMk id="2" creationId="{3452564E-BE3C-DCAD-5A17-88A60C166F34}"/>
          </ac:spMkLst>
        </pc:spChg>
        <pc:spChg chg="mod">
          <ac:chgData name="emir sali" userId="8fe32f165c2ec19e" providerId="LiveId" clId="{42753B70-B0ED-4CFD-9AF4-AB0BEBBEDAB5}" dt="2024-06-18T11:33:36.326" v="687" actId="20577"/>
          <ac:spMkLst>
            <pc:docMk/>
            <pc:sldMk cId="2630746661" sldId="314"/>
            <ac:spMk id="3" creationId="{BBC65F41-A11C-9500-7538-0D8AA806246B}"/>
          </ac:spMkLst>
        </pc:spChg>
      </pc:sldChg>
      <pc:sldChg chg="modSp new mod">
        <pc:chgData name="emir sali" userId="8fe32f165c2ec19e" providerId="LiveId" clId="{42753B70-B0ED-4CFD-9AF4-AB0BEBBEDAB5}" dt="2024-06-18T11:34:24.361" v="708"/>
        <pc:sldMkLst>
          <pc:docMk/>
          <pc:sldMk cId="2447811089" sldId="315"/>
        </pc:sldMkLst>
        <pc:spChg chg="mod">
          <ac:chgData name="emir sali" userId="8fe32f165c2ec19e" providerId="LiveId" clId="{42753B70-B0ED-4CFD-9AF4-AB0BEBBEDAB5}" dt="2024-06-18T11:34:24.361" v="708"/>
          <ac:spMkLst>
            <pc:docMk/>
            <pc:sldMk cId="2447811089" sldId="315"/>
            <ac:spMk id="2" creationId="{955304BA-2FBA-B07A-3C70-8F2B8064A42C}"/>
          </ac:spMkLst>
        </pc:spChg>
        <pc:spChg chg="mod">
          <ac:chgData name="emir sali" userId="8fe32f165c2ec19e" providerId="LiveId" clId="{42753B70-B0ED-4CFD-9AF4-AB0BEBBEDAB5}" dt="2024-06-18T11:33:59.173" v="704" actId="20577"/>
          <ac:spMkLst>
            <pc:docMk/>
            <pc:sldMk cId="2447811089" sldId="315"/>
            <ac:spMk id="3" creationId="{E544771E-AAF3-DF57-03C5-E31A366EE33F}"/>
          </ac:spMkLst>
        </pc:spChg>
      </pc:sldChg>
      <pc:sldChg chg="addSp delSp modSp new mod">
        <pc:chgData name="emir sali" userId="8fe32f165c2ec19e" providerId="LiveId" clId="{42753B70-B0ED-4CFD-9AF4-AB0BEBBEDAB5}" dt="2024-06-18T11:40:11.076" v="775" actId="255"/>
        <pc:sldMkLst>
          <pc:docMk/>
          <pc:sldMk cId="2762116465" sldId="316"/>
        </pc:sldMkLst>
        <pc:spChg chg="mod">
          <ac:chgData name="emir sali" userId="8fe32f165c2ec19e" providerId="LiveId" clId="{42753B70-B0ED-4CFD-9AF4-AB0BEBBEDAB5}" dt="2024-06-18T11:38:00.926" v="724" actId="1076"/>
          <ac:spMkLst>
            <pc:docMk/>
            <pc:sldMk cId="2762116465" sldId="316"/>
            <ac:spMk id="2" creationId="{99ED08B7-9C66-E019-FFA4-1EC2168317A0}"/>
          </ac:spMkLst>
        </pc:spChg>
        <pc:spChg chg="del">
          <ac:chgData name="emir sali" userId="8fe32f165c2ec19e" providerId="LiveId" clId="{42753B70-B0ED-4CFD-9AF4-AB0BEBBEDAB5}" dt="2024-06-18T11:37:42.695" v="710" actId="478"/>
          <ac:spMkLst>
            <pc:docMk/>
            <pc:sldMk cId="2762116465" sldId="316"/>
            <ac:spMk id="3" creationId="{C95BA436-0C42-9184-1B74-95E47098387E}"/>
          </ac:spMkLst>
        </pc:spChg>
        <pc:spChg chg="add mod">
          <ac:chgData name="emir sali" userId="8fe32f165c2ec19e" providerId="LiveId" clId="{42753B70-B0ED-4CFD-9AF4-AB0BEBBEDAB5}" dt="2024-06-18T11:40:11.076" v="775" actId="255"/>
          <ac:spMkLst>
            <pc:docMk/>
            <pc:sldMk cId="2762116465" sldId="316"/>
            <ac:spMk id="4" creationId="{6874B5F6-7007-874E-19FF-A57ED064C45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Başlık 7"/>
          <p:cNvSpPr>
            <a:spLocks noGrp="1"/>
          </p:cNvSpPr>
          <p:nvPr>
            <p:ph type="ctrTitle"/>
          </p:nvPr>
        </p:nvSpPr>
        <p:spPr>
          <a:xfrm>
            <a:off x="2286000" y="3124200"/>
            <a:ext cx="6172200" cy="1894362"/>
          </a:xfrm>
        </p:spPr>
        <p:txBody>
          <a:bodyPr/>
          <a:lstStyle>
            <a:lvl1pPr>
              <a:defRPr b="1"/>
            </a:lvl1pPr>
          </a:lstStyle>
          <a:p>
            <a:r>
              <a:rPr kumimoji="0" lang="tr-TR"/>
              <a:t>Asıl başlık stili için tıklatın</a:t>
            </a:r>
            <a:endParaRPr kumimoji="0" lang="en-US"/>
          </a:p>
        </p:txBody>
      </p:sp>
      <p:sp>
        <p:nvSpPr>
          <p:cNvPr id="9" name="Alt Başlık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Veri Yer Tutucusu 27"/>
          <p:cNvSpPr>
            <a:spLocks noGrp="1"/>
          </p:cNvSpPr>
          <p:nvPr>
            <p:ph type="dt" sz="half" idx="10"/>
          </p:nvPr>
        </p:nvSpPr>
        <p:spPr bwMode="auto">
          <a:xfrm rot="5400000">
            <a:off x="7764621" y="1174097"/>
            <a:ext cx="2286000" cy="381000"/>
          </a:xfrm>
        </p:spPr>
        <p:txBody>
          <a:bodyPr/>
          <a:lstStyle/>
          <a:p>
            <a:fld id="{543D2AC7-8D71-474C-A698-8B77916E7085}" type="datetimeFigureOut">
              <a:rPr lang="tr-TR" smtClean="0"/>
              <a:t>18.06.2024</a:t>
            </a:fld>
            <a:endParaRPr lang="tr-TR"/>
          </a:p>
        </p:txBody>
      </p:sp>
      <p:sp>
        <p:nvSpPr>
          <p:cNvPr id="17" name="Altbilgi Yer Tutucusu 16"/>
          <p:cNvSpPr>
            <a:spLocks noGrp="1"/>
          </p:cNvSpPr>
          <p:nvPr>
            <p:ph type="ftr" sz="quarter" idx="11"/>
          </p:nvPr>
        </p:nvSpPr>
        <p:spPr bwMode="auto">
          <a:xfrm rot="5400000">
            <a:off x="7077269" y="4181669"/>
            <a:ext cx="3657600" cy="384048"/>
          </a:xfrm>
        </p:spPr>
        <p:txBody>
          <a:bodyPr/>
          <a:lstStyle/>
          <a:p>
            <a:endParaRPr lang="tr-TR"/>
          </a:p>
        </p:txBody>
      </p:sp>
      <p:sp>
        <p:nvSpPr>
          <p:cNvPr id="10" name="Dikdörtgen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ikdörtgen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üz Bağlayıcı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Düz Bağlayıcı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Düz Bağlayıcı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Dikdörtgen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ayt Numarası Yer Tutucusu 28"/>
          <p:cNvSpPr>
            <a:spLocks noGrp="1"/>
          </p:cNvSpPr>
          <p:nvPr>
            <p:ph type="sldNum" sz="quarter" idx="12"/>
          </p:nvPr>
        </p:nvSpPr>
        <p:spPr bwMode="auto">
          <a:xfrm>
            <a:off x="1325544" y="4928702"/>
            <a:ext cx="609600" cy="517524"/>
          </a:xfrm>
        </p:spPr>
        <p:txBody>
          <a:bodyPr/>
          <a:lstStyle/>
          <a:p>
            <a:fld id="{3FD530E7-B757-480C-B988-752FE652AA7A}"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543D2AC7-8D71-474C-A698-8B77916E7085}" type="datetimeFigureOut">
              <a:rPr lang="tr-TR" smtClean="0"/>
              <a:t>18.06.2024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FD530E7-B757-480C-B988-752FE652AA7A}"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9"/>
            <a:ext cx="1676400" cy="5851525"/>
          </a:xfrm>
        </p:spPr>
        <p:txBody>
          <a:bodyPr vert="eaVert"/>
          <a:lstStyle/>
          <a:p>
            <a:r>
              <a:rPr kumimoji="0" lang="tr-TR"/>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543D2AC7-8D71-474C-A698-8B77916E7085}" type="datetimeFigureOut">
              <a:rPr lang="tr-TR" smtClean="0"/>
              <a:t>18.06.2024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FD530E7-B757-480C-B988-752FE652AA7A}"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8" name="İçerik Yer Tutucusu 7"/>
          <p:cNvSpPr>
            <a:spLocks noGrp="1"/>
          </p:cNvSpPr>
          <p:nvPr>
            <p:ph sz="quarter" idx="1"/>
          </p:nvPr>
        </p:nvSpPr>
        <p:spPr>
          <a:xfrm>
            <a:off x="457200" y="1600200"/>
            <a:ext cx="7467600" cy="4873752"/>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Veri Yer Tutucusu 6"/>
          <p:cNvSpPr>
            <a:spLocks noGrp="1"/>
          </p:cNvSpPr>
          <p:nvPr>
            <p:ph type="dt" sz="half" idx="14"/>
          </p:nvPr>
        </p:nvSpPr>
        <p:spPr/>
        <p:txBody>
          <a:bodyPr rtlCol="0"/>
          <a:lstStyle/>
          <a:p>
            <a:fld id="{543D2AC7-8D71-474C-A698-8B77916E7085}" type="datetimeFigureOut">
              <a:rPr lang="tr-TR" smtClean="0"/>
              <a:t>18.06.2024</a:t>
            </a:fld>
            <a:endParaRPr lang="tr-TR"/>
          </a:p>
        </p:txBody>
      </p:sp>
      <p:sp>
        <p:nvSpPr>
          <p:cNvPr id="9" name="Slayt Numarası Yer Tutucusu 8"/>
          <p:cNvSpPr>
            <a:spLocks noGrp="1"/>
          </p:cNvSpPr>
          <p:nvPr>
            <p:ph type="sldNum" sz="quarter" idx="15"/>
          </p:nvPr>
        </p:nvSpPr>
        <p:spPr/>
        <p:txBody>
          <a:bodyPr rtlCol="0"/>
          <a:lstStyle/>
          <a:p>
            <a:fld id="{3FD530E7-B757-480C-B988-752FE652AA7A}" type="slidenum">
              <a:rPr lang="tr-TR" smtClean="0"/>
              <a:t>‹#›</a:t>
            </a:fld>
            <a:endParaRPr lang="tr-TR"/>
          </a:p>
        </p:txBody>
      </p:sp>
      <p:sp>
        <p:nvSpPr>
          <p:cNvPr id="10" name="Altbilgi Yer Tutucusu 9"/>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286000" y="2895600"/>
            <a:ext cx="6172200" cy="2053590"/>
          </a:xfrm>
        </p:spPr>
        <p:txBody>
          <a:bodyPr/>
          <a:lstStyle>
            <a:lvl1pPr algn="l">
              <a:buNone/>
              <a:defRPr sz="3000" b="1" cap="small" baseline="0"/>
            </a:lvl1pPr>
          </a:lstStyle>
          <a:p>
            <a:r>
              <a:rPr kumimoji="0" lang="tr-TR"/>
              <a:t>Asıl başlık stili için tıklatın</a:t>
            </a:r>
            <a:endParaRPr kumimoji="0" lang="en-US"/>
          </a:p>
        </p:txBody>
      </p:sp>
      <p:sp>
        <p:nvSpPr>
          <p:cNvPr id="3" name="Metin Yer Tutucusu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Veri Yer Tutucusu 3"/>
          <p:cNvSpPr>
            <a:spLocks noGrp="1"/>
          </p:cNvSpPr>
          <p:nvPr>
            <p:ph type="dt" sz="half" idx="10"/>
          </p:nvPr>
        </p:nvSpPr>
        <p:spPr bwMode="auto">
          <a:xfrm rot="5400000">
            <a:off x="7763256" y="1170432"/>
            <a:ext cx="2286000" cy="381000"/>
          </a:xfrm>
        </p:spPr>
        <p:txBody>
          <a:bodyPr/>
          <a:lstStyle/>
          <a:p>
            <a:fld id="{543D2AC7-8D71-474C-A698-8B77916E7085}" type="datetimeFigureOut">
              <a:rPr lang="tr-TR" smtClean="0"/>
              <a:t>18.06.2024</a:t>
            </a:fld>
            <a:endParaRPr lang="tr-TR"/>
          </a:p>
        </p:txBody>
      </p:sp>
      <p:sp>
        <p:nvSpPr>
          <p:cNvPr id="5" name="Altbilgi Yer Tutucusu 4"/>
          <p:cNvSpPr>
            <a:spLocks noGrp="1"/>
          </p:cNvSpPr>
          <p:nvPr>
            <p:ph type="ftr" sz="quarter" idx="11"/>
          </p:nvPr>
        </p:nvSpPr>
        <p:spPr bwMode="auto">
          <a:xfrm rot="5400000">
            <a:off x="7077456" y="4178808"/>
            <a:ext cx="3657600" cy="384048"/>
          </a:xfrm>
        </p:spPr>
        <p:txBody>
          <a:bodyPr/>
          <a:lstStyle/>
          <a:p>
            <a:endParaRPr lang="tr-TR"/>
          </a:p>
        </p:txBody>
      </p:sp>
      <p:sp>
        <p:nvSpPr>
          <p:cNvPr id="9" name="Dikdörtgen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Düz Bağlayıcı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üz Bağlayıcı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ikdörtgen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Düz Bağlayıcı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ayt Numarası Yer Tutucusu 5"/>
          <p:cNvSpPr>
            <a:spLocks noGrp="1"/>
          </p:cNvSpPr>
          <p:nvPr>
            <p:ph type="sldNum" sz="quarter" idx="12"/>
          </p:nvPr>
        </p:nvSpPr>
        <p:spPr bwMode="auto">
          <a:xfrm>
            <a:off x="1340616" y="4928702"/>
            <a:ext cx="609600" cy="517524"/>
          </a:xfrm>
        </p:spPr>
        <p:txBody>
          <a:bodyPr/>
          <a:lstStyle/>
          <a:p>
            <a:fld id="{3FD530E7-B757-480C-B988-752FE652AA7A}"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5" name="Veri Yer Tutucusu 4"/>
          <p:cNvSpPr>
            <a:spLocks noGrp="1"/>
          </p:cNvSpPr>
          <p:nvPr>
            <p:ph type="dt" sz="half" idx="10"/>
          </p:nvPr>
        </p:nvSpPr>
        <p:spPr/>
        <p:txBody>
          <a:bodyPr/>
          <a:lstStyle/>
          <a:p>
            <a:fld id="{543D2AC7-8D71-474C-A698-8B77916E7085}" type="datetimeFigureOut">
              <a:rPr lang="tr-TR" smtClean="0"/>
              <a:t>18.06.2024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FD530E7-B757-480C-B988-752FE652AA7A}" type="slidenum">
              <a:rPr lang="tr-TR" smtClean="0"/>
              <a:t>‹#›</a:t>
            </a:fld>
            <a:endParaRPr lang="tr-TR"/>
          </a:p>
        </p:txBody>
      </p:sp>
      <p:sp>
        <p:nvSpPr>
          <p:cNvPr id="9" name="İçerik Yer Tutucusu 8"/>
          <p:cNvSpPr>
            <a:spLocks noGrp="1"/>
          </p:cNvSpPr>
          <p:nvPr>
            <p:ph sz="quarter" idx="1"/>
          </p:nvPr>
        </p:nvSpPr>
        <p:spPr>
          <a:xfrm>
            <a:off x="457200"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1" name="İçerik Yer Tutucusu 10"/>
          <p:cNvSpPr>
            <a:spLocks noGrp="1"/>
          </p:cNvSpPr>
          <p:nvPr>
            <p:ph sz="quarter" idx="2"/>
          </p:nvPr>
        </p:nvSpPr>
        <p:spPr>
          <a:xfrm>
            <a:off x="4270248"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7543800" cy="1143000"/>
          </a:xfrm>
        </p:spPr>
        <p:txBody>
          <a:bodyPr anchor="b"/>
          <a:lstStyle>
            <a:lvl1pPr>
              <a:defRPr/>
            </a:lvl1pPr>
          </a:lstStyle>
          <a:p>
            <a:r>
              <a:rPr kumimoji="0" lang="tr-TR"/>
              <a:t>Asıl başlık stili için tıklatın</a:t>
            </a:r>
            <a:endParaRPr kumimoji="0" lang="en-US"/>
          </a:p>
        </p:txBody>
      </p:sp>
      <p:sp>
        <p:nvSpPr>
          <p:cNvPr id="7" name="Veri Yer Tutucusu 6"/>
          <p:cNvSpPr>
            <a:spLocks noGrp="1"/>
          </p:cNvSpPr>
          <p:nvPr>
            <p:ph type="dt" sz="half" idx="10"/>
          </p:nvPr>
        </p:nvSpPr>
        <p:spPr/>
        <p:txBody>
          <a:bodyPr/>
          <a:lstStyle/>
          <a:p>
            <a:fld id="{543D2AC7-8D71-474C-A698-8B77916E7085}" type="datetimeFigureOut">
              <a:rPr lang="tr-TR" smtClean="0"/>
              <a:t>18.06.2024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FD530E7-B757-480C-B988-752FE652AA7A}" type="slidenum">
              <a:rPr lang="tr-TR" smtClean="0"/>
              <a:t>‹#›</a:t>
            </a:fld>
            <a:endParaRPr lang="tr-TR"/>
          </a:p>
        </p:txBody>
      </p:sp>
      <p:sp>
        <p:nvSpPr>
          <p:cNvPr id="11" name="İçerik Yer Tutucusu 10"/>
          <p:cNvSpPr>
            <a:spLocks noGrp="1"/>
          </p:cNvSpPr>
          <p:nvPr>
            <p:ph sz="quarter" idx="2"/>
          </p:nvPr>
        </p:nvSpPr>
        <p:spPr>
          <a:xfrm>
            <a:off x="457200"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3" name="İçerik Yer Tutucusu 12"/>
          <p:cNvSpPr>
            <a:spLocks noGrp="1"/>
          </p:cNvSpPr>
          <p:nvPr>
            <p:ph sz="quarter" idx="4"/>
          </p:nvPr>
        </p:nvSpPr>
        <p:spPr>
          <a:xfrm>
            <a:off x="4371975"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2" name="Metin Yer Tutucusu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
        <p:nvSpPr>
          <p:cNvPr id="14" name="Metin Yer Tutucusu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6" name="Veri Yer Tutucusu 5"/>
          <p:cNvSpPr>
            <a:spLocks noGrp="1"/>
          </p:cNvSpPr>
          <p:nvPr>
            <p:ph type="dt" sz="half" idx="10"/>
          </p:nvPr>
        </p:nvSpPr>
        <p:spPr/>
        <p:txBody>
          <a:bodyPr rtlCol="0"/>
          <a:lstStyle/>
          <a:p>
            <a:fld id="{543D2AC7-8D71-474C-A698-8B77916E7085}" type="datetimeFigureOut">
              <a:rPr lang="tr-TR" smtClean="0"/>
              <a:t>18.06.2024</a:t>
            </a:fld>
            <a:endParaRPr lang="tr-TR"/>
          </a:p>
        </p:txBody>
      </p:sp>
      <p:sp>
        <p:nvSpPr>
          <p:cNvPr id="7" name="Slayt Numarası Yer Tutucusu 6"/>
          <p:cNvSpPr>
            <a:spLocks noGrp="1"/>
          </p:cNvSpPr>
          <p:nvPr>
            <p:ph type="sldNum" sz="quarter" idx="11"/>
          </p:nvPr>
        </p:nvSpPr>
        <p:spPr/>
        <p:txBody>
          <a:bodyPr rtlCol="0"/>
          <a:lstStyle/>
          <a:p>
            <a:fld id="{3FD530E7-B757-480C-B988-752FE652AA7A}" type="slidenum">
              <a:rPr lang="tr-TR" smtClean="0"/>
              <a:t>‹#›</a:t>
            </a:fld>
            <a:endParaRPr lang="tr-TR"/>
          </a:p>
        </p:txBody>
      </p:sp>
      <p:sp>
        <p:nvSpPr>
          <p:cNvPr id="8" name="Altbilgi Yer Tutucusu 7"/>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43D2AC7-8D71-474C-A698-8B77916E7085}" type="datetimeFigureOut">
              <a:rPr lang="tr-TR" smtClean="0"/>
              <a:t>18.06.2024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FD530E7-B757-480C-B988-752FE652AA7A}"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Düz Bağlayıcı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Başlık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a:t>Asıl başlık stili için tıklatın</a:t>
            </a:r>
            <a:endParaRPr kumimoji="0" lang="en-US"/>
          </a:p>
        </p:txBody>
      </p:sp>
      <p:sp>
        <p:nvSpPr>
          <p:cNvPr id="3" name="Metin Yer Tutucusu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8" name="Düz Bağlayıcı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Düz Bağlayıcı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Düz Bağlayıcı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Dikdörtgen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İçerik Yer Tutucusu 17"/>
          <p:cNvSpPr>
            <a:spLocks noGrp="1"/>
          </p:cNvSpPr>
          <p:nvPr>
            <p:ph sz="quarter" idx="1"/>
          </p:nvPr>
        </p:nvSpPr>
        <p:spPr>
          <a:xfrm>
            <a:off x="304800" y="274320"/>
            <a:ext cx="5638800" cy="6327648"/>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1" name="Veri Yer Tutucusu 20"/>
          <p:cNvSpPr>
            <a:spLocks noGrp="1"/>
          </p:cNvSpPr>
          <p:nvPr>
            <p:ph type="dt" sz="half" idx="14"/>
          </p:nvPr>
        </p:nvSpPr>
        <p:spPr/>
        <p:txBody>
          <a:bodyPr rtlCol="0"/>
          <a:lstStyle/>
          <a:p>
            <a:fld id="{543D2AC7-8D71-474C-A698-8B77916E7085}" type="datetimeFigureOut">
              <a:rPr lang="tr-TR" smtClean="0"/>
              <a:t>18.06.2024</a:t>
            </a:fld>
            <a:endParaRPr lang="tr-TR"/>
          </a:p>
        </p:txBody>
      </p:sp>
      <p:sp>
        <p:nvSpPr>
          <p:cNvPr id="22" name="Slayt Numarası Yer Tutucusu 21"/>
          <p:cNvSpPr>
            <a:spLocks noGrp="1"/>
          </p:cNvSpPr>
          <p:nvPr>
            <p:ph type="sldNum" sz="quarter" idx="15"/>
          </p:nvPr>
        </p:nvSpPr>
        <p:spPr/>
        <p:txBody>
          <a:bodyPr rtlCol="0"/>
          <a:lstStyle/>
          <a:p>
            <a:fld id="{3FD530E7-B757-480C-B988-752FE652AA7A}" type="slidenum">
              <a:rPr lang="tr-TR" smtClean="0"/>
              <a:t>‹#›</a:t>
            </a:fld>
            <a:endParaRPr lang="tr-TR"/>
          </a:p>
        </p:txBody>
      </p:sp>
      <p:sp>
        <p:nvSpPr>
          <p:cNvPr id="23" name="Altbilgi Yer Tutucusu 22"/>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Düz Bağlayıcı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Başlık 1"/>
          <p:cNvSpPr>
            <a:spLocks noGrp="1"/>
          </p:cNvSpPr>
          <p:nvPr>
            <p:ph type="title"/>
          </p:nvPr>
        </p:nvSpPr>
        <p:spPr>
          <a:xfrm rot="5400000">
            <a:off x="3350133" y="3200400"/>
            <a:ext cx="6309360" cy="457200"/>
          </a:xfrm>
        </p:spPr>
        <p:txBody>
          <a:bodyPr anchor="b"/>
          <a:lstStyle>
            <a:lvl1pPr algn="l">
              <a:buNone/>
              <a:defRPr sz="2000" b="1"/>
            </a:lvl1pPr>
          </a:lstStyle>
          <a:p>
            <a:r>
              <a:rPr kumimoji="0" lang="tr-TR"/>
              <a:t>Asıl başlık stili için tıklatın</a:t>
            </a:r>
            <a:endParaRPr kumimoji="0" lang="en-US"/>
          </a:p>
        </p:txBody>
      </p:sp>
      <p:sp>
        <p:nvSpPr>
          <p:cNvPr id="3" name="Resim Yer Tutucusu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a:t>Resim eklemek için simgeyi tıklatın</a:t>
            </a:r>
            <a:endParaRPr kumimoji="0" lang="en-US" dirty="0"/>
          </a:p>
        </p:txBody>
      </p:sp>
      <p:sp>
        <p:nvSpPr>
          <p:cNvPr id="4" name="Metin Yer Tutucusu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10" name="Düz Bağlayıcı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Dikdörtgen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üz Bağlayıcı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Düz Bağlayıcı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Düz Bağlayıcı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Veri Yer Tutucusu 16"/>
          <p:cNvSpPr>
            <a:spLocks noGrp="1"/>
          </p:cNvSpPr>
          <p:nvPr>
            <p:ph type="dt" sz="half" idx="10"/>
          </p:nvPr>
        </p:nvSpPr>
        <p:spPr/>
        <p:txBody>
          <a:bodyPr rtlCol="0"/>
          <a:lstStyle/>
          <a:p>
            <a:fld id="{543D2AC7-8D71-474C-A698-8B77916E7085}" type="datetimeFigureOut">
              <a:rPr lang="tr-TR" smtClean="0"/>
              <a:t>18.06.2024</a:t>
            </a:fld>
            <a:endParaRPr lang="tr-TR"/>
          </a:p>
        </p:txBody>
      </p:sp>
      <p:sp>
        <p:nvSpPr>
          <p:cNvPr id="18" name="Slayt Numarası Yer Tutucusu 17"/>
          <p:cNvSpPr>
            <a:spLocks noGrp="1"/>
          </p:cNvSpPr>
          <p:nvPr>
            <p:ph type="sldNum" sz="quarter" idx="11"/>
          </p:nvPr>
        </p:nvSpPr>
        <p:spPr/>
        <p:txBody>
          <a:bodyPr rtlCol="0"/>
          <a:lstStyle/>
          <a:p>
            <a:fld id="{3FD530E7-B757-480C-B988-752FE652AA7A}" type="slidenum">
              <a:rPr lang="tr-TR" smtClean="0"/>
              <a:t>‹#›</a:t>
            </a:fld>
            <a:endParaRPr lang="tr-TR"/>
          </a:p>
        </p:txBody>
      </p:sp>
      <p:sp>
        <p:nvSpPr>
          <p:cNvPr id="21" name="Altbilgi Yer Tutucusu 20"/>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Düz Bağlayıcı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Başlık Yer Tutucusu 21"/>
          <p:cNvSpPr>
            <a:spLocks noGrp="1"/>
          </p:cNvSpPr>
          <p:nvPr>
            <p:ph type="title"/>
          </p:nvPr>
        </p:nvSpPr>
        <p:spPr>
          <a:xfrm>
            <a:off x="457200" y="274638"/>
            <a:ext cx="7467600" cy="1143000"/>
          </a:xfrm>
          <a:prstGeom prst="rect">
            <a:avLst/>
          </a:prstGeom>
        </p:spPr>
        <p:txBody>
          <a:bodyPr vert="horz" anchor="b">
            <a:normAutofit/>
          </a:bodyPr>
          <a:lstStyle/>
          <a:p>
            <a:r>
              <a:rPr kumimoji="0" lang="tr-TR"/>
              <a:t>Asıl başlık stili için tıklatın</a:t>
            </a:r>
            <a:endParaRPr kumimoji="0" lang="en-US"/>
          </a:p>
        </p:txBody>
      </p:sp>
      <p:sp>
        <p:nvSpPr>
          <p:cNvPr id="13" name="Metin Yer Tutucusu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4" name="Veri Yer Tutucusu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43D2AC7-8D71-474C-A698-8B77916E7085}" type="datetimeFigureOut">
              <a:rPr lang="tr-TR" smtClean="0"/>
              <a:t>18.06.2024</a:t>
            </a:fld>
            <a:endParaRPr lang="tr-TR"/>
          </a:p>
        </p:txBody>
      </p:sp>
      <p:sp>
        <p:nvSpPr>
          <p:cNvPr id="3" name="Altbilgi Yer Tutucusu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Düz Bağlayıcı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Düz Bağlayıcı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Dikdörtgen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ayt Numarası Yer Tutucusu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FD530E7-B757-480C-B988-752FE652AA7A}"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123728" y="1700808"/>
            <a:ext cx="6172200" cy="1894362"/>
          </a:xfrm>
        </p:spPr>
        <p:txBody>
          <a:bodyPr>
            <a:normAutofit/>
          </a:bodyPr>
          <a:lstStyle/>
          <a:p>
            <a:r>
              <a:rPr lang="tr-TR" sz="4400" dirty="0"/>
              <a:t>İŞLETİM SİSTEMLERİ</a:t>
            </a:r>
          </a:p>
        </p:txBody>
      </p:sp>
      <p:sp>
        <p:nvSpPr>
          <p:cNvPr id="3" name="Alt Başlık 2"/>
          <p:cNvSpPr>
            <a:spLocks noGrp="1"/>
          </p:cNvSpPr>
          <p:nvPr>
            <p:ph type="subTitle" idx="1"/>
          </p:nvPr>
        </p:nvSpPr>
        <p:spPr>
          <a:xfrm>
            <a:off x="2123728" y="3573016"/>
            <a:ext cx="6172200" cy="1371600"/>
          </a:xfrm>
        </p:spPr>
        <p:txBody>
          <a:bodyPr/>
          <a:lstStyle/>
          <a:p>
            <a:r>
              <a:rPr lang="tr-TR" dirty="0"/>
              <a:t>EMİR ALİ </a:t>
            </a:r>
            <a:r>
              <a:rPr lang="tr-TR" dirty="0" err="1"/>
              <a:t>SALİ</a:t>
            </a:r>
            <a:r>
              <a:rPr lang="tr-TR" dirty="0"/>
              <a:t> – ABDULLAH SAMET MACİT</a:t>
            </a:r>
          </a:p>
        </p:txBody>
      </p:sp>
    </p:spTree>
    <p:extLst>
      <p:ext uri="{BB962C8B-B14F-4D97-AF65-F5344CB8AC3E}">
        <p14:creationId xmlns:p14="http://schemas.microsoft.com/office/powerpoint/2010/main" val="176566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1.1.2.Terminal</a:t>
            </a:r>
            <a:r>
              <a:rPr lang="tr-TR" dirty="0"/>
              <a:t> (Sonda Bulunan)</a:t>
            </a:r>
          </a:p>
        </p:txBody>
      </p:sp>
      <p:sp>
        <p:nvSpPr>
          <p:cNvPr id="3" name="İçerik Yer Tutucusu 2"/>
          <p:cNvSpPr>
            <a:spLocks noGrp="1"/>
          </p:cNvSpPr>
          <p:nvPr>
            <p:ph sz="quarter" idx="1"/>
          </p:nvPr>
        </p:nvSpPr>
        <p:spPr/>
        <p:txBody>
          <a:bodyPr>
            <a:normAutofit fontScale="92500" lnSpcReduction="20000"/>
          </a:bodyPr>
          <a:lstStyle/>
          <a:p>
            <a:r>
              <a:rPr lang="tr-TR" dirty="0"/>
              <a:t>Modern İşletim Sistemlerinde, istemci konumunda olan ve sonuç olarak</a:t>
            </a:r>
          </a:p>
          <a:p>
            <a:pPr marL="0" indent="0">
              <a:buNone/>
            </a:pPr>
            <a:r>
              <a:rPr lang="tr-TR" dirty="0"/>
              <a:t>bulunan sistemlerdir. Fakat bu sistemler, iki türlüdür. Bunlardan birisi şu an</a:t>
            </a:r>
          </a:p>
          <a:p>
            <a:pPr marL="0" indent="0">
              <a:buNone/>
            </a:pPr>
            <a:r>
              <a:rPr lang="tr-TR" dirty="0"/>
              <a:t>kullanmakta olduğumuz şekli ile olandır. Yani, kendi işletim sistemini kullanarak</a:t>
            </a:r>
          </a:p>
          <a:p>
            <a:pPr marL="0" indent="0">
              <a:buNone/>
            </a:pPr>
            <a:r>
              <a:rPr lang="tr-TR" dirty="0"/>
              <a:t>istemci konumunda olanlardır. Diğeri ise, sistemi olmayan yani sadece monitör ve</a:t>
            </a:r>
          </a:p>
          <a:p>
            <a:pPr marL="0" indent="0">
              <a:buNone/>
            </a:pPr>
            <a:r>
              <a:rPr lang="tr-TR" dirty="0"/>
              <a:t>klavyeden oluşan sistemlerdir. Bunlara </a:t>
            </a:r>
            <a:r>
              <a:rPr lang="tr-TR" dirty="0" err="1"/>
              <a:t>Dumb</a:t>
            </a:r>
            <a:r>
              <a:rPr lang="tr-TR" dirty="0"/>
              <a:t> Terminal (aptal terminal) denir ve</a:t>
            </a:r>
          </a:p>
          <a:p>
            <a:pPr marL="0" indent="0">
              <a:buNone/>
            </a:pPr>
            <a:r>
              <a:rPr lang="tr-TR" dirty="0"/>
              <a:t>bunlar kendi içinde, özel kartla küçük bir server’ a bağlı olarak çalışır ve istemci</a:t>
            </a:r>
          </a:p>
          <a:p>
            <a:pPr marL="0" indent="0">
              <a:buNone/>
            </a:pPr>
            <a:r>
              <a:rPr lang="tr-TR" dirty="0"/>
              <a:t>durumunda bulunur. Örnek olarak bankalardaki memurların kullandığı</a:t>
            </a:r>
          </a:p>
          <a:p>
            <a:pPr marL="0" indent="0">
              <a:buNone/>
            </a:pPr>
            <a:r>
              <a:rPr lang="tr-TR" dirty="0"/>
              <a:t>bilgisayarları gösterebiliriz.</a:t>
            </a:r>
          </a:p>
        </p:txBody>
      </p:sp>
    </p:spTree>
    <p:extLst>
      <p:ext uri="{BB962C8B-B14F-4D97-AF65-F5344CB8AC3E}">
        <p14:creationId xmlns:p14="http://schemas.microsoft.com/office/powerpoint/2010/main" val="157247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1.1.3.Boot</a:t>
            </a:r>
            <a:r>
              <a:rPr lang="tr-TR" dirty="0"/>
              <a:t> / Re-</a:t>
            </a:r>
            <a:r>
              <a:rPr lang="tr-TR" dirty="0" err="1"/>
              <a:t>Boot</a:t>
            </a:r>
            <a:r>
              <a:rPr lang="tr-TR" dirty="0"/>
              <a:t> (Başlatma / Yeniden Başlatma)</a:t>
            </a:r>
          </a:p>
        </p:txBody>
      </p:sp>
      <p:sp>
        <p:nvSpPr>
          <p:cNvPr id="3" name="İçerik Yer Tutucusu 2"/>
          <p:cNvSpPr>
            <a:spLocks noGrp="1"/>
          </p:cNvSpPr>
          <p:nvPr>
            <p:ph sz="quarter" idx="1"/>
          </p:nvPr>
        </p:nvSpPr>
        <p:spPr/>
        <p:txBody>
          <a:bodyPr>
            <a:noAutofit/>
          </a:bodyPr>
          <a:lstStyle/>
          <a:p>
            <a:r>
              <a:rPr lang="tr-TR" sz="3800" dirty="0"/>
              <a:t>İşletim sisteminin yaptığı işler bitirilip veya kayıtları tutularak yarıda kesilip</a:t>
            </a:r>
          </a:p>
          <a:p>
            <a:pPr marL="0" indent="0">
              <a:buNone/>
            </a:pPr>
            <a:r>
              <a:rPr lang="tr-TR" sz="3800" dirty="0"/>
              <a:t>işletim sisteminin tamamen kapatılması veya elektriğinin kesilip yeniden verilmesi</a:t>
            </a:r>
          </a:p>
          <a:p>
            <a:pPr marL="0" indent="0">
              <a:buNone/>
            </a:pPr>
            <a:r>
              <a:rPr lang="tr-TR" sz="3800" dirty="0"/>
              <a:t>ve işletim sisteminin yeniden başlatılmasıdır.</a:t>
            </a:r>
          </a:p>
        </p:txBody>
      </p:sp>
    </p:spTree>
    <p:extLst>
      <p:ext uri="{BB962C8B-B14F-4D97-AF65-F5344CB8AC3E}">
        <p14:creationId xmlns:p14="http://schemas.microsoft.com/office/powerpoint/2010/main" val="987173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1.1.4.Task</a:t>
            </a:r>
            <a:r>
              <a:rPr lang="tr-TR" dirty="0"/>
              <a:t> (Görev)</a:t>
            </a:r>
          </a:p>
        </p:txBody>
      </p:sp>
      <p:sp>
        <p:nvSpPr>
          <p:cNvPr id="3" name="İçerik Yer Tutucusu 2"/>
          <p:cNvSpPr>
            <a:spLocks noGrp="1"/>
          </p:cNvSpPr>
          <p:nvPr>
            <p:ph sz="quarter" idx="1"/>
          </p:nvPr>
        </p:nvSpPr>
        <p:spPr/>
        <p:txBody>
          <a:bodyPr/>
          <a:lstStyle/>
          <a:p>
            <a:r>
              <a:rPr lang="tr-TR" dirty="0"/>
              <a:t>Bir bilgisayar sisteminde hizmet üretimi, bağımlı veya bağımsız birçok</a:t>
            </a:r>
          </a:p>
          <a:p>
            <a:pPr marL="0" indent="0">
              <a:buNone/>
            </a:pPr>
            <a:r>
              <a:rPr lang="tr-TR" dirty="0"/>
              <a:t>işlevin birlikte yürütülmesiyle sağlanır.</a:t>
            </a:r>
          </a:p>
          <a:p>
            <a:r>
              <a:rPr lang="tr-TR" dirty="0"/>
              <a:t>Örneğin, bir program derlenirken giriş-çıkış donanımından gelen uyarıları</a:t>
            </a:r>
          </a:p>
          <a:p>
            <a:pPr marL="0" indent="0">
              <a:buNone/>
            </a:pPr>
            <a:r>
              <a:rPr lang="tr-TR" dirty="0"/>
              <a:t>yanıtlamak, gerçek zaman saatinin uyarılarını izleyip, zamanla ilgili sayışını</a:t>
            </a:r>
          </a:p>
          <a:p>
            <a:pPr marL="0" indent="0">
              <a:buNone/>
            </a:pPr>
            <a:r>
              <a:rPr lang="tr-TR" dirty="0"/>
              <a:t>yapmak, sistem işletmeninden gelecek komutları kollamak gibi işlevleri paralel</a:t>
            </a:r>
          </a:p>
          <a:p>
            <a:pPr marL="0" indent="0">
              <a:buNone/>
            </a:pPr>
            <a:r>
              <a:rPr lang="tr-TR" dirty="0"/>
              <a:t>sürdürmek gereklidir.</a:t>
            </a:r>
          </a:p>
        </p:txBody>
      </p:sp>
    </p:spTree>
    <p:extLst>
      <p:ext uri="{BB962C8B-B14F-4D97-AF65-F5344CB8AC3E}">
        <p14:creationId xmlns:p14="http://schemas.microsoft.com/office/powerpoint/2010/main" val="2115992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772816"/>
            <a:ext cx="8064896" cy="2880320"/>
          </a:xfrm>
        </p:spPr>
        <p:txBody>
          <a:bodyPr>
            <a:normAutofit/>
          </a:bodyPr>
          <a:lstStyle/>
          <a:p>
            <a:r>
              <a:rPr lang="tr-TR" sz="5400" dirty="0"/>
              <a:t>1.2.</a:t>
            </a:r>
            <a:br>
              <a:rPr lang="tr-TR" sz="5400" dirty="0"/>
            </a:br>
            <a:r>
              <a:rPr lang="tr-TR" sz="5400" dirty="0"/>
              <a:t>İşletim Sisteminin Görevleri</a:t>
            </a:r>
          </a:p>
        </p:txBody>
      </p:sp>
    </p:spTree>
    <p:extLst>
      <p:ext uri="{BB962C8B-B14F-4D97-AF65-F5344CB8AC3E}">
        <p14:creationId xmlns:p14="http://schemas.microsoft.com/office/powerpoint/2010/main" val="4159330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1.2.1. İşlem Yönetimi</a:t>
            </a:r>
          </a:p>
        </p:txBody>
      </p:sp>
      <p:sp>
        <p:nvSpPr>
          <p:cNvPr id="3" name="İçerik Yer Tutucusu 2"/>
          <p:cNvSpPr>
            <a:spLocks noGrp="1"/>
          </p:cNvSpPr>
          <p:nvPr>
            <p:ph sz="quarter" idx="1"/>
          </p:nvPr>
        </p:nvSpPr>
        <p:spPr/>
        <p:txBody>
          <a:bodyPr/>
          <a:lstStyle/>
          <a:p>
            <a:r>
              <a:rPr lang="tr-TR" dirty="0"/>
              <a:t>Uygulama programlarının belirli bir sırada ve zamanda çalıştırılmasının</a:t>
            </a:r>
          </a:p>
          <a:p>
            <a:pPr marL="0" indent="0">
              <a:buNone/>
            </a:pPr>
            <a:r>
              <a:rPr lang="tr-TR" dirty="0"/>
              <a:t>sağlanması olarak özetlenebilir, örneğin bilgisayarda aynı anda müzik dinlerken,</a:t>
            </a:r>
          </a:p>
          <a:p>
            <a:pPr marL="0" indent="0">
              <a:buNone/>
            </a:pPr>
            <a:r>
              <a:rPr lang="tr-TR" dirty="0"/>
              <a:t>internette gezinti yapabilir, diğer taraftan hafıza kartındaki resimler bilgisayara</a:t>
            </a:r>
          </a:p>
          <a:p>
            <a:pPr marL="0" indent="0">
              <a:buNone/>
            </a:pPr>
            <a:r>
              <a:rPr lang="tr-TR" dirty="0"/>
              <a:t>kopyalanabilir burada sayılan 3 işlemin aynı anda gerçekleştirilmesi işletim</a:t>
            </a:r>
          </a:p>
          <a:p>
            <a:pPr marL="0" indent="0">
              <a:buNone/>
            </a:pPr>
            <a:r>
              <a:rPr lang="tr-TR" dirty="0"/>
              <a:t>sisteminin görevlerinden biridir.</a:t>
            </a:r>
          </a:p>
        </p:txBody>
      </p:sp>
    </p:spTree>
    <p:extLst>
      <p:ext uri="{BB962C8B-B14F-4D97-AF65-F5344CB8AC3E}">
        <p14:creationId xmlns:p14="http://schemas.microsoft.com/office/powerpoint/2010/main" val="204097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1.2.2. Bellek Yönetimi</a:t>
            </a:r>
          </a:p>
        </p:txBody>
      </p:sp>
      <p:sp>
        <p:nvSpPr>
          <p:cNvPr id="3" name="İçerik Yer Tutucusu 2"/>
          <p:cNvSpPr>
            <a:spLocks noGrp="1"/>
          </p:cNvSpPr>
          <p:nvPr>
            <p:ph sz="quarter" idx="1"/>
          </p:nvPr>
        </p:nvSpPr>
        <p:spPr/>
        <p:txBody>
          <a:bodyPr/>
          <a:lstStyle/>
          <a:p>
            <a:r>
              <a:rPr lang="tr-TR" dirty="0"/>
              <a:t>Bilgisayarda kurulu olan tüm programlar diskte depolanır, bir program</a:t>
            </a:r>
          </a:p>
          <a:p>
            <a:pPr marL="0" indent="0">
              <a:buNone/>
            </a:pPr>
            <a:r>
              <a:rPr lang="tr-TR" dirty="0"/>
              <a:t>çalıştırıldığı zaman disk üzerinde ki programa ait veriler ana belleğe yüklenir, yani</a:t>
            </a:r>
          </a:p>
          <a:p>
            <a:pPr marL="0" indent="0">
              <a:buNone/>
            </a:pPr>
            <a:r>
              <a:rPr lang="tr-TR" dirty="0"/>
              <a:t>çalışan tüm programların ana bellekte olması gerekir dolayısıyla bir programa</a:t>
            </a:r>
          </a:p>
          <a:p>
            <a:pPr marL="0" indent="0">
              <a:buNone/>
            </a:pPr>
            <a:r>
              <a:rPr lang="tr-TR" dirty="0"/>
              <a:t>çalışma süresi boyunca bellek tahsis edilmesi işlem bitince ayrılan bellek alanının</a:t>
            </a:r>
          </a:p>
          <a:p>
            <a:pPr marL="0" indent="0">
              <a:buNone/>
            </a:pPr>
            <a:r>
              <a:rPr lang="tr-TR" dirty="0"/>
              <a:t>boşaltılması işletim sisteminin görevlerindendir.</a:t>
            </a:r>
          </a:p>
        </p:txBody>
      </p:sp>
    </p:spTree>
    <p:extLst>
      <p:ext uri="{BB962C8B-B14F-4D97-AF65-F5344CB8AC3E}">
        <p14:creationId xmlns:p14="http://schemas.microsoft.com/office/powerpoint/2010/main" val="205833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1.2.3. Giriş-Çıkış Yönetimi</a:t>
            </a:r>
          </a:p>
        </p:txBody>
      </p:sp>
      <p:sp>
        <p:nvSpPr>
          <p:cNvPr id="3" name="İçerik Yer Tutucusu 2"/>
          <p:cNvSpPr>
            <a:spLocks noGrp="1"/>
          </p:cNvSpPr>
          <p:nvPr>
            <p:ph sz="quarter" idx="1"/>
          </p:nvPr>
        </p:nvSpPr>
        <p:spPr/>
        <p:txBody>
          <a:bodyPr>
            <a:normAutofit/>
          </a:bodyPr>
          <a:lstStyle/>
          <a:p>
            <a:r>
              <a:rPr lang="tr-TR" sz="3600" dirty="0"/>
              <a:t>Yazıcıdan çıktı alma, tarayıcıdan bir resmin taranması, dosya kopyalama</a:t>
            </a:r>
          </a:p>
          <a:p>
            <a:pPr marL="0" indent="0">
              <a:buNone/>
            </a:pPr>
            <a:r>
              <a:rPr lang="tr-TR" sz="3600" dirty="0"/>
              <a:t>vs... gibi bilgisayar sistemi ile tüm çevre birimleri arasındaki veri alışverişinin</a:t>
            </a:r>
          </a:p>
          <a:p>
            <a:pPr marL="0" indent="0">
              <a:buNone/>
            </a:pPr>
            <a:r>
              <a:rPr lang="tr-TR" sz="3600" dirty="0"/>
              <a:t>sağlanması işletim sisteminin diğer görevlerinden biridir.</a:t>
            </a:r>
          </a:p>
        </p:txBody>
      </p:sp>
    </p:spTree>
    <p:extLst>
      <p:ext uri="{BB962C8B-B14F-4D97-AF65-F5344CB8AC3E}">
        <p14:creationId xmlns:p14="http://schemas.microsoft.com/office/powerpoint/2010/main" val="2365437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1.2.4. Dosya Yönetimi</a:t>
            </a:r>
          </a:p>
        </p:txBody>
      </p:sp>
      <p:sp>
        <p:nvSpPr>
          <p:cNvPr id="3" name="İçerik Yer Tutucusu 2"/>
          <p:cNvSpPr>
            <a:spLocks noGrp="1"/>
          </p:cNvSpPr>
          <p:nvPr>
            <p:ph sz="quarter" idx="1"/>
          </p:nvPr>
        </p:nvSpPr>
        <p:spPr/>
        <p:txBody>
          <a:bodyPr>
            <a:normAutofit/>
          </a:bodyPr>
          <a:lstStyle/>
          <a:p>
            <a:r>
              <a:rPr lang="tr-TR" sz="3600" dirty="0"/>
              <a:t>Bilgisayardaki tüm verilen disk, cd/</a:t>
            </a:r>
            <a:r>
              <a:rPr lang="tr-TR" sz="3600" dirty="0" err="1"/>
              <a:t>dvd</a:t>
            </a:r>
            <a:r>
              <a:rPr lang="tr-TR" sz="3600" dirty="0"/>
              <a:t>, hafıza kartları gibi depolama</a:t>
            </a:r>
          </a:p>
          <a:p>
            <a:pPr marL="0" indent="0">
              <a:buNone/>
            </a:pPr>
            <a:r>
              <a:rPr lang="tr-TR" sz="3600" dirty="0"/>
              <a:t>birimlerinde tutulurlar, bu verilere erişim, bilgi yazma/okuma gibi görevler işletim</a:t>
            </a:r>
          </a:p>
          <a:p>
            <a:pPr marL="0" indent="0">
              <a:buNone/>
            </a:pPr>
            <a:r>
              <a:rPr lang="tr-TR" sz="3600" dirty="0"/>
              <a:t>sistemi tarafından yürütülürler.</a:t>
            </a:r>
          </a:p>
        </p:txBody>
      </p:sp>
    </p:spTree>
    <p:extLst>
      <p:ext uri="{BB962C8B-B14F-4D97-AF65-F5344CB8AC3E}">
        <p14:creationId xmlns:p14="http://schemas.microsoft.com/office/powerpoint/2010/main" val="3953351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1.2.5. Kullanıcı Yönetimi</a:t>
            </a:r>
          </a:p>
        </p:txBody>
      </p:sp>
      <p:sp>
        <p:nvSpPr>
          <p:cNvPr id="3" name="İçerik Yer Tutucusu 2"/>
          <p:cNvSpPr>
            <a:spLocks noGrp="1"/>
          </p:cNvSpPr>
          <p:nvPr>
            <p:ph sz="quarter" idx="1"/>
          </p:nvPr>
        </p:nvSpPr>
        <p:spPr/>
        <p:txBody>
          <a:bodyPr>
            <a:normAutofit fontScale="92500" lnSpcReduction="10000"/>
          </a:bodyPr>
          <a:lstStyle/>
          <a:p>
            <a:r>
              <a:rPr lang="tr-TR" dirty="0"/>
              <a:t>Windows ve Unix gibi işletim sistemleri aynı bilgisayar sistemini birden fazla</a:t>
            </a:r>
          </a:p>
          <a:p>
            <a:pPr marL="0" indent="0">
              <a:buNone/>
            </a:pPr>
            <a:r>
              <a:rPr lang="tr-TR" dirty="0"/>
              <a:t>kullanıcının kullanmasına olanak sağlar, genel olarak her kullanıcının bir kullanıcı</a:t>
            </a:r>
          </a:p>
          <a:p>
            <a:pPr marL="0" indent="0">
              <a:buNone/>
            </a:pPr>
            <a:r>
              <a:rPr lang="tr-TR" dirty="0"/>
              <a:t>adı ve şifresi vardır, her kullanıcı kendine özgü bir masaüstü ortamı oluşturabilir,</a:t>
            </a:r>
          </a:p>
          <a:p>
            <a:pPr marL="0" indent="0">
              <a:buNone/>
            </a:pPr>
            <a:r>
              <a:rPr lang="tr-TR" dirty="0"/>
              <a:t>kendi klasörlerini oluşturur ve programlarını tanımlar. Bir diğer kullanıcı erişim izni</a:t>
            </a:r>
          </a:p>
          <a:p>
            <a:pPr marL="0" indent="0">
              <a:buNone/>
            </a:pPr>
            <a:r>
              <a:rPr lang="tr-TR" dirty="0"/>
              <a:t>olmadan diğer bir kullanıcının dosya ya da dizinlerini göremez. Sistemin birden</a:t>
            </a:r>
          </a:p>
          <a:p>
            <a:pPr marL="0" indent="0">
              <a:buNone/>
            </a:pPr>
            <a:r>
              <a:rPr lang="tr-TR" dirty="0"/>
              <a:t>fazla kullanıcı arasında oluşturulan yetkilerle herhangi bir karışıklık olmadan</a:t>
            </a:r>
          </a:p>
          <a:p>
            <a:pPr marL="0" indent="0">
              <a:buNone/>
            </a:pPr>
            <a:r>
              <a:rPr lang="tr-TR" dirty="0"/>
              <a:t>paylaştırılması yine işletim sisteminin görevlerindendir.</a:t>
            </a:r>
          </a:p>
        </p:txBody>
      </p:sp>
    </p:spTree>
    <p:extLst>
      <p:ext uri="{BB962C8B-B14F-4D97-AF65-F5344CB8AC3E}">
        <p14:creationId xmlns:p14="http://schemas.microsoft.com/office/powerpoint/2010/main" val="84401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429000"/>
            <a:ext cx="8964488" cy="1143000"/>
          </a:xfrm>
        </p:spPr>
        <p:txBody>
          <a:bodyPr>
            <a:noAutofit/>
          </a:bodyPr>
          <a:lstStyle/>
          <a:p>
            <a:r>
              <a:rPr lang="tr-TR" sz="5400" dirty="0"/>
              <a:t>1.3. </a:t>
            </a:r>
            <a:br>
              <a:rPr lang="tr-TR" sz="5400" dirty="0"/>
            </a:br>
            <a:r>
              <a:rPr lang="tr-TR" sz="5400" dirty="0"/>
              <a:t>İşletim Sistemlerinin Sınıflandırılması</a:t>
            </a:r>
          </a:p>
        </p:txBody>
      </p:sp>
    </p:spTree>
    <p:extLst>
      <p:ext uri="{BB962C8B-B14F-4D97-AF65-F5344CB8AC3E}">
        <p14:creationId xmlns:p14="http://schemas.microsoft.com/office/powerpoint/2010/main" val="187121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1.İşletim</a:t>
            </a:r>
            <a:r>
              <a:rPr lang="tr-TR" dirty="0"/>
              <a:t> </a:t>
            </a:r>
            <a:r>
              <a:rPr lang="tr-TR" dirty="0" err="1"/>
              <a:t>sstemi</a:t>
            </a:r>
            <a:endParaRPr lang="tr-TR" dirty="0"/>
          </a:p>
        </p:txBody>
      </p:sp>
      <p:sp>
        <p:nvSpPr>
          <p:cNvPr id="3" name="İçerik Yer Tutucusu 2"/>
          <p:cNvSpPr>
            <a:spLocks noGrp="1"/>
          </p:cNvSpPr>
          <p:nvPr>
            <p:ph sz="quarter" idx="1"/>
          </p:nvPr>
        </p:nvSpPr>
        <p:spPr/>
        <p:txBody>
          <a:bodyPr>
            <a:normAutofit fontScale="70000" lnSpcReduction="20000"/>
          </a:bodyPr>
          <a:lstStyle/>
          <a:p>
            <a:r>
              <a:rPr lang="tr-TR" dirty="0"/>
              <a:t>TANIM 1: İşletim sistemi, bilgisayar açılırken hafızaya yüklenen, bilgisayar</a:t>
            </a:r>
          </a:p>
          <a:p>
            <a:pPr marL="0" indent="0">
              <a:buNone/>
            </a:pPr>
            <a:r>
              <a:rPr lang="tr-TR" dirty="0"/>
              <a:t>donanım kaynaklarını yöneten ve çeşitli uygulama yazılımları için hizmet sağlayan</a:t>
            </a:r>
          </a:p>
          <a:p>
            <a:pPr marL="0" indent="0">
              <a:buNone/>
            </a:pPr>
            <a:r>
              <a:rPr lang="tr-TR" dirty="0"/>
              <a:t>genel amaçlı bir yazılımdır. İşletim sistemi, bilgisayar sistemini kullanan</a:t>
            </a:r>
          </a:p>
          <a:p>
            <a:pPr marL="0" indent="0">
              <a:buNone/>
            </a:pPr>
            <a:r>
              <a:rPr lang="tr-TR" dirty="0"/>
              <a:t>kullanıcılar, uygulama programları ve bilgisayar donanımı arasında aracılık görevi</a:t>
            </a:r>
          </a:p>
          <a:p>
            <a:pPr marL="0" indent="0">
              <a:buNone/>
            </a:pPr>
            <a:r>
              <a:rPr lang="tr-TR" dirty="0"/>
              <a:t>yapar.</a:t>
            </a:r>
          </a:p>
          <a:p>
            <a:r>
              <a:rPr lang="tr-TR" dirty="0"/>
              <a:t>TANIM 2: İşletim sistemi, bilgisayar donanımının doğrudan denetimi ve</a:t>
            </a:r>
          </a:p>
          <a:p>
            <a:pPr marL="0" indent="0">
              <a:buNone/>
            </a:pPr>
            <a:r>
              <a:rPr lang="tr-TR" dirty="0"/>
              <a:t>yönetiminden, temel sistem işlemlerinden ve uygulama yazılımlarını</a:t>
            </a:r>
          </a:p>
          <a:p>
            <a:pPr marL="0" indent="0">
              <a:buNone/>
            </a:pPr>
            <a:r>
              <a:rPr lang="tr-TR" dirty="0"/>
              <a:t>çalıştırmaktan sorumlu olan sistem yazılımıdır.</a:t>
            </a:r>
          </a:p>
          <a:p>
            <a:pPr marL="0" indent="0">
              <a:buNone/>
            </a:pPr>
            <a:r>
              <a:rPr lang="tr-TR" dirty="0"/>
              <a:t>İşletim sistemleri sadece bilgisayarlarda değil, cep telefonları, oyun konsolları gibi</a:t>
            </a:r>
          </a:p>
          <a:p>
            <a:pPr marL="0" indent="0">
              <a:buNone/>
            </a:pPr>
            <a:r>
              <a:rPr lang="tr-TR" dirty="0"/>
              <a:t>işlemci ve hafıza birimleri içeren yönetilebilir aygıtlarda bulunur.</a:t>
            </a:r>
          </a:p>
        </p:txBody>
      </p:sp>
    </p:spTree>
    <p:extLst>
      <p:ext uri="{BB962C8B-B14F-4D97-AF65-F5344CB8AC3E}">
        <p14:creationId xmlns:p14="http://schemas.microsoft.com/office/powerpoint/2010/main" val="2200702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1.3.1.Kullanım</a:t>
            </a:r>
            <a:r>
              <a:rPr lang="tr-TR" dirty="0"/>
              <a:t> Amacına Göre İşletim Sistemleri</a:t>
            </a:r>
          </a:p>
        </p:txBody>
      </p:sp>
      <p:sp>
        <p:nvSpPr>
          <p:cNvPr id="3" name="İçerik Yer Tutucusu 2"/>
          <p:cNvSpPr>
            <a:spLocks noGrp="1"/>
          </p:cNvSpPr>
          <p:nvPr>
            <p:ph sz="quarter" idx="1"/>
          </p:nvPr>
        </p:nvSpPr>
        <p:spPr/>
        <p:txBody>
          <a:bodyPr>
            <a:normAutofit/>
          </a:bodyPr>
          <a:lstStyle/>
          <a:p>
            <a:r>
              <a:rPr lang="tr-TR" b="1" dirty="0"/>
              <a:t>Sunucu(Server) İşletim Sistemleri</a:t>
            </a:r>
            <a:r>
              <a:rPr lang="tr-TR" dirty="0"/>
              <a:t>: web sunucu/mail sunucu hizmeti yürüten güçlü donanım özelliklerine sahip sunucu türü bilgisayarlarda kullanılan işletim sistemleridir, Windows 2022 örnek olarak verilebilir.</a:t>
            </a:r>
          </a:p>
          <a:p>
            <a:r>
              <a:rPr lang="tr-TR" b="1" dirty="0"/>
              <a:t>Masaüstü İşletim Sistemleri: </a:t>
            </a:r>
            <a:r>
              <a:rPr lang="tr-TR" dirty="0"/>
              <a:t>Masa üstü yada dizüstü bilgisayarlarda kişisel amaçla kullanılan işletim sistemleridir, Windows 11 örnek olarak verilebilir.</a:t>
            </a:r>
          </a:p>
          <a:p>
            <a:r>
              <a:rPr lang="tr-TR" b="1" dirty="0"/>
              <a:t>Mobil İşletim Sistemleri: </a:t>
            </a:r>
            <a:r>
              <a:rPr lang="tr-TR" dirty="0"/>
              <a:t>Cep telefonları ve </a:t>
            </a:r>
            <a:r>
              <a:rPr lang="tr-TR" dirty="0" err="1"/>
              <a:t>pda’larda</a:t>
            </a:r>
            <a:r>
              <a:rPr lang="tr-TR" dirty="0"/>
              <a:t> kullanılan işletim sistemleri, </a:t>
            </a:r>
            <a:r>
              <a:rPr lang="tr-TR" dirty="0" err="1"/>
              <a:t>Android</a:t>
            </a:r>
            <a:r>
              <a:rPr lang="tr-TR" dirty="0"/>
              <a:t>, </a:t>
            </a:r>
            <a:r>
              <a:rPr lang="tr-TR" dirty="0" err="1"/>
              <a:t>IOS</a:t>
            </a:r>
            <a:r>
              <a:rPr lang="tr-TR" dirty="0"/>
              <a:t>, </a:t>
            </a:r>
            <a:r>
              <a:rPr lang="tr-TR" dirty="0" err="1"/>
              <a:t>HarmonyOS</a:t>
            </a:r>
            <a:r>
              <a:rPr lang="tr-TR" dirty="0"/>
              <a:t> örnek olarak verilebilir.</a:t>
            </a:r>
          </a:p>
        </p:txBody>
      </p:sp>
    </p:spTree>
    <p:extLst>
      <p:ext uri="{BB962C8B-B14F-4D97-AF65-F5344CB8AC3E}">
        <p14:creationId xmlns:p14="http://schemas.microsoft.com/office/powerpoint/2010/main" val="2810162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1.3.2. Ürün Ailesine Göre İşletim Sistemleri</a:t>
            </a:r>
          </a:p>
        </p:txBody>
      </p:sp>
      <p:sp>
        <p:nvSpPr>
          <p:cNvPr id="3" name="İçerik Yer Tutucusu 2"/>
          <p:cNvSpPr>
            <a:spLocks noGrp="1"/>
          </p:cNvSpPr>
          <p:nvPr>
            <p:ph sz="quarter" idx="1"/>
          </p:nvPr>
        </p:nvSpPr>
        <p:spPr/>
        <p:txBody>
          <a:bodyPr>
            <a:normAutofit/>
          </a:bodyPr>
          <a:lstStyle/>
          <a:p>
            <a:r>
              <a:rPr lang="tr-TR" b="1" dirty="0"/>
              <a:t>Windows: </a:t>
            </a:r>
            <a:r>
              <a:rPr lang="tr-TR" dirty="0"/>
              <a:t>Microsoft Windows, kişisel bilgisayarlarda en çok kullanılan ticari işletim sistemlerinden biridir. Kullanıcılar tarafından benimsenerek uzun süre kullanılan işletim sistemi olan Windows XP 25 Ekim 2001 tarihinde yayınlanmıştır. Günümüzde kullanılan versiyonlar ise: kişisel bilgisayarlar için Windows 7, Windows 10 ve Windows 11, sunucular için Windows Server 2012, Windows Server 2016, Windows Server 2019, Windows Server 2022 şeklinde ifade edilebilir.</a:t>
            </a:r>
          </a:p>
        </p:txBody>
      </p:sp>
    </p:spTree>
    <p:extLst>
      <p:ext uri="{BB962C8B-B14F-4D97-AF65-F5344CB8AC3E}">
        <p14:creationId xmlns:p14="http://schemas.microsoft.com/office/powerpoint/2010/main" val="1602565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1.3.2. Ürün Ailesine Göre İşletim Sistemleri</a:t>
            </a:r>
          </a:p>
        </p:txBody>
      </p:sp>
      <p:sp>
        <p:nvSpPr>
          <p:cNvPr id="3" name="İçerik Yer Tutucusu 2"/>
          <p:cNvSpPr>
            <a:spLocks noGrp="1"/>
          </p:cNvSpPr>
          <p:nvPr>
            <p:ph sz="quarter" idx="1"/>
          </p:nvPr>
        </p:nvSpPr>
        <p:spPr/>
        <p:txBody>
          <a:bodyPr>
            <a:normAutofit/>
          </a:bodyPr>
          <a:lstStyle/>
          <a:p>
            <a:r>
              <a:rPr lang="tr-TR" b="1" dirty="0"/>
              <a:t>Unix: </a:t>
            </a:r>
            <a:r>
              <a:rPr lang="tr-TR" dirty="0"/>
              <a:t>Daha çok sunucu amaçlı kullanılan güçlü ve ticari bir işletim sistemidir, Kişisel bilgisayarda Windows ailesi işletim sistemleri yaygınken, sunucu bilgisayarlarda ise Unix/Linux ailesi işletim sistemi yaygındır.</a:t>
            </a:r>
          </a:p>
          <a:p>
            <a:r>
              <a:rPr lang="tr-TR" b="1" dirty="0" err="1"/>
              <a:t>MacOS</a:t>
            </a:r>
            <a:r>
              <a:rPr lang="tr-TR" b="1" dirty="0"/>
              <a:t>: </a:t>
            </a:r>
            <a:r>
              <a:rPr lang="tr-TR" dirty="0"/>
              <a:t>Apple tarafından geliştirilen ticari bir işletim sistemidir, daha çok Windows işletim sistemine rakip olarak düşünülebilir, kullanım oranı çok daha düşük olmasının yanı sıra son yıllarda </a:t>
            </a:r>
            <a:r>
              <a:rPr lang="tr-TR" dirty="0" err="1"/>
              <a:t>Apple'ın</a:t>
            </a:r>
            <a:r>
              <a:rPr lang="tr-TR" dirty="0"/>
              <a:t> ürettiği dizüstü bilgisayar olan </a:t>
            </a:r>
            <a:r>
              <a:rPr lang="tr-TR" dirty="0" err="1"/>
              <a:t>MacBook</a:t>
            </a:r>
            <a:r>
              <a:rPr lang="tr-TR" dirty="0"/>
              <a:t> satışlarının artmasıyla biraz daha yaygınlaşmıştır.</a:t>
            </a:r>
          </a:p>
        </p:txBody>
      </p:sp>
    </p:spTree>
    <p:extLst>
      <p:ext uri="{BB962C8B-B14F-4D97-AF65-F5344CB8AC3E}">
        <p14:creationId xmlns:p14="http://schemas.microsoft.com/office/powerpoint/2010/main" val="3356342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1.3.2. Ürün Ailesine Göre İşletim Sistemleri</a:t>
            </a:r>
          </a:p>
        </p:txBody>
      </p:sp>
      <p:sp>
        <p:nvSpPr>
          <p:cNvPr id="3" name="İçerik Yer Tutucusu 2"/>
          <p:cNvSpPr>
            <a:spLocks noGrp="1"/>
          </p:cNvSpPr>
          <p:nvPr>
            <p:ph sz="quarter" idx="1"/>
          </p:nvPr>
        </p:nvSpPr>
        <p:spPr/>
        <p:txBody>
          <a:bodyPr>
            <a:normAutofit fontScale="85000" lnSpcReduction="20000"/>
          </a:bodyPr>
          <a:lstStyle/>
          <a:p>
            <a:r>
              <a:rPr lang="tr-TR" b="1" dirty="0"/>
              <a:t>Linux: </a:t>
            </a:r>
            <a:r>
              <a:rPr lang="tr-TR" dirty="0"/>
              <a:t>Hem kişisel bilgisayarlarda </a:t>
            </a:r>
            <a:r>
              <a:rPr lang="tr-TR" dirty="0" err="1"/>
              <a:t>hemde</a:t>
            </a:r>
            <a:r>
              <a:rPr lang="tr-TR" dirty="0"/>
              <a:t> sunucu olarak kullanımı yaygın </a:t>
            </a:r>
            <a:r>
              <a:rPr lang="tr-TR" dirty="0" err="1"/>
              <a:t>unix</a:t>
            </a:r>
            <a:r>
              <a:rPr lang="tr-TR" dirty="0"/>
              <a:t> benzeri ücretsiz, açık kaynak işletim sistemidir, birçok dağıtımı bulunmaktadır. Bazı ülkeler Windows gurubu işletim sistemlerinin hem ücretli olmasından hem de kaynak kodlarının kapalı olmasından dolayı </a:t>
            </a:r>
            <a:r>
              <a:rPr lang="tr-TR" dirty="0" err="1"/>
              <a:t>linux</a:t>
            </a:r>
            <a:r>
              <a:rPr lang="tr-TR" dirty="0"/>
              <a:t> tabanlı yerli işletim sistemlerine yönelmektedir bu kapsamda Türkiye’de de TÜBİTAK destekli olarak yerli işletim sistemi “</a:t>
            </a:r>
            <a:r>
              <a:rPr lang="tr-TR" dirty="0" err="1"/>
              <a:t>Pardus</a:t>
            </a:r>
            <a:r>
              <a:rPr lang="tr-TR" dirty="0"/>
              <a:t>” geliştirilmiş ancak </a:t>
            </a:r>
            <a:r>
              <a:rPr lang="tr-TR" dirty="0" err="1"/>
              <a:t>Pardus’un</a:t>
            </a:r>
            <a:r>
              <a:rPr lang="tr-TR" dirty="0"/>
              <a:t> 2013 sürümünde </a:t>
            </a:r>
            <a:r>
              <a:rPr lang="tr-TR" dirty="0" err="1"/>
              <a:t>Debian</a:t>
            </a:r>
            <a:r>
              <a:rPr lang="tr-TR" dirty="0"/>
              <a:t> tabanına geçmesi ile birlikte TÜBİTAK tarafından geliştirilmesine son verilen pek çok </a:t>
            </a:r>
            <a:r>
              <a:rPr lang="tr-TR" dirty="0" err="1"/>
              <a:t>Pardus</a:t>
            </a:r>
            <a:r>
              <a:rPr lang="tr-TR" dirty="0"/>
              <a:t> tasarısının Pisi Linux kapsamında geliştirilmeye sürmektedir. Pisi Linux haricinde bir çok Linux dağıtımının Türkçe dil desteği bulunmaktadır, Windows'ta kullanılan uygulamaların Linux tarafında ücretsiz muadilleri bulunmaktadır. Günümüzde en çok kullanılan Linux dağıtımları; </a:t>
            </a:r>
            <a:r>
              <a:rPr lang="tr-TR" dirty="0" err="1"/>
              <a:t>Ubuntu</a:t>
            </a:r>
            <a:r>
              <a:rPr lang="tr-TR" dirty="0"/>
              <a:t>, </a:t>
            </a:r>
            <a:r>
              <a:rPr lang="tr-TR" dirty="0" err="1"/>
              <a:t>Mint</a:t>
            </a:r>
            <a:r>
              <a:rPr lang="tr-TR" dirty="0"/>
              <a:t>, </a:t>
            </a:r>
            <a:r>
              <a:rPr lang="tr-TR" dirty="0" err="1"/>
              <a:t>Debian</a:t>
            </a:r>
            <a:r>
              <a:rPr lang="tr-TR" dirty="0"/>
              <a:t>, </a:t>
            </a:r>
            <a:r>
              <a:rPr lang="tr-TR" dirty="0" err="1"/>
              <a:t>CentOS</a:t>
            </a:r>
            <a:r>
              <a:rPr lang="tr-TR" dirty="0"/>
              <a:t>, </a:t>
            </a:r>
            <a:r>
              <a:rPr lang="tr-TR" dirty="0" err="1"/>
              <a:t>Manjaro</a:t>
            </a:r>
            <a:r>
              <a:rPr lang="tr-TR" dirty="0"/>
              <a:t>, Pop! OS şeklinde ifade edilebilir.</a:t>
            </a:r>
          </a:p>
        </p:txBody>
      </p:sp>
    </p:spTree>
    <p:extLst>
      <p:ext uri="{BB962C8B-B14F-4D97-AF65-F5344CB8AC3E}">
        <p14:creationId xmlns:p14="http://schemas.microsoft.com/office/powerpoint/2010/main" val="2706650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243408"/>
            <a:ext cx="7467600" cy="1143000"/>
          </a:xfrm>
        </p:spPr>
        <p:txBody>
          <a:bodyPr/>
          <a:lstStyle/>
          <a:p>
            <a:r>
              <a:rPr lang="tr-TR" dirty="0"/>
              <a:t>2. </a:t>
            </a:r>
            <a:r>
              <a:rPr lang="tr-TR" dirty="0" err="1"/>
              <a:t>CMD</a:t>
            </a:r>
            <a:r>
              <a:rPr lang="tr-TR" dirty="0"/>
              <a:t> Komutları</a:t>
            </a:r>
          </a:p>
        </p:txBody>
      </p:sp>
      <p:sp>
        <p:nvSpPr>
          <p:cNvPr id="3" name="İçerik Yer Tutucusu 2"/>
          <p:cNvSpPr>
            <a:spLocks noGrp="1"/>
          </p:cNvSpPr>
          <p:nvPr>
            <p:ph sz="quarter" idx="1"/>
          </p:nvPr>
        </p:nvSpPr>
        <p:spPr>
          <a:xfrm>
            <a:off x="467544" y="980728"/>
            <a:ext cx="7992888" cy="5400600"/>
          </a:xfrm>
        </p:spPr>
        <p:txBody>
          <a:bodyPr>
            <a:normAutofit fontScale="77500" lnSpcReduction="20000"/>
          </a:bodyPr>
          <a:lstStyle/>
          <a:p>
            <a:r>
              <a:rPr lang="tr-TR" dirty="0"/>
              <a:t>Windows işletim sisteminde “komut istemi (</a:t>
            </a:r>
            <a:r>
              <a:rPr lang="tr-TR" dirty="0" err="1"/>
              <a:t>CMD</a:t>
            </a:r>
            <a:r>
              <a:rPr lang="tr-TR" dirty="0"/>
              <a:t>)” </a:t>
            </a:r>
            <a:r>
              <a:rPr lang="tr-TR" dirty="0" err="1"/>
              <a:t>arayüzü</a:t>
            </a:r>
            <a:r>
              <a:rPr lang="tr-TR" dirty="0"/>
              <a:t> ile masaüstü ortamında yapılan işlemler komutlar ile yapılabilmektedir. Windows masaüstü ortamında komut istemi </a:t>
            </a:r>
            <a:r>
              <a:rPr lang="tr-TR" dirty="0" err="1"/>
              <a:t>arayüzünü</a:t>
            </a:r>
            <a:r>
              <a:rPr lang="tr-TR" dirty="0"/>
              <a:t> erişmek için:</a:t>
            </a:r>
          </a:p>
          <a:p>
            <a:r>
              <a:rPr lang="tr-TR" dirty="0"/>
              <a:t>1- Başlat -&gt; </a:t>
            </a:r>
            <a:r>
              <a:rPr lang="tr-TR" dirty="0" err="1"/>
              <a:t>cmd</a:t>
            </a:r>
            <a:endParaRPr lang="tr-TR" dirty="0"/>
          </a:p>
          <a:p>
            <a:r>
              <a:rPr lang="tr-TR" dirty="0"/>
              <a:t>2- Başlat -&gt; komut istemi</a:t>
            </a:r>
          </a:p>
          <a:p>
            <a:r>
              <a:rPr lang="tr-TR" dirty="0"/>
              <a:t>3- Windows + R -&gt; </a:t>
            </a:r>
            <a:r>
              <a:rPr lang="tr-TR" dirty="0" err="1"/>
              <a:t>cmd</a:t>
            </a:r>
            <a:endParaRPr lang="tr-TR" dirty="0"/>
          </a:p>
          <a:p>
            <a:r>
              <a:rPr lang="tr-TR" dirty="0"/>
              <a:t>4- Başlat -&gt; Windows Sistemi -&gt; Komut İstemi</a:t>
            </a:r>
          </a:p>
          <a:p>
            <a:pPr marL="0" indent="0">
              <a:buNone/>
            </a:pPr>
            <a:r>
              <a:rPr lang="tr-TR" dirty="0"/>
              <a:t>yöntemlerinden herhangi biri kullanılabilir.</a:t>
            </a:r>
          </a:p>
          <a:p>
            <a:r>
              <a:rPr lang="tr-TR" dirty="0"/>
              <a:t>- Komut istemi </a:t>
            </a:r>
            <a:r>
              <a:rPr lang="tr-TR" dirty="0" err="1"/>
              <a:t>arayüzünde</a:t>
            </a:r>
            <a:r>
              <a:rPr lang="tr-TR" dirty="0"/>
              <a:t> yazılan komutların uygulanması ve çalıştırılması için “</a:t>
            </a:r>
            <a:r>
              <a:rPr lang="tr-TR" dirty="0" err="1"/>
              <a:t>Enter</a:t>
            </a:r>
            <a:r>
              <a:rPr lang="tr-TR" dirty="0"/>
              <a:t>” tuşu ile onaylanması gerekmektedir.</a:t>
            </a:r>
          </a:p>
          <a:p>
            <a:r>
              <a:rPr lang="tr-TR" dirty="0"/>
              <a:t>- En son yazılan komutun tekrar edilmesi için “Yukarı Ok” tuşu kullanılır.</a:t>
            </a:r>
          </a:p>
          <a:p>
            <a:r>
              <a:rPr lang="tr-TR" dirty="0"/>
              <a:t>- Yazılan komutta dosya/dizin adı parametresi bulunuyorsa otomatik tamamlama için “</a:t>
            </a:r>
            <a:r>
              <a:rPr lang="tr-TR" dirty="0" err="1"/>
              <a:t>Tab</a:t>
            </a:r>
            <a:r>
              <a:rPr lang="tr-TR" dirty="0"/>
              <a:t>” tuşu kullanılır.</a:t>
            </a:r>
          </a:p>
          <a:p>
            <a:r>
              <a:rPr lang="tr-TR" dirty="0"/>
              <a:t>- Devam eden komut işlemini iptal etmek için “</a:t>
            </a:r>
            <a:r>
              <a:rPr lang="tr-TR" dirty="0" err="1"/>
              <a:t>Ctrl+C</a:t>
            </a:r>
            <a:r>
              <a:rPr lang="tr-TR" dirty="0"/>
              <a:t>” kombinasyonu kullanılır.</a:t>
            </a:r>
          </a:p>
          <a:p>
            <a:r>
              <a:rPr lang="tr-TR" dirty="0"/>
              <a:t>- Boşluk içeren değerler çift tırnak ile belirtilmelidir (Örnek: </a:t>
            </a:r>
            <a:r>
              <a:rPr lang="tr-TR" dirty="0" err="1"/>
              <a:t>dir</a:t>
            </a:r>
            <a:r>
              <a:rPr lang="tr-TR" dirty="0"/>
              <a:t> “C:/Yeni Klasör”).</a:t>
            </a:r>
          </a:p>
        </p:txBody>
      </p:sp>
    </p:spTree>
    <p:extLst>
      <p:ext uri="{BB962C8B-B14F-4D97-AF65-F5344CB8AC3E}">
        <p14:creationId xmlns:p14="http://schemas.microsoft.com/office/powerpoint/2010/main" val="1885327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243408"/>
            <a:ext cx="7467600" cy="1143000"/>
          </a:xfrm>
        </p:spPr>
        <p:txBody>
          <a:bodyPr/>
          <a:lstStyle/>
          <a:p>
            <a:r>
              <a:rPr lang="tr-TR" dirty="0" err="1"/>
              <a:t>2.1.dir</a:t>
            </a:r>
            <a:endParaRPr lang="tr-TR" dirty="0"/>
          </a:p>
        </p:txBody>
      </p:sp>
      <p:sp>
        <p:nvSpPr>
          <p:cNvPr id="3" name="İçerik Yer Tutucusu 2"/>
          <p:cNvSpPr>
            <a:spLocks noGrp="1"/>
          </p:cNvSpPr>
          <p:nvPr>
            <p:ph sz="quarter" idx="1"/>
          </p:nvPr>
        </p:nvSpPr>
        <p:spPr>
          <a:xfrm>
            <a:off x="395536" y="1052736"/>
            <a:ext cx="7467600" cy="4873752"/>
          </a:xfrm>
        </p:spPr>
        <p:txBody>
          <a:bodyPr/>
          <a:lstStyle/>
          <a:p>
            <a:r>
              <a:rPr lang="tr-TR" dirty="0"/>
              <a:t>Komut istemcisinin bulunduğu dizindeki dosya ve klasörleri dosya uzantısı, son değiştirme tarihi ve dosya boyutu bilgileri ile birlikte listeler. 7 numaralı şekilde kullanılırsa komut istemcisinin bulunduğu dizini değil “[DİZİN]” şeklinde belirtilen dizin içeriğini listeler. Komut 8 numaralı şekilde kullanıldığında belirtilen dosyaya listeleme bilgilerini yazdırır.</a:t>
            </a:r>
          </a:p>
          <a:p>
            <a:endParaRPr lang="tr-TR" dirty="0"/>
          </a:p>
          <a:p>
            <a:endParaRPr lang="tr-TR"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4250"/>
          <a:stretch/>
        </p:blipFill>
        <p:spPr bwMode="auto">
          <a:xfrm>
            <a:off x="683568" y="5085184"/>
            <a:ext cx="6512962" cy="1234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4725145"/>
            <a:ext cx="7992888" cy="432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635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Parametreler</a:t>
            </a:r>
            <a:br>
              <a:rPr lang="tr-TR" dirty="0"/>
            </a:br>
            <a:endParaRPr lang="tr-TR" dirty="0"/>
          </a:p>
        </p:txBody>
      </p:sp>
      <p:sp>
        <p:nvSpPr>
          <p:cNvPr id="3" name="İçerik Yer Tutucusu 2"/>
          <p:cNvSpPr>
            <a:spLocks noGrp="1"/>
          </p:cNvSpPr>
          <p:nvPr>
            <p:ph sz="quarter" idx="1"/>
          </p:nvPr>
        </p:nvSpPr>
        <p:spPr/>
        <p:txBody>
          <a:bodyPr/>
          <a:lstStyle/>
          <a:p>
            <a:r>
              <a:rPr lang="tr-TR" dirty="0"/>
              <a:t>/a : İlgili dizindeki gizli ve sistem dosya-dizinlerini de dahil ederek tümünü (/</a:t>
            </a:r>
            <a:r>
              <a:rPr lang="tr-TR" dirty="0" err="1"/>
              <a:t>all</a:t>
            </a:r>
            <a:r>
              <a:rPr lang="tr-TR" dirty="0"/>
              <a:t>) listeler.</a:t>
            </a:r>
          </a:p>
          <a:p>
            <a:r>
              <a:rPr lang="tr-TR" dirty="0"/>
              <a:t>/s : Listeleme yapılacak dizinin içindeki alt klasörlerinde (/</a:t>
            </a:r>
            <a:r>
              <a:rPr lang="tr-TR" dirty="0" err="1"/>
              <a:t>sub-directories</a:t>
            </a:r>
            <a:r>
              <a:rPr lang="tr-TR" dirty="0"/>
              <a:t>) içinde bulunan dosya ve klasörleri listeler.</a:t>
            </a:r>
          </a:p>
          <a:p>
            <a:r>
              <a:rPr lang="tr-TR" dirty="0"/>
              <a:t>/as : İlgili dizinde yalnızca sisteme(/</a:t>
            </a:r>
            <a:r>
              <a:rPr lang="tr-TR" dirty="0" err="1"/>
              <a:t>system</a:t>
            </a:r>
            <a:r>
              <a:rPr lang="tr-TR" dirty="0"/>
              <a:t>) ait olan dosya ve klasörleri listeler.</a:t>
            </a:r>
          </a:p>
          <a:p>
            <a:r>
              <a:rPr lang="tr-TR" dirty="0"/>
              <a:t>/ah : İlgili dizinde yalnızca gizli dosya ve klasörleri listeler.</a:t>
            </a:r>
          </a:p>
          <a:p>
            <a:pPr marL="0" indent="0">
              <a:buNone/>
            </a:pPr>
            <a:endParaRPr lang="tr-TR" dirty="0"/>
          </a:p>
        </p:txBody>
      </p:sp>
    </p:spTree>
    <p:extLst>
      <p:ext uri="{BB962C8B-B14F-4D97-AF65-F5344CB8AC3E}">
        <p14:creationId xmlns:p14="http://schemas.microsoft.com/office/powerpoint/2010/main" val="60433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2.2. cd</a:t>
            </a:r>
          </a:p>
        </p:txBody>
      </p:sp>
      <p:sp>
        <p:nvSpPr>
          <p:cNvPr id="3" name="İçerik Yer Tutucusu 2"/>
          <p:cNvSpPr>
            <a:spLocks noGrp="1"/>
          </p:cNvSpPr>
          <p:nvPr>
            <p:ph sz="quarter" idx="1"/>
          </p:nvPr>
        </p:nvSpPr>
        <p:spPr/>
        <p:txBody>
          <a:bodyPr/>
          <a:lstStyle/>
          <a:p>
            <a:r>
              <a:rPr lang="tr-TR" dirty="0"/>
              <a:t>Komut isteminde dizinler arası geçiş yapmak için kullanılır</a:t>
            </a:r>
          </a:p>
          <a:p>
            <a:endParaRPr lang="tr-TR" dirty="0"/>
          </a:p>
        </p:txBody>
      </p:sp>
      <p:grpSp>
        <p:nvGrpSpPr>
          <p:cNvPr id="4" name="Group 3"/>
          <p:cNvGrpSpPr>
            <a:grpSpLocks/>
          </p:cNvGrpSpPr>
          <p:nvPr/>
        </p:nvGrpSpPr>
        <p:grpSpPr bwMode="auto">
          <a:xfrm>
            <a:off x="251520" y="3068960"/>
            <a:ext cx="8424936" cy="2448272"/>
            <a:chOff x="1416" y="189"/>
            <a:chExt cx="9074" cy="1707"/>
          </a:xfrm>
        </p:grpSpPr>
        <p:sp>
          <p:nvSpPr>
            <p:cNvPr id="5" name="AutoShape 4"/>
            <p:cNvSpPr>
              <a:spLocks/>
            </p:cNvSpPr>
            <p:nvPr/>
          </p:nvSpPr>
          <p:spPr bwMode="auto">
            <a:xfrm>
              <a:off x="1416" y="189"/>
              <a:ext cx="9074" cy="1707"/>
            </a:xfrm>
            <a:custGeom>
              <a:avLst/>
              <a:gdLst>
                <a:gd name="T0" fmla="+- 0 10480 1416"/>
                <a:gd name="T1" fmla="*/ T0 w 9074"/>
                <a:gd name="T2" fmla="+- 0 190 190"/>
                <a:gd name="T3" fmla="*/ 190 h 1707"/>
                <a:gd name="T4" fmla="+- 0 1426 1416"/>
                <a:gd name="T5" fmla="*/ T4 w 9074"/>
                <a:gd name="T6" fmla="+- 0 190 190"/>
                <a:gd name="T7" fmla="*/ 190 h 1707"/>
                <a:gd name="T8" fmla="+- 0 1416 1416"/>
                <a:gd name="T9" fmla="*/ T8 w 9074"/>
                <a:gd name="T10" fmla="+- 0 190 190"/>
                <a:gd name="T11" fmla="*/ 190 h 1707"/>
                <a:gd name="T12" fmla="+- 0 1416 1416"/>
                <a:gd name="T13" fmla="*/ T12 w 9074"/>
                <a:gd name="T14" fmla="+- 0 199 190"/>
                <a:gd name="T15" fmla="*/ 199 h 1707"/>
                <a:gd name="T16" fmla="+- 0 1416 1416"/>
                <a:gd name="T17" fmla="*/ T16 w 9074"/>
                <a:gd name="T18" fmla="+- 0 199 190"/>
                <a:gd name="T19" fmla="*/ 199 h 1707"/>
                <a:gd name="T20" fmla="+- 0 1416 1416"/>
                <a:gd name="T21" fmla="*/ T20 w 9074"/>
                <a:gd name="T22" fmla="+- 0 1887 190"/>
                <a:gd name="T23" fmla="*/ 1887 h 1707"/>
                <a:gd name="T24" fmla="+- 0 1416 1416"/>
                <a:gd name="T25" fmla="*/ T24 w 9074"/>
                <a:gd name="T26" fmla="+- 0 1896 190"/>
                <a:gd name="T27" fmla="*/ 1896 h 1707"/>
                <a:gd name="T28" fmla="+- 0 1426 1416"/>
                <a:gd name="T29" fmla="*/ T28 w 9074"/>
                <a:gd name="T30" fmla="+- 0 1896 190"/>
                <a:gd name="T31" fmla="*/ 1896 h 1707"/>
                <a:gd name="T32" fmla="+- 0 10480 1416"/>
                <a:gd name="T33" fmla="*/ T32 w 9074"/>
                <a:gd name="T34" fmla="+- 0 1896 190"/>
                <a:gd name="T35" fmla="*/ 1896 h 1707"/>
                <a:gd name="T36" fmla="+- 0 10480 1416"/>
                <a:gd name="T37" fmla="*/ T36 w 9074"/>
                <a:gd name="T38" fmla="+- 0 1887 190"/>
                <a:gd name="T39" fmla="*/ 1887 h 1707"/>
                <a:gd name="T40" fmla="+- 0 10480 1416"/>
                <a:gd name="T41" fmla="*/ T40 w 9074"/>
                <a:gd name="T42" fmla="+- 0 201 190"/>
                <a:gd name="T43" fmla="*/ 201 h 1707"/>
                <a:gd name="T44" fmla="+- 0 1428 1416"/>
                <a:gd name="T45" fmla="*/ T44 w 9074"/>
                <a:gd name="T46" fmla="+- 0 201 190"/>
                <a:gd name="T47" fmla="*/ 201 h 1707"/>
                <a:gd name="T48" fmla="+- 0 1428 1416"/>
                <a:gd name="T49" fmla="*/ T48 w 9074"/>
                <a:gd name="T50" fmla="+- 0 1887 190"/>
                <a:gd name="T51" fmla="*/ 1887 h 1707"/>
                <a:gd name="T52" fmla="+- 0 1426 1416"/>
                <a:gd name="T53" fmla="*/ T52 w 9074"/>
                <a:gd name="T54" fmla="+- 0 1887 190"/>
                <a:gd name="T55" fmla="*/ 1887 h 1707"/>
                <a:gd name="T56" fmla="+- 0 1426 1416"/>
                <a:gd name="T57" fmla="*/ T56 w 9074"/>
                <a:gd name="T58" fmla="+- 0 199 190"/>
                <a:gd name="T59" fmla="*/ 199 h 1707"/>
                <a:gd name="T60" fmla="+- 0 10480 1416"/>
                <a:gd name="T61" fmla="*/ T60 w 9074"/>
                <a:gd name="T62" fmla="+- 0 199 190"/>
                <a:gd name="T63" fmla="*/ 199 h 1707"/>
                <a:gd name="T64" fmla="+- 0 10480 1416"/>
                <a:gd name="T65" fmla="*/ T64 w 9074"/>
                <a:gd name="T66" fmla="+- 0 190 190"/>
                <a:gd name="T67" fmla="*/ 190 h 1707"/>
                <a:gd name="T68" fmla="+- 0 10490 1416"/>
                <a:gd name="T69" fmla="*/ T68 w 9074"/>
                <a:gd name="T70" fmla="+- 0 190 190"/>
                <a:gd name="T71" fmla="*/ 190 h 1707"/>
                <a:gd name="T72" fmla="+- 0 10480 1416"/>
                <a:gd name="T73" fmla="*/ T72 w 9074"/>
                <a:gd name="T74" fmla="+- 0 190 190"/>
                <a:gd name="T75" fmla="*/ 190 h 1707"/>
                <a:gd name="T76" fmla="+- 0 10480 1416"/>
                <a:gd name="T77" fmla="*/ T76 w 9074"/>
                <a:gd name="T78" fmla="+- 0 199 190"/>
                <a:gd name="T79" fmla="*/ 199 h 1707"/>
                <a:gd name="T80" fmla="+- 0 10480 1416"/>
                <a:gd name="T81" fmla="*/ T80 w 9074"/>
                <a:gd name="T82" fmla="+- 0 199 190"/>
                <a:gd name="T83" fmla="*/ 199 h 1707"/>
                <a:gd name="T84" fmla="+- 0 10480 1416"/>
                <a:gd name="T85" fmla="*/ T84 w 9074"/>
                <a:gd name="T86" fmla="+- 0 1887 190"/>
                <a:gd name="T87" fmla="*/ 1887 h 1707"/>
                <a:gd name="T88" fmla="+- 0 10480 1416"/>
                <a:gd name="T89" fmla="*/ T88 w 9074"/>
                <a:gd name="T90" fmla="+- 0 1896 190"/>
                <a:gd name="T91" fmla="*/ 1896 h 1707"/>
                <a:gd name="T92" fmla="+- 0 10490 1416"/>
                <a:gd name="T93" fmla="*/ T92 w 9074"/>
                <a:gd name="T94" fmla="+- 0 1896 190"/>
                <a:gd name="T95" fmla="*/ 1896 h 1707"/>
                <a:gd name="T96" fmla="+- 0 10490 1416"/>
                <a:gd name="T97" fmla="*/ T96 w 9074"/>
                <a:gd name="T98" fmla="+- 0 1887 190"/>
                <a:gd name="T99" fmla="*/ 1887 h 1707"/>
                <a:gd name="T100" fmla="+- 0 10490 1416"/>
                <a:gd name="T101" fmla="*/ T100 w 9074"/>
                <a:gd name="T102" fmla="+- 0 199 190"/>
                <a:gd name="T103" fmla="*/ 199 h 1707"/>
                <a:gd name="T104" fmla="+- 0 10490 1416"/>
                <a:gd name="T105" fmla="*/ T104 w 9074"/>
                <a:gd name="T106" fmla="+- 0 199 190"/>
                <a:gd name="T107" fmla="*/ 199 h 1707"/>
                <a:gd name="T108" fmla="+- 0 10490 1416"/>
                <a:gd name="T109" fmla="*/ T108 w 9074"/>
                <a:gd name="T110" fmla="+- 0 190 190"/>
                <a:gd name="T111" fmla="*/ 190 h 17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9074" h="1707">
                  <a:moveTo>
                    <a:pt x="9064" y="0"/>
                  </a:moveTo>
                  <a:lnTo>
                    <a:pt x="10" y="0"/>
                  </a:lnTo>
                  <a:lnTo>
                    <a:pt x="0" y="0"/>
                  </a:lnTo>
                  <a:lnTo>
                    <a:pt x="0" y="9"/>
                  </a:lnTo>
                  <a:lnTo>
                    <a:pt x="0" y="1697"/>
                  </a:lnTo>
                  <a:lnTo>
                    <a:pt x="0" y="1706"/>
                  </a:lnTo>
                  <a:lnTo>
                    <a:pt x="10" y="1706"/>
                  </a:lnTo>
                  <a:lnTo>
                    <a:pt x="9064" y="1706"/>
                  </a:lnTo>
                  <a:lnTo>
                    <a:pt x="9064" y="1697"/>
                  </a:lnTo>
                  <a:lnTo>
                    <a:pt x="9064" y="11"/>
                  </a:lnTo>
                  <a:lnTo>
                    <a:pt x="12" y="11"/>
                  </a:lnTo>
                  <a:lnTo>
                    <a:pt x="12" y="1697"/>
                  </a:lnTo>
                  <a:lnTo>
                    <a:pt x="10" y="1697"/>
                  </a:lnTo>
                  <a:lnTo>
                    <a:pt x="10" y="9"/>
                  </a:lnTo>
                  <a:lnTo>
                    <a:pt x="9064" y="9"/>
                  </a:lnTo>
                  <a:lnTo>
                    <a:pt x="9064" y="0"/>
                  </a:lnTo>
                  <a:close/>
                  <a:moveTo>
                    <a:pt x="9074" y="0"/>
                  </a:moveTo>
                  <a:lnTo>
                    <a:pt x="9064" y="0"/>
                  </a:lnTo>
                  <a:lnTo>
                    <a:pt x="9064" y="9"/>
                  </a:lnTo>
                  <a:lnTo>
                    <a:pt x="9064" y="1697"/>
                  </a:lnTo>
                  <a:lnTo>
                    <a:pt x="9064" y="1706"/>
                  </a:lnTo>
                  <a:lnTo>
                    <a:pt x="9074" y="1706"/>
                  </a:lnTo>
                  <a:lnTo>
                    <a:pt x="9074" y="1697"/>
                  </a:lnTo>
                  <a:lnTo>
                    <a:pt x="9074" y="9"/>
                  </a:lnTo>
                  <a:lnTo>
                    <a:pt x="90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 name="Text Box 5"/>
            <p:cNvSpPr txBox="1">
              <a:spLocks noChangeArrowheads="1"/>
            </p:cNvSpPr>
            <p:nvPr/>
          </p:nvSpPr>
          <p:spPr bwMode="auto">
            <a:xfrm>
              <a:off x="1421" y="189"/>
              <a:ext cx="9064" cy="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12000"/>
                </a:lnSpc>
                <a:spcBef>
                  <a:spcPts val="50"/>
                </a:spcBef>
                <a:spcAft>
                  <a:spcPts val="1000"/>
                </a:spcAft>
                <a:buClrTx/>
                <a:buSzTx/>
                <a:buFontTx/>
                <a:buNone/>
                <a:tabLst/>
              </a:pPr>
              <a:r>
                <a:rPr kumimoji="0" lang="tr-TR" altLang="tr-TR" sz="1200" b="0" i="0" u="none" strike="noStrike" cap="none" normalizeH="0" baseline="0" dirty="0">
                  <a:ln>
                    <a:noFill/>
                  </a:ln>
                  <a:solidFill>
                    <a:srgbClr val="00AF50"/>
                  </a:solidFill>
                  <a:effectLst/>
                  <a:latin typeface="Consolas" pitchFamily="49" charset="0"/>
                  <a:cs typeface="Arial" pitchFamily="34" charset="0"/>
                </a:rPr>
                <a:t>Kullanım Örnekleri</a:t>
              </a:r>
              <a:endParaRPr kumimoji="0" lang="tr-TR" altLang="tr-TR" sz="1200" b="0" i="0" u="none" strike="noStrike" cap="none" normalizeH="0" baseline="0" dirty="0">
                <a:ln>
                  <a:noFill/>
                </a:ln>
                <a:solidFill>
                  <a:schemeClr val="tx1"/>
                </a:solidFill>
                <a:effectLst/>
                <a:latin typeface="Consolas" pitchFamily="49" charset="0"/>
                <a:cs typeface="Arial" pitchFamily="34" charset="0"/>
              </a:endParaRPr>
            </a:p>
            <a:p>
              <a:pPr marL="914400" marR="0" lvl="2" indent="0" algn="l" defTabSz="914400" rtl="0" eaLnBrk="1" fontAlgn="base" latinLnBrk="0" hangingPunct="1">
                <a:lnSpc>
                  <a:spcPct val="112000"/>
                </a:lnSpc>
                <a:spcBef>
                  <a:spcPct val="0"/>
                </a:spcBef>
                <a:spcAft>
                  <a:spcPct val="0"/>
                </a:spcAft>
                <a:buClr>
                  <a:srgbClr val="FFFFFF"/>
                </a:buClr>
                <a:buSzTx/>
                <a:buFont typeface="Consolas" pitchFamily="49" charset="0"/>
                <a:buChar char="&gt;"/>
                <a:tabLst/>
              </a:pPr>
              <a:r>
                <a:rPr kumimoji="0" lang="tr-TR" altLang="tr-TR" sz="1200" b="0" i="0" u="none" strike="noStrike" cap="none" normalizeH="0" baseline="0" dirty="0">
                  <a:ln>
                    <a:noFill/>
                  </a:ln>
                  <a:solidFill>
                    <a:srgbClr val="FFFFFF"/>
                  </a:solidFill>
                  <a:effectLst/>
                  <a:latin typeface="Consolas" pitchFamily="49" charset="0"/>
                  <a:cs typeface="Arial" pitchFamily="34" charset="0"/>
                </a:rPr>
                <a:t>cd .. </a:t>
              </a:r>
              <a:r>
                <a:rPr kumimoji="0" lang="tr-TR" altLang="tr-TR" sz="1200" b="0" i="0" u="none" strike="noStrike" cap="none" normalizeH="0" baseline="0" dirty="0">
                  <a:ln>
                    <a:noFill/>
                  </a:ln>
                  <a:solidFill>
                    <a:srgbClr val="FFFF00"/>
                  </a:solidFill>
                  <a:effectLst/>
                  <a:latin typeface="Consolas" pitchFamily="49" charset="0"/>
                  <a:cs typeface="Arial" pitchFamily="34" charset="0"/>
                </a:rPr>
                <a:t>(Üst dizine geçiş yapar)</a:t>
              </a:r>
              <a:endParaRPr kumimoji="0" lang="tr-TR" altLang="tr-TR" sz="1200" b="0" i="0" u="none" strike="noStrike" cap="none" normalizeH="0" baseline="0" dirty="0">
                <a:ln>
                  <a:noFill/>
                </a:ln>
                <a:solidFill>
                  <a:schemeClr val="tx1"/>
                </a:solidFill>
                <a:effectLst/>
                <a:latin typeface="Consolas" pitchFamily="49" charset="0"/>
                <a:cs typeface="Arial" pitchFamily="34" charset="0"/>
              </a:endParaRPr>
            </a:p>
            <a:p>
              <a:pPr marL="1371600" marR="0" lvl="3" indent="0" algn="l" defTabSz="914400" rtl="0" eaLnBrk="1" fontAlgn="base" latinLnBrk="0" hangingPunct="1">
                <a:lnSpc>
                  <a:spcPct val="112000"/>
                </a:lnSpc>
                <a:spcBef>
                  <a:spcPct val="0"/>
                </a:spcBef>
                <a:spcAft>
                  <a:spcPct val="0"/>
                </a:spcAft>
                <a:buClr>
                  <a:srgbClr val="FFFFFF"/>
                </a:buClr>
                <a:buSzTx/>
                <a:buFont typeface="Consolas" pitchFamily="49" charset="0"/>
                <a:buChar char="&gt;"/>
                <a:tabLst/>
              </a:pPr>
              <a:r>
                <a:rPr kumimoji="0" lang="tr-TR" altLang="tr-TR" sz="1200" b="0" i="0" u="none" strike="noStrike" cap="none" normalizeH="0" baseline="0" dirty="0">
                  <a:ln>
                    <a:noFill/>
                  </a:ln>
                  <a:solidFill>
                    <a:srgbClr val="FFFFFF"/>
                  </a:solidFill>
                  <a:effectLst/>
                  <a:latin typeface="Consolas" pitchFamily="49" charset="0"/>
                  <a:cs typeface="Arial" pitchFamily="34" charset="0"/>
                </a:rPr>
                <a:t>cd [Dizin] </a:t>
              </a:r>
              <a:r>
                <a:rPr kumimoji="0" lang="tr-TR" altLang="tr-TR" sz="1200" b="0" i="0" u="none" strike="noStrike" cap="none" normalizeH="0" baseline="0" dirty="0">
                  <a:ln>
                    <a:noFill/>
                  </a:ln>
                  <a:solidFill>
                    <a:srgbClr val="FFFF00"/>
                  </a:solidFill>
                  <a:effectLst/>
                  <a:latin typeface="Consolas" pitchFamily="49" charset="0"/>
                  <a:cs typeface="Arial" pitchFamily="34" charset="0"/>
                </a:rPr>
                <a:t>(İlgili sürücüde belirtilen dizine geçiş </a:t>
              </a:r>
              <a:r>
                <a:rPr kumimoji="0" lang="tr-TR" altLang="tr-TR" sz="1200" b="0" i="0" u="none" strike="noStrike" cap="none" normalizeH="0" baseline="0" dirty="0" err="1">
                  <a:ln>
                    <a:noFill/>
                  </a:ln>
                  <a:solidFill>
                    <a:srgbClr val="FFFF00"/>
                  </a:solidFill>
                  <a:effectLst/>
                  <a:latin typeface="Consolas" pitchFamily="49" charset="0"/>
                  <a:cs typeface="Arial" pitchFamily="34" charset="0"/>
                </a:rPr>
                <a:t>yapar</a:t>
              </a:r>
              <a:r>
                <a:rPr kumimoji="0" lang="tr-TR" altLang="tr-TR" sz="1200" b="0" i="0" u="none" strike="noStrike" cap="none" normalizeH="0" baseline="0" dirty="0" err="1">
                  <a:ln>
                    <a:noFill/>
                  </a:ln>
                  <a:solidFill>
                    <a:srgbClr val="FF0000"/>
                  </a:solidFill>
                  <a:effectLst/>
                  <a:latin typeface="Consolas" pitchFamily="49" charset="0"/>
                  <a:cs typeface="Arial" pitchFamily="34" charset="0"/>
                </a:rPr>
                <a:t>.</a:t>
              </a:r>
              <a:r>
                <a:rPr kumimoji="0" lang="tr-TR" altLang="tr-TR" sz="1200" b="1" i="0" u="none" strike="noStrike" cap="none" normalizeH="0" baseline="0" dirty="0" err="1">
                  <a:ln>
                    <a:noFill/>
                  </a:ln>
                  <a:solidFill>
                    <a:srgbClr val="FF0000"/>
                  </a:solidFill>
                  <a:effectLst/>
                  <a:latin typeface="Consolas" pitchFamily="49" charset="0"/>
                  <a:cs typeface="Arial" pitchFamily="34" charset="0"/>
                </a:rPr>
                <a:t>!Dizin</a:t>
              </a:r>
              <a:endParaRPr kumimoji="0" lang="tr-TR" altLang="tr-TR" sz="1200" b="1" i="0" u="none" strike="noStrike" cap="none" normalizeH="0" baseline="0" dirty="0">
                <a:ln>
                  <a:noFill/>
                </a:ln>
                <a:solidFill>
                  <a:schemeClr val="tx1"/>
                </a:solidFill>
                <a:effectLst/>
                <a:latin typeface="Consolas" pitchFamily="49" charset="0"/>
                <a:cs typeface="Arial" pitchFamily="34" charset="0"/>
              </a:endParaRPr>
            </a:p>
            <a:p>
              <a:pPr marL="457200" marR="0" lvl="1" indent="0" algn="l" defTabSz="914400" rtl="0" eaLnBrk="1" fontAlgn="base" latinLnBrk="0" hangingPunct="1">
                <a:lnSpc>
                  <a:spcPct val="112000"/>
                </a:lnSpc>
                <a:spcBef>
                  <a:spcPct val="0"/>
                </a:spcBef>
                <a:spcAft>
                  <a:spcPts val="1000"/>
                </a:spcAft>
                <a:buClrTx/>
                <a:buSzTx/>
                <a:buFontTx/>
                <a:buNone/>
                <a:tabLst/>
              </a:pPr>
              <a:r>
                <a:rPr kumimoji="0" lang="tr-TR" altLang="tr-TR" sz="1200" b="1" i="0" u="none" strike="noStrike" cap="none" normalizeH="0" baseline="0" dirty="0">
                  <a:ln>
                    <a:noFill/>
                  </a:ln>
                  <a:solidFill>
                    <a:srgbClr val="FF0000"/>
                  </a:solidFill>
                  <a:effectLst/>
                  <a:latin typeface="Consolas" pitchFamily="49" charset="0"/>
                  <a:cs typeface="Arial" pitchFamily="34" charset="0"/>
                </a:rPr>
                <a:t>yolu boşluk içeriyorsa “[Dizin]” şeklinde kullanılmalıdır!</a:t>
              </a:r>
              <a:r>
                <a:rPr kumimoji="0" lang="tr-TR" altLang="tr-TR" sz="1200" b="0" i="0" u="none" strike="noStrike" cap="none" normalizeH="0" baseline="0" dirty="0">
                  <a:ln>
                    <a:noFill/>
                  </a:ln>
                  <a:solidFill>
                    <a:srgbClr val="FFFF00"/>
                  </a:solidFill>
                  <a:effectLst/>
                  <a:latin typeface="Consolas" pitchFamily="49" charset="0"/>
                  <a:cs typeface="Arial" pitchFamily="34" charset="0"/>
                </a:rPr>
                <a:t>)</a:t>
              </a:r>
              <a:endParaRPr kumimoji="0" lang="tr-TR" altLang="tr-TR" sz="1200" b="0" i="0" u="none" strike="noStrike" cap="none" normalizeH="0" baseline="0" dirty="0">
                <a:ln>
                  <a:noFill/>
                </a:ln>
                <a:solidFill>
                  <a:schemeClr val="tx1"/>
                </a:solidFill>
                <a:effectLst/>
                <a:latin typeface="Consolas" pitchFamily="49" charset="0"/>
                <a:cs typeface="Arial" pitchFamily="34" charset="0"/>
              </a:endParaRPr>
            </a:p>
            <a:p>
              <a:pPr marL="914400" marR="0" lvl="2" indent="0" algn="l" defTabSz="914400" rtl="0" eaLnBrk="1" fontAlgn="base" latinLnBrk="0" hangingPunct="1">
                <a:lnSpc>
                  <a:spcPct val="112000"/>
                </a:lnSpc>
                <a:spcBef>
                  <a:spcPct val="0"/>
                </a:spcBef>
                <a:spcAft>
                  <a:spcPct val="0"/>
                </a:spcAft>
                <a:buClr>
                  <a:srgbClr val="FFFFFF"/>
                </a:buClr>
                <a:buSzTx/>
                <a:buFont typeface="Consolas" pitchFamily="49" charset="0"/>
                <a:buChar char="&gt;"/>
                <a:tabLst/>
              </a:pPr>
              <a:r>
                <a:rPr kumimoji="0" lang="tr-TR" altLang="tr-TR" sz="1200" b="0" i="0" u="none" strike="noStrike" cap="none" normalizeH="0" baseline="0" dirty="0">
                  <a:ln>
                    <a:noFill/>
                  </a:ln>
                  <a:solidFill>
                    <a:srgbClr val="FFFFFF"/>
                  </a:solidFill>
                  <a:effectLst/>
                  <a:latin typeface="Consolas" pitchFamily="49" charset="0"/>
                  <a:cs typeface="Arial" pitchFamily="34" charset="0"/>
                </a:rPr>
                <a:t>cd/ </a:t>
              </a:r>
              <a:r>
                <a:rPr kumimoji="0" lang="tr-TR" altLang="tr-TR" sz="1200" b="0" i="0" u="none" strike="noStrike" cap="none" normalizeH="0" baseline="0" dirty="0">
                  <a:ln>
                    <a:noFill/>
                  </a:ln>
                  <a:solidFill>
                    <a:srgbClr val="FFFF00"/>
                  </a:solidFill>
                  <a:effectLst/>
                  <a:latin typeface="Consolas" pitchFamily="49" charset="0"/>
                  <a:cs typeface="Arial" pitchFamily="34" charset="0"/>
                </a:rPr>
                <a:t>(İlgili sürücüde en üst dizine geçiş yapar.)</a:t>
              </a:r>
              <a:endParaRPr kumimoji="0" lang="tr-TR" altLang="tr-TR" sz="1200" b="0" i="0" u="none" strike="noStrike" cap="none" normalizeH="0" baseline="0" dirty="0">
                <a:ln>
                  <a:noFill/>
                </a:ln>
                <a:solidFill>
                  <a:schemeClr val="tx1"/>
                </a:solidFill>
                <a:effectLst/>
                <a:latin typeface="Consolas" pitchFamily="49" charset="0"/>
                <a:cs typeface="Arial" pitchFamily="34" charset="0"/>
              </a:endParaRPr>
            </a:p>
            <a:p>
              <a:pPr marL="914400" marR="0" lvl="2" indent="0" algn="l" defTabSz="914400" rtl="0" eaLnBrk="1" fontAlgn="base" latinLnBrk="0" hangingPunct="1">
                <a:lnSpc>
                  <a:spcPct val="100000"/>
                </a:lnSpc>
                <a:spcBef>
                  <a:spcPct val="0"/>
                </a:spcBef>
                <a:spcAft>
                  <a:spcPct val="0"/>
                </a:spcAft>
                <a:buClr>
                  <a:srgbClr val="FFFFFF"/>
                </a:buClr>
                <a:buSzTx/>
                <a:buFont typeface="Consolas" pitchFamily="49" charset="0"/>
                <a:buChar char="&gt;"/>
                <a:tabLst/>
              </a:pPr>
              <a:r>
                <a:rPr kumimoji="0" lang="tr-TR" altLang="tr-TR" sz="1200" b="0" i="0" u="none" strike="noStrike" cap="none" normalizeH="0" baseline="0" dirty="0">
                  <a:ln>
                    <a:noFill/>
                  </a:ln>
                  <a:solidFill>
                    <a:srgbClr val="FFFFFF"/>
                  </a:solidFill>
                  <a:effectLst/>
                  <a:latin typeface="Consolas" pitchFamily="49" charset="0"/>
                  <a:cs typeface="Arial" pitchFamily="34" charset="0"/>
                </a:rPr>
                <a:t>X: </a:t>
              </a:r>
              <a:r>
                <a:rPr kumimoji="0" lang="tr-TR" altLang="tr-TR" sz="1200" b="0" i="0" u="none" strike="noStrike" cap="none" normalizeH="0" baseline="0" dirty="0">
                  <a:ln>
                    <a:noFill/>
                  </a:ln>
                  <a:solidFill>
                    <a:srgbClr val="FFFF00"/>
                  </a:solidFill>
                  <a:effectLst/>
                  <a:latin typeface="Consolas" pitchFamily="49" charset="0"/>
                  <a:cs typeface="Arial" pitchFamily="34" charset="0"/>
                </a:rPr>
                <a:t>(X harfli sürücüye geçiş yapar.)</a:t>
              </a:r>
              <a:endParaRPr kumimoji="0" lang="tr-TR" altLang="tr-TR" sz="1800" b="0" i="0" u="none" strike="noStrike" cap="none" normalizeH="0" baseline="0" dirty="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3747411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2.3. md</a:t>
            </a:r>
          </a:p>
        </p:txBody>
      </p:sp>
      <p:sp>
        <p:nvSpPr>
          <p:cNvPr id="3" name="İçerik Yer Tutucusu 2"/>
          <p:cNvSpPr>
            <a:spLocks noGrp="1"/>
          </p:cNvSpPr>
          <p:nvPr>
            <p:ph sz="quarter" idx="1"/>
          </p:nvPr>
        </p:nvSpPr>
        <p:spPr/>
        <p:txBody>
          <a:bodyPr/>
          <a:lstStyle/>
          <a:p>
            <a:r>
              <a:rPr lang="tr-TR" dirty="0"/>
              <a:t>Klasör oluşturma işlemi için kullanılır. Çoklu klasör oluşturma işlemi de gerçekleştirilebilir. Masaüstü </a:t>
            </a:r>
            <a:r>
              <a:rPr lang="tr-TR" dirty="0" err="1"/>
              <a:t>arayüzünde</a:t>
            </a:r>
            <a:r>
              <a:rPr lang="tr-TR" dirty="0"/>
              <a:t> </a:t>
            </a:r>
            <a:r>
              <a:rPr lang="tr-TR" b="1" dirty="0"/>
              <a:t>“Sağ Tıklama-&gt; Yeni -&gt; Klasör” </a:t>
            </a:r>
            <a:r>
              <a:rPr lang="tr-TR" dirty="0"/>
              <a:t>işlemine karşılık gelmektedir.</a:t>
            </a:r>
          </a:p>
          <a:p>
            <a:endParaRPr lang="tr-T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195936"/>
            <a:ext cx="8460432" cy="1393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105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2.4. </a:t>
            </a:r>
            <a:r>
              <a:rPr lang="tr-TR" dirty="0" err="1"/>
              <a:t>rd</a:t>
            </a:r>
            <a:endParaRPr lang="tr-TR" dirty="0"/>
          </a:p>
        </p:txBody>
      </p:sp>
      <p:sp>
        <p:nvSpPr>
          <p:cNvPr id="3" name="İçerik Yer Tutucusu 2"/>
          <p:cNvSpPr>
            <a:spLocks noGrp="1"/>
          </p:cNvSpPr>
          <p:nvPr>
            <p:ph sz="quarter" idx="1"/>
          </p:nvPr>
        </p:nvSpPr>
        <p:spPr/>
        <p:txBody>
          <a:bodyPr/>
          <a:lstStyle/>
          <a:p>
            <a:r>
              <a:rPr lang="tr-TR" dirty="0"/>
              <a:t>Dizin silme işlemi için kullanılır. Eğer dizin boş değilse “</a:t>
            </a:r>
            <a:r>
              <a:rPr lang="tr-TR" i="1" dirty="0"/>
              <a:t>Dizin boş değil.</a:t>
            </a:r>
            <a:r>
              <a:rPr lang="tr-TR" dirty="0"/>
              <a:t>” uyarısı verir ve dizini silmez. /s parametresi ile dizin dolu olsa bile siler. Masaüstü </a:t>
            </a:r>
            <a:r>
              <a:rPr lang="tr-TR" dirty="0" err="1"/>
              <a:t>arayüzünde</a:t>
            </a:r>
            <a:r>
              <a:rPr lang="tr-TR" dirty="0"/>
              <a:t> ilgili klasöre “Sağ Tıklama-&gt; Sil” işlemine karşılık gelmektedir.</a:t>
            </a:r>
          </a:p>
          <a:p>
            <a:endParaRPr lang="tr-T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49" y="3789040"/>
            <a:ext cx="8136904"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59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1.1.Temel</a:t>
            </a:r>
            <a:r>
              <a:rPr lang="tr-TR" dirty="0"/>
              <a:t> Kavramlar</a:t>
            </a:r>
          </a:p>
        </p:txBody>
      </p:sp>
      <p:pic>
        <p:nvPicPr>
          <p:cNvPr id="1025" name="Picture 1"/>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22955" y="1772816"/>
            <a:ext cx="9589605" cy="1987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573016"/>
            <a:ext cx="9649072" cy="297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573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2.5. del</a:t>
            </a:r>
          </a:p>
        </p:txBody>
      </p:sp>
      <p:sp>
        <p:nvSpPr>
          <p:cNvPr id="3" name="İçerik Yer Tutucusu 2"/>
          <p:cNvSpPr>
            <a:spLocks noGrp="1"/>
          </p:cNvSpPr>
          <p:nvPr>
            <p:ph sz="quarter" idx="1"/>
          </p:nvPr>
        </p:nvSpPr>
        <p:spPr>
          <a:ln>
            <a:noFill/>
          </a:ln>
        </p:spPr>
        <p:txBody>
          <a:bodyPr>
            <a:normAutofit/>
          </a:bodyPr>
          <a:lstStyle/>
          <a:p>
            <a:r>
              <a:rPr lang="tr-TR" dirty="0"/>
              <a:t>Dosya silme işlemi için kullanılır. Masaüstü </a:t>
            </a:r>
            <a:r>
              <a:rPr lang="tr-TR" dirty="0" err="1"/>
              <a:t>arayüzünde</a:t>
            </a:r>
            <a:r>
              <a:rPr lang="tr-TR" dirty="0"/>
              <a:t> ilgili dosyaya “Sağ Tıklama-&gt; Sil” işlemine karşılık gelmektedir.</a:t>
            </a:r>
          </a:p>
          <a:p>
            <a:endParaRPr lang="tr-TR" dirty="0"/>
          </a:p>
          <a:p>
            <a:endParaRPr lang="tr-TR" dirty="0"/>
          </a:p>
          <a:p>
            <a:endParaRPr lang="tr-TR" dirty="0"/>
          </a:p>
          <a:p>
            <a:pPr marL="0" indent="0">
              <a:buNone/>
            </a:pPr>
            <a:br>
              <a:rPr lang="tr-TR" dirty="0"/>
            </a:br>
            <a:endParaRPr lang="tr-TR" dirty="0"/>
          </a:p>
        </p:txBody>
      </p:sp>
      <p:sp>
        <p:nvSpPr>
          <p:cNvPr id="4" name="Dikdörtgen 3"/>
          <p:cNvSpPr/>
          <p:nvPr/>
        </p:nvSpPr>
        <p:spPr>
          <a:xfrm>
            <a:off x="467544" y="3861048"/>
            <a:ext cx="7776864" cy="1483996"/>
          </a:xfrm>
          <a:prstGeom prst="rect">
            <a:avLst/>
          </a:prstGeom>
          <a:solidFill>
            <a:schemeClr val="tx1"/>
          </a:solidFill>
        </p:spPr>
        <p:txBody>
          <a:bodyPr wrap="square">
            <a:spAutoFit/>
          </a:bodyPr>
          <a:lstStyle/>
          <a:p>
            <a:pPr>
              <a:lnSpc>
                <a:spcPct val="115000"/>
              </a:lnSpc>
              <a:spcBef>
                <a:spcPts val="45"/>
              </a:spcBef>
              <a:spcAft>
                <a:spcPts val="1000"/>
              </a:spcAft>
            </a:pPr>
            <a:r>
              <a:rPr lang="tr-TR" dirty="0">
                <a:solidFill>
                  <a:srgbClr val="00AF50"/>
                </a:solidFill>
                <a:latin typeface="Consolas"/>
                <a:ea typeface="Times New Roman"/>
                <a:cs typeface="Times New Roman"/>
              </a:rPr>
              <a:t>Kullanım Örnekleri</a:t>
            </a:r>
            <a:endParaRPr lang="tr-TR" sz="1600" dirty="0">
              <a:latin typeface="Calibri"/>
              <a:ea typeface="Times New Roman"/>
              <a:cs typeface="Times New Roman"/>
            </a:endParaRPr>
          </a:p>
          <a:p>
            <a:pPr>
              <a:lnSpc>
                <a:spcPts val="1405"/>
              </a:lnSpc>
              <a:spcBef>
                <a:spcPts val="5"/>
              </a:spcBef>
              <a:spcAft>
                <a:spcPts val="1000"/>
              </a:spcAft>
            </a:pPr>
            <a:r>
              <a:rPr lang="tr-TR" dirty="0">
                <a:solidFill>
                  <a:srgbClr val="F1F1F1"/>
                </a:solidFill>
                <a:latin typeface="Consolas"/>
                <a:ea typeface="Times New Roman"/>
                <a:cs typeface="Times New Roman"/>
              </a:rPr>
              <a:t>&gt;del [</a:t>
            </a:r>
            <a:r>
              <a:rPr lang="tr-TR" dirty="0" err="1">
                <a:solidFill>
                  <a:srgbClr val="F1F1F1"/>
                </a:solidFill>
                <a:latin typeface="Consolas"/>
                <a:ea typeface="Times New Roman"/>
                <a:cs typeface="Times New Roman"/>
              </a:rPr>
              <a:t>dosya_adi</a:t>
            </a:r>
            <a:r>
              <a:rPr lang="tr-TR" dirty="0">
                <a:solidFill>
                  <a:srgbClr val="F1F1F1"/>
                </a:solidFill>
                <a:latin typeface="Consolas"/>
                <a:ea typeface="Times New Roman"/>
                <a:cs typeface="Times New Roman"/>
              </a:rPr>
              <a:t>]</a:t>
            </a:r>
            <a:r>
              <a:rPr lang="tr-TR" spc="-5" dirty="0">
                <a:solidFill>
                  <a:srgbClr val="F1F1F1"/>
                </a:solidFill>
                <a:latin typeface="Consolas"/>
                <a:ea typeface="Times New Roman"/>
                <a:cs typeface="Times New Roman"/>
              </a:rPr>
              <a:t> </a:t>
            </a:r>
            <a:r>
              <a:rPr lang="tr-TR" dirty="0">
                <a:solidFill>
                  <a:srgbClr val="FFFF00"/>
                </a:solidFill>
                <a:latin typeface="Consolas"/>
                <a:ea typeface="Times New Roman"/>
                <a:cs typeface="Times New Roman"/>
              </a:rPr>
              <a:t>([</a:t>
            </a:r>
            <a:r>
              <a:rPr lang="tr-TR" dirty="0" err="1">
                <a:solidFill>
                  <a:srgbClr val="FFFF00"/>
                </a:solidFill>
                <a:latin typeface="Consolas"/>
                <a:ea typeface="Times New Roman"/>
                <a:cs typeface="Times New Roman"/>
              </a:rPr>
              <a:t>dosya_adi</a:t>
            </a:r>
            <a:r>
              <a:rPr lang="tr-TR" dirty="0">
                <a:solidFill>
                  <a:srgbClr val="FFFF00"/>
                </a:solidFill>
                <a:latin typeface="Consolas"/>
                <a:ea typeface="Times New Roman"/>
                <a:cs typeface="Times New Roman"/>
              </a:rPr>
              <a:t>] isimli dosyayı siler.)</a:t>
            </a:r>
            <a:endParaRPr lang="tr-TR" sz="1600" dirty="0">
              <a:latin typeface="Calibri"/>
              <a:ea typeface="Times New Roman"/>
              <a:cs typeface="Times New Roman"/>
            </a:endParaRPr>
          </a:p>
          <a:p>
            <a:pPr marR="60325">
              <a:lnSpc>
                <a:spcPct val="115000"/>
              </a:lnSpc>
              <a:spcAft>
                <a:spcPts val="1000"/>
              </a:spcAft>
            </a:pPr>
            <a:r>
              <a:rPr lang="tr-TR" dirty="0">
                <a:solidFill>
                  <a:srgbClr val="F1F1F1"/>
                </a:solidFill>
                <a:latin typeface="Consolas"/>
                <a:ea typeface="Times New Roman"/>
                <a:cs typeface="Times New Roman"/>
              </a:rPr>
              <a:t>&gt;del</a:t>
            </a:r>
            <a:r>
              <a:rPr lang="tr-TR" spc="495" dirty="0">
                <a:solidFill>
                  <a:srgbClr val="F1F1F1"/>
                </a:solidFill>
                <a:latin typeface="Consolas"/>
                <a:ea typeface="Times New Roman"/>
                <a:cs typeface="Times New Roman"/>
              </a:rPr>
              <a:t> </a:t>
            </a:r>
            <a:r>
              <a:rPr lang="tr-TR" dirty="0">
                <a:solidFill>
                  <a:srgbClr val="F1F1F1"/>
                </a:solidFill>
                <a:latin typeface="Consolas"/>
                <a:ea typeface="Times New Roman"/>
                <a:cs typeface="Times New Roman"/>
              </a:rPr>
              <a:t>/s</a:t>
            </a:r>
            <a:r>
              <a:rPr lang="tr-TR" spc="495" dirty="0">
                <a:solidFill>
                  <a:srgbClr val="F1F1F1"/>
                </a:solidFill>
                <a:latin typeface="Consolas"/>
                <a:ea typeface="Times New Roman"/>
                <a:cs typeface="Times New Roman"/>
              </a:rPr>
              <a:t> </a:t>
            </a:r>
            <a:r>
              <a:rPr lang="tr-TR" dirty="0">
                <a:solidFill>
                  <a:srgbClr val="F1F1F1"/>
                </a:solidFill>
                <a:latin typeface="Consolas"/>
                <a:ea typeface="Times New Roman"/>
                <a:cs typeface="Times New Roman"/>
              </a:rPr>
              <a:t>[</a:t>
            </a:r>
            <a:r>
              <a:rPr lang="tr-TR" dirty="0" err="1">
                <a:solidFill>
                  <a:srgbClr val="F1F1F1"/>
                </a:solidFill>
                <a:latin typeface="Consolas"/>
                <a:ea typeface="Times New Roman"/>
                <a:cs typeface="Times New Roman"/>
              </a:rPr>
              <a:t>dosya_adi</a:t>
            </a:r>
            <a:r>
              <a:rPr lang="tr-TR" dirty="0">
                <a:solidFill>
                  <a:srgbClr val="F1F1F1"/>
                </a:solidFill>
                <a:latin typeface="Consolas"/>
                <a:ea typeface="Times New Roman"/>
                <a:cs typeface="Times New Roman"/>
              </a:rPr>
              <a:t>]</a:t>
            </a:r>
            <a:r>
              <a:rPr lang="tr-TR" spc="500" dirty="0">
                <a:solidFill>
                  <a:srgbClr val="F1F1F1"/>
                </a:solidFill>
                <a:latin typeface="Consolas"/>
                <a:ea typeface="Times New Roman"/>
                <a:cs typeface="Times New Roman"/>
              </a:rPr>
              <a:t> </a:t>
            </a:r>
            <a:r>
              <a:rPr lang="tr-TR" dirty="0">
                <a:solidFill>
                  <a:srgbClr val="FFFF00"/>
                </a:solidFill>
                <a:latin typeface="Consolas"/>
                <a:ea typeface="Times New Roman"/>
                <a:cs typeface="Times New Roman"/>
              </a:rPr>
              <a:t>(komutun</a:t>
            </a:r>
            <a:r>
              <a:rPr lang="tr-TR" spc="495" dirty="0">
                <a:solidFill>
                  <a:srgbClr val="FFFF00"/>
                </a:solidFill>
                <a:latin typeface="Consolas"/>
                <a:ea typeface="Times New Roman"/>
                <a:cs typeface="Times New Roman"/>
              </a:rPr>
              <a:t> </a:t>
            </a:r>
            <a:r>
              <a:rPr lang="tr-TR" dirty="0">
                <a:solidFill>
                  <a:srgbClr val="FFFF00"/>
                </a:solidFill>
                <a:latin typeface="Consolas"/>
                <a:ea typeface="Times New Roman"/>
                <a:cs typeface="Times New Roman"/>
              </a:rPr>
              <a:t>işletildiği</a:t>
            </a:r>
            <a:r>
              <a:rPr lang="tr-TR" spc="500" dirty="0">
                <a:solidFill>
                  <a:srgbClr val="FFFF00"/>
                </a:solidFill>
                <a:latin typeface="Consolas"/>
                <a:ea typeface="Times New Roman"/>
                <a:cs typeface="Times New Roman"/>
              </a:rPr>
              <a:t> </a:t>
            </a:r>
            <a:r>
              <a:rPr lang="tr-TR" dirty="0">
                <a:solidFill>
                  <a:srgbClr val="FFFF00"/>
                </a:solidFill>
                <a:latin typeface="Consolas"/>
                <a:ea typeface="Times New Roman"/>
                <a:cs typeface="Times New Roman"/>
              </a:rPr>
              <a:t>dizin</a:t>
            </a:r>
            <a:r>
              <a:rPr lang="tr-TR" spc="495" dirty="0">
                <a:solidFill>
                  <a:srgbClr val="FFFF00"/>
                </a:solidFill>
                <a:latin typeface="Consolas"/>
                <a:ea typeface="Times New Roman"/>
                <a:cs typeface="Times New Roman"/>
              </a:rPr>
              <a:t> </a:t>
            </a:r>
            <a:r>
              <a:rPr lang="tr-TR" dirty="0">
                <a:solidFill>
                  <a:srgbClr val="FFFF00"/>
                </a:solidFill>
                <a:latin typeface="Consolas"/>
                <a:ea typeface="Times New Roman"/>
                <a:cs typeface="Times New Roman"/>
              </a:rPr>
              <a:t>ve</a:t>
            </a:r>
            <a:r>
              <a:rPr lang="tr-TR" spc="470" dirty="0">
                <a:solidFill>
                  <a:srgbClr val="FFFF00"/>
                </a:solidFill>
                <a:latin typeface="Consolas"/>
                <a:ea typeface="Times New Roman"/>
                <a:cs typeface="Times New Roman"/>
              </a:rPr>
              <a:t> </a:t>
            </a:r>
            <a:r>
              <a:rPr lang="tr-TR" dirty="0">
                <a:solidFill>
                  <a:srgbClr val="FFFF00"/>
                </a:solidFill>
                <a:latin typeface="Consolas"/>
                <a:ea typeface="Times New Roman"/>
                <a:cs typeface="Times New Roman"/>
              </a:rPr>
              <a:t>alt</a:t>
            </a:r>
            <a:r>
              <a:rPr lang="tr-TR" spc="495" dirty="0">
                <a:solidFill>
                  <a:srgbClr val="FFFF00"/>
                </a:solidFill>
                <a:latin typeface="Consolas"/>
                <a:ea typeface="Times New Roman"/>
                <a:cs typeface="Times New Roman"/>
              </a:rPr>
              <a:t> </a:t>
            </a:r>
            <a:r>
              <a:rPr lang="tr-TR" dirty="0">
                <a:solidFill>
                  <a:srgbClr val="FFFF00"/>
                </a:solidFill>
                <a:latin typeface="Consolas"/>
                <a:ea typeface="Times New Roman"/>
                <a:cs typeface="Times New Roman"/>
              </a:rPr>
              <a:t>dizinde</a:t>
            </a:r>
            <a:r>
              <a:rPr lang="tr-TR" spc="-645" dirty="0">
                <a:solidFill>
                  <a:srgbClr val="FFFF00"/>
                </a:solidFill>
                <a:latin typeface="Consolas"/>
                <a:ea typeface="Times New Roman"/>
                <a:cs typeface="Times New Roman"/>
              </a:rPr>
              <a:t> </a:t>
            </a:r>
            <a:r>
              <a:rPr lang="tr-TR" dirty="0">
                <a:solidFill>
                  <a:srgbClr val="FFFF00"/>
                </a:solidFill>
                <a:latin typeface="Consolas"/>
                <a:ea typeface="Times New Roman"/>
                <a:cs typeface="Times New Roman"/>
              </a:rPr>
              <a:t>[</a:t>
            </a:r>
            <a:r>
              <a:rPr lang="tr-TR" dirty="0" err="1">
                <a:solidFill>
                  <a:srgbClr val="FFFF00"/>
                </a:solidFill>
                <a:latin typeface="Consolas"/>
                <a:ea typeface="Times New Roman"/>
                <a:cs typeface="Times New Roman"/>
              </a:rPr>
              <a:t>dosya_adi</a:t>
            </a:r>
            <a:r>
              <a:rPr lang="tr-TR" dirty="0">
                <a:solidFill>
                  <a:srgbClr val="FFFF00"/>
                </a:solidFill>
                <a:latin typeface="Consolas"/>
                <a:ea typeface="Times New Roman"/>
                <a:cs typeface="Times New Roman"/>
              </a:rPr>
              <a:t>]</a:t>
            </a:r>
            <a:r>
              <a:rPr lang="tr-TR" spc="-5" dirty="0">
                <a:solidFill>
                  <a:srgbClr val="FFFF00"/>
                </a:solidFill>
                <a:latin typeface="Consolas"/>
                <a:ea typeface="Times New Roman"/>
                <a:cs typeface="Times New Roman"/>
              </a:rPr>
              <a:t> </a:t>
            </a:r>
            <a:r>
              <a:rPr lang="tr-TR" dirty="0">
                <a:solidFill>
                  <a:srgbClr val="FFFF00"/>
                </a:solidFill>
                <a:latin typeface="Consolas"/>
                <a:ea typeface="Times New Roman"/>
                <a:cs typeface="Times New Roman"/>
              </a:rPr>
              <a:t>isimli tüm dosyaları siler.)</a:t>
            </a:r>
            <a:endParaRPr lang="tr-TR" sz="1600" dirty="0">
              <a:latin typeface="Calibri"/>
              <a:ea typeface="Times New Roman"/>
              <a:cs typeface="Times New Roman"/>
            </a:endParaRPr>
          </a:p>
        </p:txBody>
      </p:sp>
    </p:spTree>
    <p:extLst>
      <p:ext uri="{BB962C8B-B14F-4D97-AF65-F5344CB8AC3E}">
        <p14:creationId xmlns:p14="http://schemas.microsoft.com/office/powerpoint/2010/main" val="356470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2.6 REN</a:t>
            </a:r>
          </a:p>
        </p:txBody>
      </p:sp>
      <p:sp>
        <p:nvSpPr>
          <p:cNvPr id="3" name="İçerik Yer Tutucusu 2"/>
          <p:cNvSpPr>
            <a:spLocks noGrp="1"/>
          </p:cNvSpPr>
          <p:nvPr>
            <p:ph sz="quarter" idx="1"/>
          </p:nvPr>
        </p:nvSpPr>
        <p:spPr/>
        <p:txBody>
          <a:bodyPr/>
          <a:lstStyle/>
          <a:p>
            <a:r>
              <a:rPr lang="tr-TR" dirty="0"/>
              <a:t>Dosya veya klasörlerin isimlerini değiştirmek için kullanılır. Masaüstü </a:t>
            </a:r>
            <a:r>
              <a:rPr lang="tr-TR" dirty="0" err="1"/>
              <a:t>arayüzünde</a:t>
            </a:r>
            <a:r>
              <a:rPr lang="tr-TR" dirty="0"/>
              <a:t> ilgili dosyaya/klasöre “Sağ Tıklama-&gt; Yeniden Adlandır” işlemine karşılık gelmektedir.</a:t>
            </a:r>
          </a:p>
          <a:p>
            <a:pPr marL="0" indent="0">
              <a:buNone/>
            </a:pPr>
            <a:endParaRPr lang="tr-TR" dirty="0"/>
          </a:p>
          <a:p>
            <a:pPr marL="0" indent="0">
              <a:buNone/>
            </a:pPr>
            <a:br>
              <a:rPr lang="tr-TR" dirty="0"/>
            </a:br>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68" y="3789040"/>
            <a:ext cx="806489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825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2.7 </a:t>
            </a:r>
            <a:r>
              <a:rPr lang="tr-TR" dirty="0" err="1"/>
              <a:t>MOVE</a:t>
            </a:r>
            <a:endParaRPr lang="tr-TR" dirty="0"/>
          </a:p>
        </p:txBody>
      </p:sp>
      <p:sp>
        <p:nvSpPr>
          <p:cNvPr id="3" name="İçerik Yer Tutucusu 2"/>
          <p:cNvSpPr>
            <a:spLocks noGrp="1"/>
          </p:cNvSpPr>
          <p:nvPr>
            <p:ph sz="quarter" idx="1"/>
          </p:nvPr>
        </p:nvSpPr>
        <p:spPr/>
        <p:txBody>
          <a:bodyPr/>
          <a:lstStyle/>
          <a:p>
            <a:r>
              <a:rPr lang="tr-TR" dirty="0"/>
              <a:t>Dosya veya klasörlerin bulunduğu dizinden başka bir dizine taşıma işlemi için kullanılır. Masaüstü </a:t>
            </a:r>
            <a:r>
              <a:rPr lang="tr-TR" dirty="0" err="1"/>
              <a:t>arayüzünde</a:t>
            </a:r>
            <a:r>
              <a:rPr lang="tr-TR" dirty="0"/>
              <a:t> ilgili dosyaya/klasöre “Sağ tıklama-&gt;Kes” ardından hedef dizine “Sağ tıklama-&gt;Yapıştır” işlemine karşılık gelmektedir.</a:t>
            </a:r>
          </a:p>
          <a:p>
            <a:endParaRPr lang="tr-TR" dirty="0"/>
          </a:p>
          <a:p>
            <a:endParaRPr lang="tr-TR" dirty="0"/>
          </a:p>
        </p:txBody>
      </p:sp>
      <p:sp>
        <p:nvSpPr>
          <p:cNvPr id="4" name="Dikdörtgen 3"/>
          <p:cNvSpPr/>
          <p:nvPr/>
        </p:nvSpPr>
        <p:spPr>
          <a:xfrm>
            <a:off x="539552" y="3933056"/>
            <a:ext cx="7992888" cy="907941"/>
          </a:xfrm>
          <a:prstGeom prst="rect">
            <a:avLst/>
          </a:prstGeom>
          <a:solidFill>
            <a:schemeClr val="tx1"/>
          </a:solidFill>
        </p:spPr>
        <p:txBody>
          <a:bodyPr wrap="square">
            <a:spAutoFit/>
          </a:bodyPr>
          <a:lstStyle/>
          <a:p>
            <a:pPr marL="69850">
              <a:lnSpc>
                <a:spcPts val="1405"/>
              </a:lnSpc>
              <a:spcBef>
                <a:spcPts val="45"/>
              </a:spcBef>
              <a:spcAft>
                <a:spcPts val="0"/>
              </a:spcAft>
            </a:pPr>
            <a:r>
              <a:rPr lang="tr-TR" dirty="0">
                <a:solidFill>
                  <a:srgbClr val="00AF50"/>
                </a:solidFill>
                <a:latin typeface="Consolas"/>
                <a:ea typeface="Microsoft Sans Serif"/>
              </a:rPr>
              <a:t>Kullanım Örnekleri</a:t>
            </a:r>
            <a:endParaRPr lang="tr-TR" sz="1600" dirty="0">
              <a:latin typeface="Microsoft Sans Serif"/>
              <a:ea typeface="Microsoft Sans Serif"/>
            </a:endParaRPr>
          </a:p>
          <a:p>
            <a:pPr marL="69850">
              <a:lnSpc>
                <a:spcPts val="1405"/>
              </a:lnSpc>
              <a:spcAft>
                <a:spcPts val="0"/>
              </a:spcAft>
            </a:pPr>
            <a:r>
              <a:rPr lang="tr-TR" dirty="0">
                <a:solidFill>
                  <a:srgbClr val="F1F1F1"/>
                </a:solidFill>
                <a:latin typeface="Consolas"/>
                <a:ea typeface="Microsoft Sans Serif"/>
              </a:rPr>
              <a:t>&gt;</a:t>
            </a:r>
            <a:r>
              <a:rPr lang="tr-TR" dirty="0" err="1">
                <a:solidFill>
                  <a:srgbClr val="F1F1F1"/>
                </a:solidFill>
                <a:latin typeface="Consolas"/>
                <a:ea typeface="Microsoft Sans Serif"/>
              </a:rPr>
              <a:t>move</a:t>
            </a:r>
            <a:r>
              <a:rPr lang="tr-TR" spc="260" dirty="0">
                <a:solidFill>
                  <a:srgbClr val="F1F1F1"/>
                </a:solidFill>
                <a:latin typeface="Consolas"/>
                <a:ea typeface="Microsoft Sans Serif"/>
              </a:rPr>
              <a:t> </a:t>
            </a:r>
            <a:r>
              <a:rPr lang="tr-TR" dirty="0">
                <a:solidFill>
                  <a:srgbClr val="F1F1F1"/>
                </a:solidFill>
                <a:latin typeface="Consolas"/>
                <a:ea typeface="Microsoft Sans Serif"/>
              </a:rPr>
              <a:t>[</a:t>
            </a:r>
            <a:r>
              <a:rPr lang="tr-TR" dirty="0" err="1">
                <a:solidFill>
                  <a:srgbClr val="F1F1F1"/>
                </a:solidFill>
                <a:latin typeface="Consolas"/>
                <a:ea typeface="Microsoft Sans Serif"/>
              </a:rPr>
              <a:t>kaynak_dosya</a:t>
            </a:r>
            <a:r>
              <a:rPr lang="tr-TR" dirty="0">
                <a:solidFill>
                  <a:srgbClr val="F1F1F1"/>
                </a:solidFill>
                <a:latin typeface="Consolas"/>
                <a:ea typeface="Microsoft Sans Serif"/>
              </a:rPr>
              <a:t>]</a:t>
            </a:r>
            <a:r>
              <a:rPr lang="tr-TR" spc="260" dirty="0">
                <a:solidFill>
                  <a:srgbClr val="F1F1F1"/>
                </a:solidFill>
                <a:latin typeface="Consolas"/>
                <a:ea typeface="Microsoft Sans Serif"/>
              </a:rPr>
              <a:t> </a:t>
            </a:r>
            <a:r>
              <a:rPr lang="tr-TR" dirty="0">
                <a:solidFill>
                  <a:srgbClr val="F1F1F1"/>
                </a:solidFill>
                <a:latin typeface="Consolas"/>
                <a:ea typeface="Microsoft Sans Serif"/>
              </a:rPr>
              <a:t>[</a:t>
            </a:r>
            <a:r>
              <a:rPr lang="tr-TR" dirty="0" err="1">
                <a:solidFill>
                  <a:srgbClr val="F1F1F1"/>
                </a:solidFill>
                <a:latin typeface="Consolas"/>
                <a:ea typeface="Microsoft Sans Serif"/>
              </a:rPr>
              <a:t>hedef_dizin</a:t>
            </a:r>
            <a:r>
              <a:rPr lang="tr-TR" dirty="0">
                <a:solidFill>
                  <a:srgbClr val="F1F1F1"/>
                </a:solidFill>
                <a:latin typeface="Consolas"/>
                <a:ea typeface="Microsoft Sans Serif"/>
              </a:rPr>
              <a:t>]</a:t>
            </a:r>
            <a:r>
              <a:rPr lang="tr-TR" spc="270" dirty="0">
                <a:solidFill>
                  <a:srgbClr val="F1F1F1"/>
                </a:solidFill>
                <a:latin typeface="Consolas"/>
                <a:ea typeface="Microsoft Sans Serif"/>
              </a:rPr>
              <a:t> </a:t>
            </a:r>
            <a:r>
              <a:rPr lang="tr-TR" dirty="0">
                <a:solidFill>
                  <a:srgbClr val="FFFF00"/>
                </a:solidFill>
                <a:latin typeface="Consolas"/>
                <a:ea typeface="Microsoft Sans Serif"/>
              </a:rPr>
              <a:t>([</a:t>
            </a:r>
            <a:r>
              <a:rPr lang="tr-TR" dirty="0" err="1">
                <a:solidFill>
                  <a:srgbClr val="FFFF00"/>
                </a:solidFill>
                <a:latin typeface="Consolas"/>
                <a:ea typeface="Microsoft Sans Serif"/>
              </a:rPr>
              <a:t>kaynak_dosya</a:t>
            </a:r>
            <a:r>
              <a:rPr lang="tr-TR" dirty="0">
                <a:solidFill>
                  <a:srgbClr val="FFFF00"/>
                </a:solidFill>
                <a:latin typeface="Consolas"/>
                <a:ea typeface="Microsoft Sans Serif"/>
              </a:rPr>
              <a:t>]</a:t>
            </a:r>
            <a:r>
              <a:rPr lang="tr-TR" spc="260" dirty="0">
                <a:solidFill>
                  <a:srgbClr val="FFFF00"/>
                </a:solidFill>
                <a:latin typeface="Consolas"/>
                <a:ea typeface="Microsoft Sans Serif"/>
              </a:rPr>
              <a:t> </a:t>
            </a:r>
            <a:r>
              <a:rPr lang="tr-TR" dirty="0">
                <a:solidFill>
                  <a:srgbClr val="FFFF00"/>
                </a:solidFill>
                <a:latin typeface="Consolas"/>
                <a:ea typeface="Microsoft Sans Serif"/>
              </a:rPr>
              <a:t>isimli</a:t>
            </a:r>
            <a:r>
              <a:rPr lang="tr-TR" spc="260" dirty="0">
                <a:solidFill>
                  <a:srgbClr val="FFFF00"/>
                </a:solidFill>
                <a:latin typeface="Consolas"/>
                <a:ea typeface="Microsoft Sans Serif"/>
              </a:rPr>
              <a:t> </a:t>
            </a:r>
            <a:r>
              <a:rPr lang="tr-TR" dirty="0">
                <a:solidFill>
                  <a:srgbClr val="FFFF00"/>
                </a:solidFill>
                <a:latin typeface="Consolas"/>
                <a:ea typeface="Microsoft Sans Serif"/>
              </a:rPr>
              <a:t>dosyayı</a:t>
            </a:r>
            <a:endParaRPr lang="tr-TR" sz="1600" dirty="0">
              <a:latin typeface="Microsoft Sans Serif"/>
              <a:ea typeface="Microsoft Sans Serif"/>
            </a:endParaRPr>
          </a:p>
          <a:p>
            <a:pPr marL="69850">
              <a:spcAft>
                <a:spcPts val="0"/>
              </a:spcAft>
            </a:pPr>
            <a:r>
              <a:rPr lang="tr-TR" dirty="0">
                <a:solidFill>
                  <a:srgbClr val="FFFF00"/>
                </a:solidFill>
                <a:latin typeface="Consolas"/>
                <a:ea typeface="Microsoft Sans Serif"/>
              </a:rPr>
              <a:t>[</a:t>
            </a:r>
            <a:r>
              <a:rPr lang="tr-TR" dirty="0" err="1">
                <a:solidFill>
                  <a:srgbClr val="FFFF00"/>
                </a:solidFill>
                <a:latin typeface="Consolas"/>
                <a:ea typeface="Microsoft Sans Serif"/>
              </a:rPr>
              <a:t>hedef_dizin</a:t>
            </a:r>
            <a:r>
              <a:rPr lang="tr-TR" dirty="0">
                <a:solidFill>
                  <a:srgbClr val="FFFF00"/>
                </a:solidFill>
                <a:latin typeface="Consolas"/>
                <a:ea typeface="Microsoft Sans Serif"/>
              </a:rPr>
              <a:t>]</a:t>
            </a:r>
            <a:r>
              <a:rPr lang="tr-TR" spc="-5" dirty="0">
                <a:solidFill>
                  <a:srgbClr val="FFFF00"/>
                </a:solidFill>
                <a:latin typeface="Consolas"/>
                <a:ea typeface="Microsoft Sans Serif"/>
              </a:rPr>
              <a:t> </a:t>
            </a:r>
            <a:r>
              <a:rPr lang="tr-TR" dirty="0">
                <a:solidFill>
                  <a:srgbClr val="FFFF00"/>
                </a:solidFill>
                <a:latin typeface="Consolas"/>
                <a:ea typeface="Microsoft Sans Serif"/>
              </a:rPr>
              <a:t>dizinine taşır.)</a:t>
            </a:r>
            <a:endParaRPr lang="tr-TR" sz="1600" dirty="0">
              <a:effectLst/>
              <a:latin typeface="Microsoft Sans Serif"/>
              <a:ea typeface="Microsoft Sans Serif"/>
            </a:endParaRPr>
          </a:p>
        </p:txBody>
      </p:sp>
    </p:spTree>
    <p:extLst>
      <p:ext uri="{BB962C8B-B14F-4D97-AF65-F5344CB8AC3E}">
        <p14:creationId xmlns:p14="http://schemas.microsoft.com/office/powerpoint/2010/main" val="2323308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2.8 </a:t>
            </a:r>
            <a:r>
              <a:rPr lang="tr-TR" dirty="0" err="1"/>
              <a:t>COPY</a:t>
            </a:r>
            <a:endParaRPr lang="tr-TR" dirty="0"/>
          </a:p>
        </p:txBody>
      </p:sp>
      <p:sp>
        <p:nvSpPr>
          <p:cNvPr id="3" name="İçerik Yer Tutucusu 2"/>
          <p:cNvSpPr>
            <a:spLocks noGrp="1"/>
          </p:cNvSpPr>
          <p:nvPr>
            <p:ph sz="quarter" idx="1"/>
          </p:nvPr>
        </p:nvSpPr>
        <p:spPr/>
        <p:txBody>
          <a:bodyPr/>
          <a:lstStyle/>
          <a:p>
            <a:r>
              <a:rPr lang="tr-TR" dirty="0"/>
              <a:t>Dosya veya klasörlerin başka bir dizine kopyalama işlemi için kullanılır. Masaüstü </a:t>
            </a:r>
            <a:r>
              <a:rPr lang="tr-TR" dirty="0" err="1"/>
              <a:t>arayüzünde</a:t>
            </a:r>
            <a:r>
              <a:rPr lang="tr-TR" dirty="0"/>
              <a:t> ilgili dosyaya/klasöre “Sağ tıklama-&gt;Kopyala” ardından hedef dizine “Sağ tıklama-&gt;Yapıştır” işlemine karşılık gelmektedir.</a:t>
            </a:r>
          </a:p>
          <a:p>
            <a:endParaRPr lang="tr-TR" dirty="0"/>
          </a:p>
          <a:p>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4005064"/>
            <a:ext cx="8064897"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474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2.9. </a:t>
            </a:r>
            <a:r>
              <a:rPr lang="tr-TR" dirty="0" err="1"/>
              <a:t>attrib</a:t>
            </a:r>
            <a:endParaRPr lang="tr-TR" dirty="0"/>
          </a:p>
        </p:txBody>
      </p:sp>
      <p:sp>
        <p:nvSpPr>
          <p:cNvPr id="3" name="İçerik Yer Tutucusu 2"/>
          <p:cNvSpPr>
            <a:spLocks noGrp="1"/>
          </p:cNvSpPr>
          <p:nvPr>
            <p:ph sz="quarter" idx="1"/>
          </p:nvPr>
        </p:nvSpPr>
        <p:spPr/>
        <p:txBody>
          <a:bodyPr/>
          <a:lstStyle/>
          <a:p>
            <a:r>
              <a:rPr lang="tr-TR" dirty="0"/>
              <a:t>Klasör	veya	dosyanın	özniteliğini değiştirmek için kullanılır.</a:t>
            </a:r>
          </a:p>
          <a:p>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3501144558"/>
              </p:ext>
            </p:extLst>
          </p:nvPr>
        </p:nvGraphicFramePr>
        <p:xfrm>
          <a:off x="899593" y="2708921"/>
          <a:ext cx="3672407" cy="1512168"/>
        </p:xfrm>
        <a:graphic>
          <a:graphicData uri="http://schemas.openxmlformats.org/drawingml/2006/table">
            <a:tbl>
              <a:tblPr firstRow="1" firstCol="1" lastRow="1" lastCol="1" bandRow="1" bandCol="1"/>
              <a:tblGrid>
                <a:gridCol w="1288375">
                  <a:extLst>
                    <a:ext uri="{9D8B030D-6E8A-4147-A177-3AD203B41FA5}">
                      <a16:colId xmlns:a16="http://schemas.microsoft.com/office/drawing/2014/main" val="20000"/>
                    </a:ext>
                  </a:extLst>
                </a:gridCol>
                <a:gridCol w="1197007">
                  <a:extLst>
                    <a:ext uri="{9D8B030D-6E8A-4147-A177-3AD203B41FA5}">
                      <a16:colId xmlns:a16="http://schemas.microsoft.com/office/drawing/2014/main" val="20001"/>
                    </a:ext>
                  </a:extLst>
                </a:gridCol>
                <a:gridCol w="1187025">
                  <a:extLst>
                    <a:ext uri="{9D8B030D-6E8A-4147-A177-3AD203B41FA5}">
                      <a16:colId xmlns:a16="http://schemas.microsoft.com/office/drawing/2014/main" val="20002"/>
                    </a:ext>
                  </a:extLst>
                </a:gridCol>
              </a:tblGrid>
              <a:tr h="301376">
                <a:tc>
                  <a:txBody>
                    <a:bodyPr/>
                    <a:lstStyle/>
                    <a:p>
                      <a:pPr marL="69850" algn="just">
                        <a:lnSpc>
                          <a:spcPts val="1295"/>
                        </a:lnSpc>
                        <a:spcBef>
                          <a:spcPts val="30"/>
                        </a:spcBef>
                        <a:spcAft>
                          <a:spcPts val="0"/>
                        </a:spcAft>
                      </a:pPr>
                      <a:r>
                        <a:rPr lang="tr-TR" sz="1600" dirty="0">
                          <a:effectLst/>
                          <a:latin typeface="Microsoft Sans Serif"/>
                          <a:ea typeface="Microsoft Sans Serif"/>
                          <a:cs typeface="Times New Roman"/>
                        </a:rPr>
                        <a:t>Parametreler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just">
                        <a:lnSpc>
                          <a:spcPts val="1295"/>
                        </a:lnSpc>
                        <a:spcBef>
                          <a:spcPts val="30"/>
                        </a:spcBef>
                        <a:spcAft>
                          <a:spcPts val="0"/>
                        </a:spcAft>
                      </a:pPr>
                      <a:r>
                        <a:rPr lang="tr-TR" sz="1600">
                          <a:effectLst/>
                          <a:latin typeface="Microsoft Sans Serif"/>
                          <a:ea typeface="Microsoft Sans Serif"/>
                          <a:cs typeface="Times New Roman"/>
                        </a:rPr>
                        <a:t>Açılımı</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just">
                        <a:lnSpc>
                          <a:spcPts val="1295"/>
                        </a:lnSpc>
                        <a:spcBef>
                          <a:spcPts val="30"/>
                        </a:spcBef>
                        <a:spcAft>
                          <a:spcPts val="0"/>
                        </a:spcAft>
                      </a:pPr>
                      <a:r>
                        <a:rPr lang="tr-TR" sz="1600">
                          <a:effectLst/>
                          <a:latin typeface="Microsoft Sans Serif"/>
                          <a:ea typeface="Microsoft Sans Serif"/>
                          <a:cs typeface="Times New Roman"/>
                        </a:rPr>
                        <a:t>Anlamı</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3491">
                <a:tc>
                  <a:txBody>
                    <a:bodyPr/>
                    <a:lstStyle/>
                    <a:p>
                      <a:pPr marL="69850" algn="just">
                        <a:lnSpc>
                          <a:spcPts val="1305"/>
                        </a:lnSpc>
                        <a:spcBef>
                          <a:spcPts val="30"/>
                        </a:spcBef>
                        <a:spcAft>
                          <a:spcPts val="0"/>
                        </a:spcAft>
                      </a:pPr>
                      <a:r>
                        <a:rPr lang="tr-TR" sz="1600">
                          <a:effectLst/>
                          <a:latin typeface="Microsoft Sans Serif"/>
                          <a:ea typeface="Microsoft Sans Serif"/>
                          <a:cs typeface="Times New Roman"/>
                        </a:rPr>
                        <a:t>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just">
                        <a:lnSpc>
                          <a:spcPts val="1305"/>
                        </a:lnSpc>
                        <a:spcBef>
                          <a:spcPts val="30"/>
                        </a:spcBef>
                        <a:spcAft>
                          <a:spcPts val="0"/>
                        </a:spcAft>
                      </a:pPr>
                      <a:r>
                        <a:rPr lang="tr-TR" sz="1600">
                          <a:effectLst/>
                          <a:latin typeface="Microsoft Sans Serif"/>
                          <a:ea typeface="Microsoft Sans Serif"/>
                          <a:cs typeface="Times New Roman"/>
                        </a:rPr>
                        <a:t>(R)ead-only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just">
                        <a:lnSpc>
                          <a:spcPts val="1305"/>
                        </a:lnSpc>
                        <a:spcBef>
                          <a:spcPts val="30"/>
                        </a:spcBef>
                        <a:spcAft>
                          <a:spcPts val="0"/>
                        </a:spcAft>
                      </a:pPr>
                      <a:r>
                        <a:rPr lang="tr-TR" sz="1600">
                          <a:effectLst/>
                          <a:latin typeface="Microsoft Sans Serif"/>
                          <a:ea typeface="Microsoft Sans Serif"/>
                          <a:cs typeface="Times New Roman"/>
                        </a:rPr>
                        <a:t>Salt</a:t>
                      </a:r>
                      <a:r>
                        <a:rPr lang="tr-TR" sz="1600" spc="-15">
                          <a:effectLst/>
                          <a:latin typeface="Microsoft Sans Serif"/>
                          <a:ea typeface="Microsoft Sans Serif"/>
                          <a:cs typeface="Times New Roman"/>
                        </a:rPr>
                        <a:t> </a:t>
                      </a:r>
                      <a:r>
                        <a:rPr lang="tr-TR" sz="1600">
                          <a:effectLst/>
                          <a:latin typeface="Microsoft Sans Serif"/>
                          <a:ea typeface="Microsoft Sans Serif"/>
                          <a:cs typeface="Times New Roman"/>
                        </a:rPr>
                        <a:t>Okunur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1376">
                <a:tc>
                  <a:txBody>
                    <a:bodyPr/>
                    <a:lstStyle/>
                    <a:p>
                      <a:pPr marL="69850" algn="just">
                        <a:lnSpc>
                          <a:spcPts val="1295"/>
                        </a:lnSpc>
                        <a:spcBef>
                          <a:spcPts val="30"/>
                        </a:spcBef>
                        <a:spcAft>
                          <a:spcPts val="0"/>
                        </a:spcAft>
                      </a:pPr>
                      <a:r>
                        <a:rPr lang="tr-TR" sz="1600">
                          <a:effectLst/>
                          <a:latin typeface="Microsoft Sans Serif"/>
                          <a:ea typeface="Microsoft Sans Serif"/>
                          <a:cs typeface="Times New Roman"/>
                        </a:rPr>
                        <a: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just">
                        <a:lnSpc>
                          <a:spcPts val="1295"/>
                        </a:lnSpc>
                        <a:spcBef>
                          <a:spcPts val="30"/>
                        </a:spcBef>
                        <a:spcAft>
                          <a:spcPts val="0"/>
                        </a:spcAft>
                      </a:pPr>
                      <a:r>
                        <a:rPr lang="tr-TR" sz="1600">
                          <a:effectLst/>
                          <a:latin typeface="Microsoft Sans Serif"/>
                          <a:ea typeface="Microsoft Sans Serif"/>
                          <a:cs typeface="Times New Roman"/>
                        </a:rPr>
                        <a:t>(H)idden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just">
                        <a:lnSpc>
                          <a:spcPts val="1295"/>
                        </a:lnSpc>
                        <a:spcBef>
                          <a:spcPts val="30"/>
                        </a:spcBef>
                        <a:spcAft>
                          <a:spcPts val="0"/>
                        </a:spcAft>
                      </a:pPr>
                      <a:r>
                        <a:rPr lang="tr-TR" sz="1600">
                          <a:effectLst/>
                          <a:latin typeface="Microsoft Sans Serif"/>
                          <a:ea typeface="Microsoft Sans Serif"/>
                          <a:cs typeface="Times New Roman"/>
                        </a:rPr>
                        <a:t>Gizli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549">
                <a:tc>
                  <a:txBody>
                    <a:bodyPr/>
                    <a:lstStyle/>
                    <a:p>
                      <a:pPr marL="69850" algn="just">
                        <a:lnSpc>
                          <a:spcPts val="1305"/>
                        </a:lnSpc>
                        <a:spcBef>
                          <a:spcPts val="35"/>
                        </a:spcBef>
                        <a:spcAft>
                          <a:spcPts val="0"/>
                        </a:spcAft>
                      </a:pPr>
                      <a:r>
                        <a:rPr lang="tr-TR" sz="1600">
                          <a:effectLst/>
                          <a:latin typeface="Microsoft Sans Serif"/>
                          <a:ea typeface="Microsoft Sans Serif"/>
                          <a:cs typeface="Times New Roman"/>
                        </a:rPr>
                        <a:t>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just">
                        <a:lnSpc>
                          <a:spcPts val="1305"/>
                        </a:lnSpc>
                        <a:spcBef>
                          <a:spcPts val="35"/>
                        </a:spcBef>
                        <a:spcAft>
                          <a:spcPts val="0"/>
                        </a:spcAft>
                      </a:pPr>
                      <a:r>
                        <a:rPr lang="tr-TR" sz="1600" dirty="0">
                          <a:effectLst/>
                          <a:latin typeface="Microsoft Sans Serif"/>
                          <a:ea typeface="Microsoft Sans Serif"/>
                          <a:cs typeface="Times New Roman"/>
                        </a:rPr>
                        <a:t>(A)</a:t>
                      </a:r>
                      <a:r>
                        <a:rPr lang="tr-TR" sz="1600" dirty="0" err="1">
                          <a:effectLst/>
                          <a:latin typeface="Microsoft Sans Serif"/>
                          <a:ea typeface="Microsoft Sans Serif"/>
                          <a:cs typeface="Times New Roman"/>
                        </a:rPr>
                        <a:t>rchive</a:t>
                      </a:r>
                      <a:endParaRPr lang="tr-TR" sz="1600" dirty="0">
                        <a:effectLst/>
                        <a:latin typeface="Microsoft Sans Serif"/>
                        <a:ea typeface="Microsoft Sans Serif"/>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just">
                        <a:lnSpc>
                          <a:spcPts val="1305"/>
                        </a:lnSpc>
                        <a:spcBef>
                          <a:spcPts val="35"/>
                        </a:spcBef>
                        <a:spcAft>
                          <a:spcPts val="0"/>
                        </a:spcAft>
                      </a:pPr>
                      <a:r>
                        <a:rPr lang="tr-TR" sz="1600">
                          <a:effectLst/>
                          <a:latin typeface="Microsoft Sans Serif"/>
                          <a:ea typeface="Microsoft Sans Serif"/>
                          <a:cs typeface="Times New Roman"/>
                        </a:rPr>
                        <a:t>Arşiv</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1376">
                <a:tc>
                  <a:txBody>
                    <a:bodyPr/>
                    <a:lstStyle/>
                    <a:p>
                      <a:pPr marL="69850" algn="just">
                        <a:lnSpc>
                          <a:spcPts val="1295"/>
                        </a:lnSpc>
                        <a:spcBef>
                          <a:spcPts val="30"/>
                        </a:spcBef>
                        <a:spcAft>
                          <a:spcPts val="0"/>
                        </a:spcAft>
                      </a:pPr>
                      <a:r>
                        <a:rPr lang="tr-TR" sz="1600">
                          <a:effectLst/>
                          <a:latin typeface="Microsoft Sans Serif"/>
                          <a:ea typeface="Microsoft Sans Serif"/>
                          <a:cs typeface="Times New Roman"/>
                        </a:rPr>
                        <a: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just">
                        <a:lnSpc>
                          <a:spcPts val="1295"/>
                        </a:lnSpc>
                        <a:spcBef>
                          <a:spcPts val="30"/>
                        </a:spcBef>
                        <a:spcAft>
                          <a:spcPts val="0"/>
                        </a:spcAft>
                      </a:pPr>
                      <a:r>
                        <a:rPr lang="tr-TR" sz="1600">
                          <a:effectLst/>
                          <a:latin typeface="Microsoft Sans Serif"/>
                          <a:ea typeface="Microsoft Sans Serif"/>
                          <a:cs typeface="Times New Roman"/>
                        </a:rPr>
                        <a:t>(S)ystem</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just">
                        <a:lnSpc>
                          <a:spcPts val="1295"/>
                        </a:lnSpc>
                        <a:spcBef>
                          <a:spcPts val="30"/>
                        </a:spcBef>
                        <a:spcAft>
                          <a:spcPts val="0"/>
                        </a:spcAft>
                      </a:pPr>
                      <a:r>
                        <a:rPr lang="tr-TR" sz="1600" dirty="0">
                          <a:effectLst/>
                          <a:latin typeface="Microsoft Sans Serif"/>
                          <a:ea typeface="Microsoft Sans Serif"/>
                          <a:cs typeface="Times New Roman"/>
                        </a:rPr>
                        <a:t>Sistem</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2076908"/>
            <a:ext cx="2592288" cy="341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3"/>
          <p:cNvGrpSpPr>
            <a:grpSpLocks/>
          </p:cNvGrpSpPr>
          <p:nvPr/>
        </p:nvGrpSpPr>
        <p:grpSpPr bwMode="auto">
          <a:xfrm>
            <a:off x="227656" y="4594576"/>
            <a:ext cx="5762625" cy="2845188"/>
            <a:chOff x="1416" y="276"/>
            <a:chExt cx="9074" cy="2664"/>
          </a:xfrm>
        </p:grpSpPr>
        <p:sp>
          <p:nvSpPr>
            <p:cNvPr id="6" name="AutoShape 4"/>
            <p:cNvSpPr>
              <a:spLocks/>
            </p:cNvSpPr>
            <p:nvPr/>
          </p:nvSpPr>
          <p:spPr bwMode="auto">
            <a:xfrm>
              <a:off x="1416" y="276"/>
              <a:ext cx="9074" cy="1993"/>
            </a:xfrm>
            <a:custGeom>
              <a:avLst/>
              <a:gdLst>
                <a:gd name="T0" fmla="+- 0 10480 1416"/>
                <a:gd name="T1" fmla="*/ T0 w 9074"/>
                <a:gd name="T2" fmla="+- 0 2260 277"/>
                <a:gd name="T3" fmla="*/ 2260 h 1993"/>
                <a:gd name="T4" fmla="+- 0 1426 1416"/>
                <a:gd name="T5" fmla="*/ T4 w 9074"/>
                <a:gd name="T6" fmla="+- 0 2260 277"/>
                <a:gd name="T7" fmla="*/ 2260 h 1993"/>
                <a:gd name="T8" fmla="+- 0 1416 1416"/>
                <a:gd name="T9" fmla="*/ T8 w 9074"/>
                <a:gd name="T10" fmla="+- 0 2260 277"/>
                <a:gd name="T11" fmla="*/ 2260 h 1993"/>
                <a:gd name="T12" fmla="+- 0 1416 1416"/>
                <a:gd name="T13" fmla="*/ T12 w 9074"/>
                <a:gd name="T14" fmla="+- 0 2269 277"/>
                <a:gd name="T15" fmla="*/ 2269 h 1993"/>
                <a:gd name="T16" fmla="+- 0 1426 1416"/>
                <a:gd name="T17" fmla="*/ T16 w 9074"/>
                <a:gd name="T18" fmla="+- 0 2269 277"/>
                <a:gd name="T19" fmla="*/ 2269 h 1993"/>
                <a:gd name="T20" fmla="+- 0 10480 1416"/>
                <a:gd name="T21" fmla="*/ T20 w 9074"/>
                <a:gd name="T22" fmla="+- 0 2269 277"/>
                <a:gd name="T23" fmla="*/ 2269 h 1993"/>
                <a:gd name="T24" fmla="+- 0 10480 1416"/>
                <a:gd name="T25" fmla="*/ T24 w 9074"/>
                <a:gd name="T26" fmla="+- 0 2260 277"/>
                <a:gd name="T27" fmla="*/ 2260 h 1993"/>
                <a:gd name="T28" fmla="+- 0 10480 1416"/>
                <a:gd name="T29" fmla="*/ T28 w 9074"/>
                <a:gd name="T30" fmla="+- 0 277 277"/>
                <a:gd name="T31" fmla="*/ 277 h 1993"/>
                <a:gd name="T32" fmla="+- 0 1426 1416"/>
                <a:gd name="T33" fmla="*/ T32 w 9074"/>
                <a:gd name="T34" fmla="+- 0 277 277"/>
                <a:gd name="T35" fmla="*/ 277 h 1993"/>
                <a:gd name="T36" fmla="+- 0 1416 1416"/>
                <a:gd name="T37" fmla="*/ T36 w 9074"/>
                <a:gd name="T38" fmla="+- 0 277 277"/>
                <a:gd name="T39" fmla="*/ 277 h 1993"/>
                <a:gd name="T40" fmla="+- 0 1416 1416"/>
                <a:gd name="T41" fmla="*/ T40 w 9074"/>
                <a:gd name="T42" fmla="+- 0 286 277"/>
                <a:gd name="T43" fmla="*/ 286 h 1993"/>
                <a:gd name="T44" fmla="+- 0 1416 1416"/>
                <a:gd name="T45" fmla="*/ T44 w 9074"/>
                <a:gd name="T46" fmla="+- 0 287 277"/>
                <a:gd name="T47" fmla="*/ 287 h 1993"/>
                <a:gd name="T48" fmla="+- 0 1416 1416"/>
                <a:gd name="T49" fmla="*/ T48 w 9074"/>
                <a:gd name="T50" fmla="+- 0 2260 277"/>
                <a:gd name="T51" fmla="*/ 2260 h 1993"/>
                <a:gd name="T52" fmla="+- 0 1426 1416"/>
                <a:gd name="T53" fmla="*/ T52 w 9074"/>
                <a:gd name="T54" fmla="+- 0 2260 277"/>
                <a:gd name="T55" fmla="*/ 2260 h 1993"/>
                <a:gd name="T56" fmla="+- 0 1426 1416"/>
                <a:gd name="T57" fmla="*/ T56 w 9074"/>
                <a:gd name="T58" fmla="+- 0 287 277"/>
                <a:gd name="T59" fmla="*/ 287 h 1993"/>
                <a:gd name="T60" fmla="+- 0 1428 1416"/>
                <a:gd name="T61" fmla="*/ T60 w 9074"/>
                <a:gd name="T62" fmla="+- 0 287 277"/>
                <a:gd name="T63" fmla="*/ 287 h 1993"/>
                <a:gd name="T64" fmla="+- 0 1428 1416"/>
                <a:gd name="T65" fmla="*/ T64 w 9074"/>
                <a:gd name="T66" fmla="+- 0 2260 277"/>
                <a:gd name="T67" fmla="*/ 2260 h 1993"/>
                <a:gd name="T68" fmla="+- 0 10480 1416"/>
                <a:gd name="T69" fmla="*/ T68 w 9074"/>
                <a:gd name="T70" fmla="+- 0 2260 277"/>
                <a:gd name="T71" fmla="*/ 2260 h 1993"/>
                <a:gd name="T72" fmla="+- 0 10480 1416"/>
                <a:gd name="T73" fmla="*/ T72 w 9074"/>
                <a:gd name="T74" fmla="+- 0 287 277"/>
                <a:gd name="T75" fmla="*/ 287 h 1993"/>
                <a:gd name="T76" fmla="+- 0 10480 1416"/>
                <a:gd name="T77" fmla="*/ T76 w 9074"/>
                <a:gd name="T78" fmla="+- 0 286 277"/>
                <a:gd name="T79" fmla="*/ 286 h 1993"/>
                <a:gd name="T80" fmla="+- 0 10480 1416"/>
                <a:gd name="T81" fmla="*/ T80 w 9074"/>
                <a:gd name="T82" fmla="+- 0 277 277"/>
                <a:gd name="T83" fmla="*/ 277 h 1993"/>
                <a:gd name="T84" fmla="+- 0 10490 1416"/>
                <a:gd name="T85" fmla="*/ T84 w 9074"/>
                <a:gd name="T86" fmla="+- 0 2260 277"/>
                <a:gd name="T87" fmla="*/ 2260 h 1993"/>
                <a:gd name="T88" fmla="+- 0 10480 1416"/>
                <a:gd name="T89" fmla="*/ T88 w 9074"/>
                <a:gd name="T90" fmla="+- 0 2260 277"/>
                <a:gd name="T91" fmla="*/ 2260 h 1993"/>
                <a:gd name="T92" fmla="+- 0 10480 1416"/>
                <a:gd name="T93" fmla="*/ T92 w 9074"/>
                <a:gd name="T94" fmla="+- 0 2269 277"/>
                <a:gd name="T95" fmla="*/ 2269 h 1993"/>
                <a:gd name="T96" fmla="+- 0 10490 1416"/>
                <a:gd name="T97" fmla="*/ T96 w 9074"/>
                <a:gd name="T98" fmla="+- 0 2269 277"/>
                <a:gd name="T99" fmla="*/ 2269 h 1993"/>
                <a:gd name="T100" fmla="+- 0 10490 1416"/>
                <a:gd name="T101" fmla="*/ T100 w 9074"/>
                <a:gd name="T102" fmla="+- 0 2260 277"/>
                <a:gd name="T103" fmla="*/ 2260 h 1993"/>
                <a:gd name="T104" fmla="+- 0 10490 1416"/>
                <a:gd name="T105" fmla="*/ T104 w 9074"/>
                <a:gd name="T106" fmla="+- 0 277 277"/>
                <a:gd name="T107" fmla="*/ 277 h 1993"/>
                <a:gd name="T108" fmla="+- 0 10480 1416"/>
                <a:gd name="T109" fmla="*/ T108 w 9074"/>
                <a:gd name="T110" fmla="+- 0 277 277"/>
                <a:gd name="T111" fmla="*/ 277 h 1993"/>
                <a:gd name="T112" fmla="+- 0 10480 1416"/>
                <a:gd name="T113" fmla="*/ T112 w 9074"/>
                <a:gd name="T114" fmla="+- 0 286 277"/>
                <a:gd name="T115" fmla="*/ 286 h 1993"/>
                <a:gd name="T116" fmla="+- 0 10480 1416"/>
                <a:gd name="T117" fmla="*/ T116 w 9074"/>
                <a:gd name="T118" fmla="+- 0 287 277"/>
                <a:gd name="T119" fmla="*/ 287 h 1993"/>
                <a:gd name="T120" fmla="+- 0 10480 1416"/>
                <a:gd name="T121" fmla="*/ T120 w 9074"/>
                <a:gd name="T122" fmla="+- 0 2260 277"/>
                <a:gd name="T123" fmla="*/ 2260 h 1993"/>
                <a:gd name="T124" fmla="+- 0 10490 1416"/>
                <a:gd name="T125" fmla="*/ T124 w 9074"/>
                <a:gd name="T126" fmla="+- 0 2260 277"/>
                <a:gd name="T127" fmla="*/ 2260 h 1993"/>
                <a:gd name="T128" fmla="+- 0 10490 1416"/>
                <a:gd name="T129" fmla="*/ T128 w 9074"/>
                <a:gd name="T130" fmla="+- 0 287 277"/>
                <a:gd name="T131" fmla="*/ 287 h 1993"/>
                <a:gd name="T132" fmla="+- 0 10490 1416"/>
                <a:gd name="T133" fmla="*/ T132 w 9074"/>
                <a:gd name="T134" fmla="+- 0 286 277"/>
                <a:gd name="T135" fmla="*/ 286 h 1993"/>
                <a:gd name="T136" fmla="+- 0 10490 1416"/>
                <a:gd name="T137" fmla="*/ T136 w 9074"/>
                <a:gd name="T138" fmla="+- 0 277 277"/>
                <a:gd name="T139" fmla="*/ 277 h 19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Lst>
              <a:rect l="0" t="0" r="r" b="b"/>
              <a:pathLst>
                <a:path w="9074" h="1993">
                  <a:moveTo>
                    <a:pt x="9064" y="1983"/>
                  </a:moveTo>
                  <a:lnTo>
                    <a:pt x="10" y="1983"/>
                  </a:lnTo>
                  <a:lnTo>
                    <a:pt x="0" y="1983"/>
                  </a:lnTo>
                  <a:lnTo>
                    <a:pt x="0" y="1992"/>
                  </a:lnTo>
                  <a:lnTo>
                    <a:pt x="10" y="1992"/>
                  </a:lnTo>
                  <a:lnTo>
                    <a:pt x="9064" y="1992"/>
                  </a:lnTo>
                  <a:lnTo>
                    <a:pt x="9064" y="1983"/>
                  </a:lnTo>
                  <a:close/>
                  <a:moveTo>
                    <a:pt x="9064" y="0"/>
                  </a:moveTo>
                  <a:lnTo>
                    <a:pt x="10" y="0"/>
                  </a:lnTo>
                  <a:lnTo>
                    <a:pt x="0" y="0"/>
                  </a:lnTo>
                  <a:lnTo>
                    <a:pt x="0" y="9"/>
                  </a:lnTo>
                  <a:lnTo>
                    <a:pt x="0" y="10"/>
                  </a:lnTo>
                  <a:lnTo>
                    <a:pt x="0" y="1983"/>
                  </a:lnTo>
                  <a:lnTo>
                    <a:pt x="10" y="1983"/>
                  </a:lnTo>
                  <a:lnTo>
                    <a:pt x="10" y="10"/>
                  </a:lnTo>
                  <a:lnTo>
                    <a:pt x="12" y="10"/>
                  </a:lnTo>
                  <a:lnTo>
                    <a:pt x="12" y="1983"/>
                  </a:lnTo>
                  <a:lnTo>
                    <a:pt x="9064" y="1983"/>
                  </a:lnTo>
                  <a:lnTo>
                    <a:pt x="9064" y="10"/>
                  </a:lnTo>
                  <a:lnTo>
                    <a:pt x="9064" y="9"/>
                  </a:lnTo>
                  <a:lnTo>
                    <a:pt x="9064" y="0"/>
                  </a:lnTo>
                  <a:close/>
                  <a:moveTo>
                    <a:pt x="9074" y="1983"/>
                  </a:moveTo>
                  <a:lnTo>
                    <a:pt x="9064" y="1983"/>
                  </a:lnTo>
                  <a:lnTo>
                    <a:pt x="9064" y="1992"/>
                  </a:lnTo>
                  <a:lnTo>
                    <a:pt x="9074" y="1992"/>
                  </a:lnTo>
                  <a:lnTo>
                    <a:pt x="9074" y="1983"/>
                  </a:lnTo>
                  <a:close/>
                  <a:moveTo>
                    <a:pt x="9074" y="0"/>
                  </a:moveTo>
                  <a:lnTo>
                    <a:pt x="9064" y="0"/>
                  </a:lnTo>
                  <a:lnTo>
                    <a:pt x="9064" y="9"/>
                  </a:lnTo>
                  <a:lnTo>
                    <a:pt x="9064" y="10"/>
                  </a:lnTo>
                  <a:lnTo>
                    <a:pt x="9064" y="1983"/>
                  </a:lnTo>
                  <a:lnTo>
                    <a:pt x="9074" y="1983"/>
                  </a:lnTo>
                  <a:lnTo>
                    <a:pt x="9074" y="10"/>
                  </a:lnTo>
                  <a:lnTo>
                    <a:pt x="9074" y="9"/>
                  </a:lnTo>
                  <a:lnTo>
                    <a:pt x="90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 name="Text Box 5"/>
            <p:cNvSpPr txBox="1">
              <a:spLocks noChangeArrowheads="1"/>
            </p:cNvSpPr>
            <p:nvPr/>
          </p:nvSpPr>
          <p:spPr bwMode="auto">
            <a:xfrm>
              <a:off x="1421" y="276"/>
              <a:ext cx="9064" cy="2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12000"/>
                </a:lnSpc>
                <a:spcBef>
                  <a:spcPts val="38"/>
                </a:spcBef>
                <a:spcAft>
                  <a:spcPts val="1000"/>
                </a:spcAft>
                <a:buClrTx/>
                <a:buSzTx/>
                <a:buFontTx/>
                <a:buNone/>
                <a:tabLst/>
              </a:pPr>
              <a:r>
                <a:rPr kumimoji="0" lang="tr-TR" altLang="tr-TR" sz="1200" b="0" i="0" u="none" strike="noStrike" cap="none" normalizeH="0" baseline="0" dirty="0">
                  <a:ln>
                    <a:noFill/>
                  </a:ln>
                  <a:solidFill>
                    <a:srgbClr val="00AF50"/>
                  </a:solidFill>
                  <a:effectLst/>
                  <a:latin typeface="Consolas" pitchFamily="49" charset="0"/>
                  <a:cs typeface="Arial" pitchFamily="34" charset="0"/>
                </a:rPr>
                <a:t>Kullanım Örnekleri</a:t>
              </a:r>
              <a:endParaRPr kumimoji="0" lang="tr-TR" altLang="tr-TR" sz="1200" b="0" i="0" u="none" strike="noStrike" cap="none" normalizeH="0" baseline="0" dirty="0">
                <a:ln>
                  <a:noFill/>
                </a:ln>
                <a:solidFill>
                  <a:schemeClr val="tx1"/>
                </a:solidFill>
                <a:effectLst/>
                <a:latin typeface="Consolas" pitchFamily="49" charset="0"/>
                <a:cs typeface="Arial" pitchFamily="34" charset="0"/>
              </a:endParaRPr>
            </a:p>
            <a:p>
              <a:pPr marL="457200" marR="0" lvl="1" indent="0" algn="l" defTabSz="914400" rtl="0" eaLnBrk="1" fontAlgn="base" latinLnBrk="0" hangingPunct="1">
                <a:lnSpc>
                  <a:spcPct val="112000"/>
                </a:lnSpc>
                <a:spcBef>
                  <a:spcPct val="0"/>
                </a:spcBef>
                <a:spcAft>
                  <a:spcPts val="1000"/>
                </a:spcAft>
                <a:buClrTx/>
                <a:buSzTx/>
                <a:buFontTx/>
                <a:buNone/>
                <a:tabLst/>
              </a:pPr>
              <a:r>
                <a:rPr kumimoji="0" lang="tr-TR" altLang="tr-TR" sz="1200" b="0" i="0" u="none" strike="noStrike" cap="none" normalizeH="0" baseline="0" dirty="0">
                  <a:ln>
                    <a:noFill/>
                  </a:ln>
                  <a:solidFill>
                    <a:srgbClr val="F1F1F1"/>
                  </a:solidFill>
                  <a:effectLst/>
                  <a:latin typeface="Consolas" pitchFamily="49" charset="0"/>
                  <a:cs typeface="Arial" pitchFamily="34" charset="0"/>
                </a:rPr>
                <a:t>&gt;</a:t>
              </a:r>
              <a:r>
                <a:rPr kumimoji="0" lang="tr-TR" altLang="tr-TR" sz="1200" b="0" i="0" u="none" strike="noStrike" cap="none" normalizeH="0" baseline="0" dirty="0" err="1">
                  <a:ln>
                    <a:noFill/>
                  </a:ln>
                  <a:solidFill>
                    <a:srgbClr val="F1F1F1"/>
                  </a:solidFill>
                  <a:effectLst/>
                  <a:latin typeface="Consolas" pitchFamily="49" charset="0"/>
                  <a:cs typeface="Arial" pitchFamily="34" charset="0"/>
                </a:rPr>
                <a:t>attrib</a:t>
              </a:r>
              <a:r>
                <a:rPr kumimoji="0" lang="tr-TR" altLang="tr-TR" sz="1200" b="0" i="0" u="none" strike="noStrike" cap="none" normalizeH="0" baseline="0" dirty="0">
                  <a:ln>
                    <a:noFill/>
                  </a:ln>
                  <a:solidFill>
                    <a:srgbClr val="F1F1F1"/>
                  </a:solidFill>
                  <a:effectLst/>
                  <a:latin typeface="Consolas" pitchFamily="49" charset="0"/>
                  <a:cs typeface="Arial" pitchFamily="34" charset="0"/>
                </a:rPr>
                <a:t> [PARAMETRELER] [DOSYA/DİZİN AD]</a:t>
              </a:r>
              <a:endParaRPr kumimoji="0" lang="tr-TR" altLang="tr-TR" sz="1200" b="0" i="0" u="none" strike="noStrike" cap="none" normalizeH="0" baseline="0" dirty="0">
                <a:ln>
                  <a:noFill/>
                </a:ln>
                <a:solidFill>
                  <a:schemeClr val="tx1"/>
                </a:solidFill>
                <a:effectLst/>
                <a:latin typeface="Consolas" pitchFamily="49" charset="0"/>
                <a:cs typeface="Arial" pitchFamily="34" charset="0"/>
              </a:endParaRPr>
            </a:p>
            <a:p>
              <a:pPr marL="457200" marR="0" lvl="1" indent="0" algn="l" defTabSz="914400" rtl="0" eaLnBrk="1" fontAlgn="base" latinLnBrk="0" hangingPunct="1">
                <a:lnSpc>
                  <a:spcPct val="112000"/>
                </a:lnSpc>
                <a:spcBef>
                  <a:spcPct val="0"/>
                </a:spcBef>
                <a:spcAft>
                  <a:spcPts val="1000"/>
                </a:spcAft>
                <a:buClrTx/>
                <a:buSzTx/>
                <a:buFontTx/>
                <a:buNone/>
                <a:tabLst/>
              </a:pPr>
              <a:r>
                <a:rPr kumimoji="0" lang="tr-TR" altLang="tr-TR" sz="1200" b="0" i="0" u="none" strike="noStrike" cap="none" normalizeH="0" baseline="0" dirty="0">
                  <a:ln>
                    <a:noFill/>
                  </a:ln>
                  <a:solidFill>
                    <a:srgbClr val="F1F1F1"/>
                  </a:solidFill>
                  <a:effectLst/>
                  <a:latin typeface="Consolas" pitchFamily="49" charset="0"/>
                  <a:cs typeface="Arial" pitchFamily="34" charset="0"/>
                </a:rPr>
                <a:t>&gt;</a:t>
              </a:r>
              <a:r>
                <a:rPr kumimoji="0" lang="tr-TR" altLang="tr-TR" sz="1200" b="0" i="0" u="none" strike="noStrike" cap="none" normalizeH="0" baseline="0" dirty="0" err="1">
                  <a:ln>
                    <a:noFill/>
                  </a:ln>
                  <a:solidFill>
                    <a:srgbClr val="F1F1F1"/>
                  </a:solidFill>
                  <a:effectLst/>
                  <a:latin typeface="Consolas" pitchFamily="49" charset="0"/>
                  <a:cs typeface="Arial" pitchFamily="34" charset="0"/>
                </a:rPr>
                <a:t>attrib</a:t>
              </a:r>
              <a:r>
                <a:rPr kumimoji="0" lang="tr-TR" altLang="tr-TR" sz="1200" b="0" i="0" u="none" strike="noStrike" cap="none" normalizeH="0" baseline="0" dirty="0">
                  <a:ln>
                    <a:noFill/>
                  </a:ln>
                  <a:solidFill>
                    <a:srgbClr val="F1F1F1"/>
                  </a:solidFill>
                  <a:effectLst/>
                  <a:latin typeface="Consolas" pitchFamily="49" charset="0"/>
                  <a:cs typeface="Arial" pitchFamily="34" charset="0"/>
                </a:rPr>
                <a:t> +h </a:t>
              </a:r>
              <a:r>
                <a:rPr kumimoji="0" lang="tr-TR" altLang="tr-TR" sz="1200" b="0" i="0" u="none" strike="noStrike" cap="none" normalizeH="0" baseline="0" dirty="0" err="1">
                  <a:ln>
                    <a:noFill/>
                  </a:ln>
                  <a:solidFill>
                    <a:srgbClr val="F1F1F1"/>
                  </a:solidFill>
                  <a:effectLst/>
                  <a:latin typeface="Consolas" pitchFamily="49" charset="0"/>
                  <a:cs typeface="Arial" pitchFamily="34" charset="0"/>
                </a:rPr>
                <a:t>x.txt</a:t>
              </a:r>
              <a:r>
                <a:rPr kumimoji="0" lang="tr-TR" altLang="tr-TR" sz="1200" b="0" i="0" u="none" strike="noStrike" cap="none" normalizeH="0" baseline="0" dirty="0">
                  <a:ln>
                    <a:noFill/>
                  </a:ln>
                  <a:solidFill>
                    <a:srgbClr val="F1F1F1"/>
                  </a:solidFill>
                  <a:effectLst/>
                  <a:latin typeface="Consolas" pitchFamily="49" charset="0"/>
                  <a:cs typeface="Arial" pitchFamily="34" charset="0"/>
                </a:rPr>
                <a:t> </a:t>
              </a:r>
              <a:r>
                <a:rPr kumimoji="0" lang="tr-TR" altLang="tr-TR" sz="1200" b="0" i="0" u="none" strike="noStrike" cap="none" normalizeH="0" baseline="0" dirty="0">
                  <a:ln>
                    <a:noFill/>
                  </a:ln>
                  <a:solidFill>
                    <a:srgbClr val="FFFF00"/>
                  </a:solidFill>
                  <a:effectLst/>
                  <a:latin typeface="Consolas" pitchFamily="49" charset="0"/>
                  <a:cs typeface="Arial" pitchFamily="34" charset="0"/>
                </a:rPr>
                <a:t>(</a:t>
              </a:r>
              <a:r>
                <a:rPr kumimoji="0" lang="tr-TR" altLang="tr-TR" sz="1200" b="0" i="0" u="none" strike="noStrike" cap="none" normalizeH="0" baseline="0" dirty="0" err="1">
                  <a:ln>
                    <a:noFill/>
                  </a:ln>
                  <a:solidFill>
                    <a:srgbClr val="FFFF00"/>
                  </a:solidFill>
                  <a:effectLst/>
                  <a:latin typeface="Consolas" pitchFamily="49" charset="0"/>
                  <a:cs typeface="Arial" pitchFamily="34" charset="0"/>
                </a:rPr>
                <a:t>x.txt</a:t>
              </a:r>
              <a:r>
                <a:rPr kumimoji="0" lang="tr-TR" altLang="tr-TR" sz="1200" b="0" i="0" u="none" strike="noStrike" cap="none" normalizeH="0" baseline="0" dirty="0">
                  <a:ln>
                    <a:noFill/>
                  </a:ln>
                  <a:solidFill>
                    <a:srgbClr val="FFFF00"/>
                  </a:solidFill>
                  <a:effectLst/>
                  <a:latin typeface="Consolas" pitchFamily="49" charset="0"/>
                  <a:cs typeface="Arial" pitchFamily="34" charset="0"/>
                </a:rPr>
                <a:t> dosyasını gizler.)</a:t>
              </a:r>
              <a:endParaRPr kumimoji="0" lang="tr-TR" altLang="tr-TR" sz="1200" b="0" i="0" u="none" strike="noStrike" cap="none" normalizeH="0" baseline="0" dirty="0">
                <a:ln>
                  <a:noFill/>
                </a:ln>
                <a:solidFill>
                  <a:schemeClr val="tx1"/>
                </a:solidFill>
                <a:effectLst/>
                <a:latin typeface="Consolas" pitchFamily="49" charset="0"/>
                <a:cs typeface="Arial" pitchFamily="34" charset="0"/>
              </a:endParaRPr>
            </a:p>
            <a:p>
              <a:pPr marL="457200" marR="0" lvl="1" indent="0" algn="l" defTabSz="914400" rtl="0" eaLnBrk="1" fontAlgn="base" latinLnBrk="0" hangingPunct="1">
                <a:lnSpc>
                  <a:spcPct val="112000"/>
                </a:lnSpc>
                <a:spcBef>
                  <a:spcPct val="0"/>
                </a:spcBef>
                <a:spcAft>
                  <a:spcPts val="1000"/>
                </a:spcAft>
                <a:buClrTx/>
                <a:buSzTx/>
                <a:buFontTx/>
                <a:buNone/>
                <a:tabLst/>
              </a:pPr>
              <a:r>
                <a:rPr kumimoji="0" lang="tr-TR" altLang="tr-TR" sz="1200" b="0" i="0" u="none" strike="noStrike" cap="none" normalizeH="0" baseline="0" dirty="0">
                  <a:ln>
                    <a:noFill/>
                  </a:ln>
                  <a:solidFill>
                    <a:srgbClr val="F1F1F1"/>
                  </a:solidFill>
                  <a:effectLst/>
                  <a:latin typeface="Consolas" pitchFamily="49" charset="0"/>
                  <a:cs typeface="Arial" pitchFamily="34" charset="0"/>
                </a:rPr>
                <a:t>&gt;</a:t>
              </a:r>
              <a:r>
                <a:rPr kumimoji="0" lang="tr-TR" altLang="tr-TR" sz="1200" b="0" i="0" u="none" strike="noStrike" cap="none" normalizeH="0" baseline="0" dirty="0" err="1">
                  <a:ln>
                    <a:noFill/>
                  </a:ln>
                  <a:solidFill>
                    <a:srgbClr val="F1F1F1"/>
                  </a:solidFill>
                  <a:effectLst/>
                  <a:latin typeface="Consolas" pitchFamily="49" charset="0"/>
                  <a:cs typeface="Arial" pitchFamily="34" charset="0"/>
                </a:rPr>
                <a:t>attrib</a:t>
              </a:r>
              <a:r>
                <a:rPr kumimoji="0" lang="tr-TR" altLang="tr-TR" sz="1200" b="0" i="0" u="none" strike="noStrike" cap="none" normalizeH="0" baseline="0" dirty="0">
                  <a:ln>
                    <a:noFill/>
                  </a:ln>
                  <a:solidFill>
                    <a:srgbClr val="F1F1F1"/>
                  </a:solidFill>
                  <a:effectLst/>
                  <a:latin typeface="Consolas" pitchFamily="49" charset="0"/>
                  <a:cs typeface="Arial" pitchFamily="34" charset="0"/>
                </a:rPr>
                <a:t> -h </a:t>
              </a:r>
              <a:r>
                <a:rPr kumimoji="0" lang="tr-TR" altLang="tr-TR" sz="1200" b="0" i="0" u="none" strike="noStrike" cap="none" normalizeH="0" baseline="0" dirty="0" err="1">
                  <a:ln>
                    <a:noFill/>
                  </a:ln>
                  <a:solidFill>
                    <a:srgbClr val="F1F1F1"/>
                  </a:solidFill>
                  <a:effectLst/>
                  <a:latin typeface="Consolas" pitchFamily="49" charset="0"/>
                  <a:cs typeface="Arial" pitchFamily="34" charset="0"/>
                </a:rPr>
                <a:t>y.txt</a:t>
              </a:r>
              <a:r>
                <a:rPr kumimoji="0" lang="tr-TR" altLang="tr-TR" sz="1200" b="0" i="0" u="none" strike="noStrike" cap="none" normalizeH="0" baseline="0" dirty="0">
                  <a:ln>
                    <a:noFill/>
                  </a:ln>
                  <a:solidFill>
                    <a:srgbClr val="F1F1F1"/>
                  </a:solidFill>
                  <a:effectLst/>
                  <a:latin typeface="Consolas" pitchFamily="49" charset="0"/>
                  <a:cs typeface="Arial" pitchFamily="34" charset="0"/>
                </a:rPr>
                <a:t> </a:t>
              </a:r>
              <a:r>
                <a:rPr kumimoji="0" lang="tr-TR" altLang="tr-TR" sz="1200" b="0" i="0" u="none" strike="noStrike" cap="none" normalizeH="0" baseline="0" dirty="0">
                  <a:ln>
                    <a:noFill/>
                  </a:ln>
                  <a:solidFill>
                    <a:srgbClr val="FFFF00"/>
                  </a:solidFill>
                  <a:effectLst/>
                  <a:latin typeface="Consolas" pitchFamily="49" charset="0"/>
                  <a:cs typeface="Arial" pitchFamily="34" charset="0"/>
                </a:rPr>
                <a:t>(</a:t>
              </a:r>
              <a:r>
                <a:rPr kumimoji="0" lang="tr-TR" altLang="tr-TR" sz="1200" b="0" i="0" u="none" strike="noStrike" cap="none" normalizeH="0" baseline="0" dirty="0" err="1">
                  <a:ln>
                    <a:noFill/>
                  </a:ln>
                  <a:solidFill>
                    <a:srgbClr val="FFFF00"/>
                  </a:solidFill>
                  <a:effectLst/>
                  <a:latin typeface="Consolas" pitchFamily="49" charset="0"/>
                  <a:cs typeface="Arial" pitchFamily="34" charset="0"/>
                </a:rPr>
                <a:t>y.txt</a:t>
              </a:r>
              <a:r>
                <a:rPr kumimoji="0" lang="tr-TR" altLang="tr-TR" sz="1200" b="0" i="0" u="none" strike="noStrike" cap="none" normalizeH="0" baseline="0" dirty="0">
                  <a:ln>
                    <a:noFill/>
                  </a:ln>
                  <a:solidFill>
                    <a:srgbClr val="FFFF00"/>
                  </a:solidFill>
                  <a:effectLst/>
                  <a:latin typeface="Consolas" pitchFamily="49" charset="0"/>
                  <a:cs typeface="Arial" pitchFamily="34" charset="0"/>
                </a:rPr>
                <a:t> dosyasının gizli özniteliğini kaldırır.)</a:t>
              </a:r>
              <a:endParaRPr kumimoji="0" lang="tr-TR" altLang="tr-TR" sz="1200" b="0" i="0" u="none" strike="noStrike" cap="none" normalizeH="0" baseline="0" dirty="0">
                <a:ln>
                  <a:noFill/>
                </a:ln>
                <a:solidFill>
                  <a:schemeClr val="tx1"/>
                </a:solidFill>
                <a:effectLst/>
                <a:latin typeface="Consolas" pitchFamily="49" charset="0"/>
                <a:cs typeface="Arial" pitchFamily="34" charset="0"/>
              </a:endParaRP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tr-TR" altLang="tr-TR" sz="1200" b="0" i="0" u="none" strike="noStrike" cap="none" normalizeH="0" baseline="0" dirty="0">
                  <a:ln>
                    <a:noFill/>
                  </a:ln>
                  <a:solidFill>
                    <a:srgbClr val="F1F1F1"/>
                  </a:solidFill>
                  <a:effectLst/>
                  <a:latin typeface="Consolas" pitchFamily="49" charset="0"/>
                  <a:cs typeface="Arial" pitchFamily="34" charset="0"/>
                </a:rPr>
                <a:t>&gt;</a:t>
              </a:r>
              <a:r>
                <a:rPr kumimoji="0" lang="tr-TR" altLang="tr-TR" sz="1200" b="0" i="0" u="none" strike="noStrike" cap="none" normalizeH="0" baseline="0" dirty="0" err="1">
                  <a:ln>
                    <a:noFill/>
                  </a:ln>
                  <a:solidFill>
                    <a:srgbClr val="F1F1F1"/>
                  </a:solidFill>
                  <a:effectLst/>
                  <a:latin typeface="Consolas" pitchFamily="49" charset="0"/>
                  <a:cs typeface="Arial" pitchFamily="34" charset="0"/>
                </a:rPr>
                <a:t>attrib</a:t>
              </a:r>
              <a:r>
                <a:rPr kumimoji="0" lang="tr-TR" altLang="tr-TR" sz="1200" b="0" i="0" u="none" strike="noStrike" cap="none" normalizeH="0" baseline="0" dirty="0">
                  <a:ln>
                    <a:noFill/>
                  </a:ln>
                  <a:solidFill>
                    <a:srgbClr val="F1F1F1"/>
                  </a:solidFill>
                  <a:effectLst/>
                  <a:latin typeface="Consolas" pitchFamily="49" charset="0"/>
                  <a:cs typeface="Arial" pitchFamily="34" charset="0"/>
                </a:rPr>
                <a:t> -h -r “Yeni Klasör” </a:t>
              </a:r>
              <a:r>
                <a:rPr kumimoji="0" lang="tr-TR" altLang="tr-TR" sz="1200" b="0" i="0" u="none" strike="noStrike" cap="none" normalizeH="0" baseline="0" dirty="0">
                  <a:ln>
                    <a:noFill/>
                  </a:ln>
                  <a:solidFill>
                    <a:srgbClr val="FFFF00"/>
                  </a:solidFill>
                  <a:effectLst/>
                  <a:latin typeface="Consolas" pitchFamily="49" charset="0"/>
                  <a:cs typeface="Arial" pitchFamily="34" charset="0"/>
                </a:rPr>
                <a:t>(Yeni Klasör isimli klasörün gizli ve salt okunur özniteliklerini kaldırır.)</a:t>
              </a:r>
              <a:endParaRPr kumimoji="0" lang="tr-TR" altLang="tr-TR" sz="1800" b="0" i="0" u="none" strike="noStrike" cap="none" normalizeH="0" baseline="0" dirty="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3523947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28C042-76C9-2D14-CF8D-C8489EE650CF}"/>
              </a:ext>
            </a:extLst>
          </p:cNvPr>
          <p:cNvSpPr>
            <a:spLocks noGrp="1"/>
          </p:cNvSpPr>
          <p:nvPr>
            <p:ph type="title"/>
          </p:nvPr>
        </p:nvSpPr>
        <p:spPr/>
        <p:txBody>
          <a:bodyPr/>
          <a:lstStyle/>
          <a:p>
            <a:r>
              <a:rPr lang="tr-TR" dirty="0"/>
              <a:t>2.10. </a:t>
            </a:r>
            <a:r>
              <a:rPr lang="tr-TR" dirty="0" err="1"/>
              <a:t>tree</a:t>
            </a:r>
            <a:endParaRPr lang="tr-TR" dirty="0"/>
          </a:p>
        </p:txBody>
      </p:sp>
      <p:sp>
        <p:nvSpPr>
          <p:cNvPr id="3" name="İçerik Yer Tutucusu 2">
            <a:extLst>
              <a:ext uri="{FF2B5EF4-FFF2-40B4-BE49-F238E27FC236}">
                <a16:creationId xmlns:a16="http://schemas.microsoft.com/office/drawing/2014/main" id="{5313B261-0951-57B6-1455-F531C1ADC668}"/>
              </a:ext>
            </a:extLst>
          </p:cNvPr>
          <p:cNvSpPr>
            <a:spLocks noGrp="1"/>
          </p:cNvSpPr>
          <p:nvPr>
            <p:ph sz="quarter" idx="1"/>
          </p:nvPr>
        </p:nvSpPr>
        <p:spPr/>
        <p:txBody>
          <a:bodyPr/>
          <a:lstStyle/>
          <a:p>
            <a:r>
              <a:rPr lang="tr-TR" dirty="0"/>
              <a:t>Belirtilen dizinin içeriğini(yalnızca klasörleri) ağaç görünümü şeklinde listelemek için kullanılır. /f parametresi ile dosyaları da listeler.</a:t>
            </a:r>
          </a:p>
        </p:txBody>
      </p:sp>
      <p:pic>
        <p:nvPicPr>
          <p:cNvPr id="4" name="Resim 3">
            <a:extLst>
              <a:ext uri="{FF2B5EF4-FFF2-40B4-BE49-F238E27FC236}">
                <a16:creationId xmlns:a16="http://schemas.microsoft.com/office/drawing/2014/main" id="{71801AEE-E623-2DDA-60D2-BE533D576262}"/>
              </a:ext>
            </a:extLst>
          </p:cNvPr>
          <p:cNvPicPr>
            <a:picLocks noChangeAspect="1"/>
          </p:cNvPicPr>
          <p:nvPr/>
        </p:nvPicPr>
        <p:blipFill>
          <a:blip r:embed="rId2"/>
          <a:stretch>
            <a:fillRect/>
          </a:stretch>
        </p:blipFill>
        <p:spPr>
          <a:xfrm>
            <a:off x="611560" y="3212976"/>
            <a:ext cx="7751284" cy="1944216"/>
          </a:xfrm>
          <a:prstGeom prst="rect">
            <a:avLst/>
          </a:prstGeom>
        </p:spPr>
      </p:pic>
    </p:spTree>
    <p:extLst>
      <p:ext uri="{BB962C8B-B14F-4D97-AF65-F5344CB8AC3E}">
        <p14:creationId xmlns:p14="http://schemas.microsoft.com/office/powerpoint/2010/main" val="4226893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9D31C1-C8B6-1BBF-AC4A-6BFE74F45867}"/>
              </a:ext>
            </a:extLst>
          </p:cNvPr>
          <p:cNvSpPr>
            <a:spLocks noGrp="1"/>
          </p:cNvSpPr>
          <p:nvPr>
            <p:ph type="title"/>
          </p:nvPr>
        </p:nvSpPr>
        <p:spPr/>
        <p:txBody>
          <a:bodyPr/>
          <a:lstStyle/>
          <a:p>
            <a:r>
              <a:rPr lang="tr-TR" dirty="0"/>
              <a:t>2.11. </a:t>
            </a:r>
            <a:r>
              <a:rPr lang="tr-TR" dirty="0" err="1"/>
              <a:t>date</a:t>
            </a:r>
            <a:endParaRPr lang="tr-TR" dirty="0"/>
          </a:p>
        </p:txBody>
      </p:sp>
      <p:sp>
        <p:nvSpPr>
          <p:cNvPr id="3" name="İçerik Yer Tutucusu 2">
            <a:extLst>
              <a:ext uri="{FF2B5EF4-FFF2-40B4-BE49-F238E27FC236}">
                <a16:creationId xmlns:a16="http://schemas.microsoft.com/office/drawing/2014/main" id="{E9666230-5FBC-8435-F66F-0C396D2DB110}"/>
              </a:ext>
            </a:extLst>
          </p:cNvPr>
          <p:cNvSpPr>
            <a:spLocks noGrp="1"/>
          </p:cNvSpPr>
          <p:nvPr>
            <p:ph sz="quarter" idx="1"/>
          </p:nvPr>
        </p:nvSpPr>
        <p:spPr/>
        <p:txBody>
          <a:bodyPr>
            <a:normAutofit/>
          </a:bodyPr>
          <a:lstStyle/>
          <a:p>
            <a:r>
              <a:rPr lang="tr-TR" dirty="0"/>
              <a:t>Windows’un geçerli tarih bilgisini görüntülemek veya değiştirmek için kullanılır. “</a:t>
            </a:r>
            <a:r>
              <a:rPr lang="tr-TR" dirty="0" err="1"/>
              <a:t>date</a:t>
            </a:r>
            <a:r>
              <a:rPr lang="tr-TR" dirty="0"/>
              <a:t>” komutu parametresi kullanıldığında tarih değiştirme seçeneği ile gelmektedir. Bu işlemi yapabilmek için komut isteminin “Yönetici” olarak çalıştırılması gerekmektedir. Yalnızca tarih bilgisini görüntülemek için /t parametresi kullanılmalıdır. Ayrıca parametresiz olarak “</a:t>
            </a:r>
            <a:r>
              <a:rPr lang="tr-TR" dirty="0" err="1"/>
              <a:t>date</a:t>
            </a:r>
            <a:r>
              <a:rPr lang="tr-TR" dirty="0"/>
              <a:t>” komutu kullanılır ve tarih değiştirmeden devam etmek istenirse “</a:t>
            </a:r>
            <a:r>
              <a:rPr lang="tr-TR" dirty="0" err="1"/>
              <a:t>Enter</a:t>
            </a:r>
            <a:r>
              <a:rPr lang="tr-TR" dirty="0"/>
              <a:t>” tuşuna basılarak tarih değiştirme işlemi atlanabilir.</a:t>
            </a:r>
          </a:p>
        </p:txBody>
      </p:sp>
    </p:spTree>
    <p:extLst>
      <p:ext uri="{BB962C8B-B14F-4D97-AF65-F5344CB8AC3E}">
        <p14:creationId xmlns:p14="http://schemas.microsoft.com/office/powerpoint/2010/main" val="2738487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91699E-2077-0071-981F-B74BE2946AE5}"/>
              </a:ext>
            </a:extLst>
          </p:cNvPr>
          <p:cNvSpPr>
            <a:spLocks noGrp="1"/>
          </p:cNvSpPr>
          <p:nvPr>
            <p:ph type="title"/>
          </p:nvPr>
        </p:nvSpPr>
        <p:spPr>
          <a:xfrm>
            <a:off x="457200" y="260648"/>
            <a:ext cx="7467600" cy="1143000"/>
          </a:xfrm>
        </p:spPr>
        <p:txBody>
          <a:bodyPr/>
          <a:lstStyle/>
          <a:p>
            <a:r>
              <a:rPr lang="tr-TR" dirty="0"/>
              <a:t>2.12. time</a:t>
            </a:r>
          </a:p>
        </p:txBody>
      </p:sp>
      <p:sp>
        <p:nvSpPr>
          <p:cNvPr id="3" name="İçerik Yer Tutucusu 2">
            <a:extLst>
              <a:ext uri="{FF2B5EF4-FFF2-40B4-BE49-F238E27FC236}">
                <a16:creationId xmlns:a16="http://schemas.microsoft.com/office/drawing/2014/main" id="{C6A41293-094A-779F-6C38-56E21885EED1}"/>
              </a:ext>
            </a:extLst>
          </p:cNvPr>
          <p:cNvSpPr>
            <a:spLocks noGrp="1"/>
          </p:cNvSpPr>
          <p:nvPr>
            <p:ph sz="quarter" idx="1"/>
          </p:nvPr>
        </p:nvSpPr>
        <p:spPr/>
        <p:txBody>
          <a:bodyPr>
            <a:normAutofit/>
          </a:bodyPr>
          <a:lstStyle/>
          <a:p>
            <a:r>
              <a:rPr lang="tr-TR" dirty="0"/>
              <a:t>Windows’un geçerli saat bilgisini görüntülemek veya değiştirmek için kullanılır. “time” komutu parametresi kullanıldığında saat değiştirme seçeneği ile gelmektedir. Bu işlemi yapabilmek için komut isteminin “Yönetici” olarak çalıştırılması gerekmektedir. Yalnızca saat bilgisini görüntülemek için /t parametresi kullanılmalıdır. Ayrıca parametresiz olarak “time” komutu kullanılır ve saat değiştirmeden devam etmek istenirse “</a:t>
            </a:r>
            <a:r>
              <a:rPr lang="tr-TR" dirty="0" err="1"/>
              <a:t>Enter</a:t>
            </a:r>
            <a:r>
              <a:rPr lang="tr-TR" dirty="0"/>
              <a:t>” tuşuna basılarak saat değiştirme işlemi atlanabilir.</a:t>
            </a:r>
          </a:p>
        </p:txBody>
      </p:sp>
    </p:spTree>
    <p:extLst>
      <p:ext uri="{BB962C8B-B14F-4D97-AF65-F5344CB8AC3E}">
        <p14:creationId xmlns:p14="http://schemas.microsoft.com/office/powerpoint/2010/main" val="1958696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E4E320-0439-B28D-4F1C-F30F26AF0E4E}"/>
              </a:ext>
            </a:extLst>
          </p:cNvPr>
          <p:cNvSpPr>
            <a:spLocks noGrp="1"/>
          </p:cNvSpPr>
          <p:nvPr>
            <p:ph type="title"/>
          </p:nvPr>
        </p:nvSpPr>
        <p:spPr/>
        <p:txBody>
          <a:bodyPr/>
          <a:lstStyle/>
          <a:p>
            <a:r>
              <a:rPr lang="tr-TR" dirty="0"/>
              <a:t>2.13. </a:t>
            </a:r>
            <a:r>
              <a:rPr lang="tr-TR" dirty="0" err="1"/>
              <a:t>more</a:t>
            </a:r>
            <a:endParaRPr lang="tr-TR" dirty="0"/>
          </a:p>
        </p:txBody>
      </p:sp>
      <p:sp>
        <p:nvSpPr>
          <p:cNvPr id="3" name="İçerik Yer Tutucusu 2">
            <a:extLst>
              <a:ext uri="{FF2B5EF4-FFF2-40B4-BE49-F238E27FC236}">
                <a16:creationId xmlns:a16="http://schemas.microsoft.com/office/drawing/2014/main" id="{D5FCE7C0-4ACA-A218-E434-59801837EC2D}"/>
              </a:ext>
            </a:extLst>
          </p:cNvPr>
          <p:cNvSpPr>
            <a:spLocks noGrp="1"/>
          </p:cNvSpPr>
          <p:nvPr>
            <p:ph sz="quarter" idx="1"/>
          </p:nvPr>
        </p:nvSpPr>
        <p:spPr>
          <a:xfrm>
            <a:off x="425949" y="1600200"/>
            <a:ext cx="7467600" cy="4873752"/>
          </a:xfrm>
        </p:spPr>
        <p:txBody>
          <a:bodyPr/>
          <a:lstStyle/>
          <a:p>
            <a:r>
              <a:rPr lang="tr-TR" dirty="0"/>
              <a:t>Dosyaların içeriğini konsola yazdırmak için kullanılır.</a:t>
            </a:r>
          </a:p>
        </p:txBody>
      </p:sp>
      <p:pic>
        <p:nvPicPr>
          <p:cNvPr id="4" name="Resim 3">
            <a:extLst>
              <a:ext uri="{FF2B5EF4-FFF2-40B4-BE49-F238E27FC236}">
                <a16:creationId xmlns:a16="http://schemas.microsoft.com/office/drawing/2014/main" id="{34DDA9BC-5834-13B7-7D5A-942699BCED0C}"/>
              </a:ext>
            </a:extLst>
          </p:cNvPr>
          <p:cNvPicPr>
            <a:picLocks noChangeAspect="1"/>
          </p:cNvPicPr>
          <p:nvPr/>
        </p:nvPicPr>
        <p:blipFill>
          <a:blip r:embed="rId2"/>
          <a:stretch>
            <a:fillRect/>
          </a:stretch>
        </p:blipFill>
        <p:spPr>
          <a:xfrm>
            <a:off x="251520" y="3236203"/>
            <a:ext cx="8225915" cy="800873"/>
          </a:xfrm>
          <a:prstGeom prst="rect">
            <a:avLst/>
          </a:prstGeom>
        </p:spPr>
      </p:pic>
    </p:spTree>
    <p:extLst>
      <p:ext uri="{BB962C8B-B14F-4D97-AF65-F5344CB8AC3E}">
        <p14:creationId xmlns:p14="http://schemas.microsoft.com/office/powerpoint/2010/main" val="1421067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8AD745-DA7C-08C5-EA0E-F37F4BDB63CA}"/>
              </a:ext>
            </a:extLst>
          </p:cNvPr>
          <p:cNvSpPr>
            <a:spLocks noGrp="1"/>
          </p:cNvSpPr>
          <p:nvPr>
            <p:ph type="title"/>
          </p:nvPr>
        </p:nvSpPr>
        <p:spPr/>
        <p:txBody>
          <a:bodyPr/>
          <a:lstStyle/>
          <a:p>
            <a:r>
              <a:rPr lang="tr-TR" dirty="0"/>
              <a:t>2.14. </a:t>
            </a:r>
            <a:r>
              <a:rPr lang="tr-TR" dirty="0" err="1"/>
              <a:t>copy</a:t>
            </a:r>
            <a:r>
              <a:rPr lang="tr-TR" dirty="0"/>
              <a:t> </a:t>
            </a:r>
            <a:r>
              <a:rPr lang="tr-TR" dirty="0" err="1"/>
              <a:t>con</a:t>
            </a:r>
            <a:endParaRPr lang="tr-TR" dirty="0"/>
          </a:p>
        </p:txBody>
      </p:sp>
      <p:sp>
        <p:nvSpPr>
          <p:cNvPr id="3" name="İçerik Yer Tutucusu 2">
            <a:extLst>
              <a:ext uri="{FF2B5EF4-FFF2-40B4-BE49-F238E27FC236}">
                <a16:creationId xmlns:a16="http://schemas.microsoft.com/office/drawing/2014/main" id="{F96EDC5C-5C35-7922-F126-6E6CDD7CC890}"/>
              </a:ext>
            </a:extLst>
          </p:cNvPr>
          <p:cNvSpPr>
            <a:spLocks noGrp="1"/>
          </p:cNvSpPr>
          <p:nvPr>
            <p:ph sz="quarter" idx="1"/>
          </p:nvPr>
        </p:nvSpPr>
        <p:spPr>
          <a:xfrm>
            <a:off x="457200" y="1556792"/>
            <a:ext cx="7467600" cy="4873752"/>
          </a:xfrm>
        </p:spPr>
        <p:txBody>
          <a:bodyPr/>
          <a:lstStyle/>
          <a:p>
            <a:r>
              <a:rPr lang="tr-TR" dirty="0"/>
              <a:t>Komut isteminde belirtilen içeriği belirtilen dosyaya yazarak dosya oluşturmak için kullanılır. Yeni bir satır bilgi girmek için “</a:t>
            </a:r>
            <a:r>
              <a:rPr lang="tr-TR" dirty="0" err="1"/>
              <a:t>Enter</a:t>
            </a:r>
            <a:r>
              <a:rPr lang="tr-TR" dirty="0"/>
              <a:t>” tuşu kullanılır. İşlemi sona erdirmek ve kaydetmek için “</a:t>
            </a:r>
            <a:r>
              <a:rPr lang="tr-TR" dirty="0" err="1"/>
              <a:t>Ctrl+Z</a:t>
            </a:r>
            <a:r>
              <a:rPr lang="tr-TR" dirty="0"/>
              <a:t>” tuş kombinasyonu ardından “</a:t>
            </a:r>
            <a:r>
              <a:rPr lang="tr-TR" dirty="0" err="1"/>
              <a:t>Enter</a:t>
            </a:r>
            <a:r>
              <a:rPr lang="tr-TR" dirty="0"/>
              <a:t>” tuşu ile dosya belirtilen içerikle komut isteminin bulunduğu dizine kaydedilir.</a:t>
            </a:r>
          </a:p>
        </p:txBody>
      </p:sp>
      <p:pic>
        <p:nvPicPr>
          <p:cNvPr id="5" name="Resim 4">
            <a:extLst>
              <a:ext uri="{FF2B5EF4-FFF2-40B4-BE49-F238E27FC236}">
                <a16:creationId xmlns:a16="http://schemas.microsoft.com/office/drawing/2014/main" id="{372116F2-2C5D-1165-EE32-F8EC78A9F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4574988"/>
            <a:ext cx="7653726" cy="1452440"/>
          </a:xfrm>
          <a:prstGeom prst="rect">
            <a:avLst/>
          </a:prstGeom>
        </p:spPr>
      </p:pic>
    </p:spTree>
    <p:extLst>
      <p:ext uri="{BB962C8B-B14F-4D97-AF65-F5344CB8AC3E}">
        <p14:creationId xmlns:p14="http://schemas.microsoft.com/office/powerpoint/2010/main" val="395094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80528" y="692696"/>
            <a:ext cx="9896345" cy="5447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167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9A9B0B-183C-92C0-7C31-02B63709A2EA}"/>
              </a:ext>
            </a:extLst>
          </p:cNvPr>
          <p:cNvSpPr>
            <a:spLocks noGrp="1"/>
          </p:cNvSpPr>
          <p:nvPr>
            <p:ph type="title"/>
          </p:nvPr>
        </p:nvSpPr>
        <p:spPr/>
        <p:txBody>
          <a:bodyPr/>
          <a:lstStyle/>
          <a:p>
            <a:r>
              <a:rPr lang="tr-TR" dirty="0"/>
              <a:t>2.15. </a:t>
            </a:r>
            <a:r>
              <a:rPr lang="tr-TR" dirty="0" err="1"/>
              <a:t>print</a:t>
            </a:r>
            <a:endParaRPr lang="tr-TR" dirty="0"/>
          </a:p>
        </p:txBody>
      </p:sp>
      <p:sp>
        <p:nvSpPr>
          <p:cNvPr id="3" name="İçerik Yer Tutucusu 2">
            <a:extLst>
              <a:ext uri="{FF2B5EF4-FFF2-40B4-BE49-F238E27FC236}">
                <a16:creationId xmlns:a16="http://schemas.microsoft.com/office/drawing/2014/main" id="{C006C9E2-DBB7-37E8-11BD-7E6B55210926}"/>
              </a:ext>
            </a:extLst>
          </p:cNvPr>
          <p:cNvSpPr>
            <a:spLocks noGrp="1"/>
          </p:cNvSpPr>
          <p:nvPr>
            <p:ph sz="quarter" idx="1"/>
          </p:nvPr>
        </p:nvSpPr>
        <p:spPr>
          <a:xfrm>
            <a:off x="407740" y="1566888"/>
            <a:ext cx="7467600" cy="4873752"/>
          </a:xfrm>
        </p:spPr>
        <p:txBody>
          <a:bodyPr/>
          <a:lstStyle/>
          <a:p>
            <a:r>
              <a:rPr lang="tr-TR" sz="1800" dirty="0">
                <a:effectLst/>
                <a:latin typeface="Microsoft Sans Serif" panose="020B0604020202020204" pitchFamily="34" charset="0"/>
                <a:ea typeface="Microsoft Sans Serif" panose="020B0604020202020204" pitchFamily="34" charset="0"/>
              </a:rPr>
              <a:t>Belge</a:t>
            </a:r>
            <a:r>
              <a:rPr lang="tr-TR" sz="1800" spc="10" dirty="0">
                <a:effectLst/>
                <a:latin typeface="Microsoft Sans Serif" panose="020B0604020202020204" pitchFamily="34" charset="0"/>
                <a:ea typeface="Microsoft Sans Serif" panose="020B0604020202020204" pitchFamily="34" charset="0"/>
              </a:rPr>
              <a:t> </a:t>
            </a:r>
            <a:r>
              <a:rPr lang="tr-TR" sz="1800" dirty="0">
                <a:effectLst/>
                <a:latin typeface="Microsoft Sans Serif" panose="020B0604020202020204" pitchFamily="34" charset="0"/>
                <a:ea typeface="Microsoft Sans Serif" panose="020B0604020202020204" pitchFamily="34" charset="0"/>
              </a:rPr>
              <a:t>yazdırmak</a:t>
            </a:r>
            <a:r>
              <a:rPr lang="tr-TR" sz="1800" spc="25" dirty="0">
                <a:effectLst/>
                <a:latin typeface="Microsoft Sans Serif" panose="020B0604020202020204" pitchFamily="34" charset="0"/>
                <a:ea typeface="Microsoft Sans Serif" panose="020B0604020202020204" pitchFamily="34" charset="0"/>
              </a:rPr>
              <a:t> </a:t>
            </a:r>
            <a:r>
              <a:rPr lang="tr-TR" sz="1800" dirty="0">
                <a:effectLst/>
                <a:latin typeface="Microsoft Sans Serif" panose="020B0604020202020204" pitchFamily="34" charset="0"/>
                <a:ea typeface="Microsoft Sans Serif" panose="020B0604020202020204" pitchFamily="34" charset="0"/>
              </a:rPr>
              <a:t>için</a:t>
            </a:r>
            <a:r>
              <a:rPr lang="tr-TR" sz="1800" spc="20" dirty="0">
                <a:effectLst/>
                <a:latin typeface="Microsoft Sans Serif" panose="020B0604020202020204" pitchFamily="34" charset="0"/>
                <a:ea typeface="Microsoft Sans Serif" panose="020B0604020202020204" pitchFamily="34" charset="0"/>
              </a:rPr>
              <a:t> </a:t>
            </a:r>
            <a:r>
              <a:rPr lang="tr-TR" sz="1800" dirty="0">
                <a:effectLst/>
                <a:latin typeface="Microsoft Sans Serif" panose="020B0604020202020204" pitchFamily="34" charset="0"/>
                <a:ea typeface="Microsoft Sans Serif" panose="020B0604020202020204" pitchFamily="34" charset="0"/>
              </a:rPr>
              <a:t>kullanılır.</a:t>
            </a:r>
          </a:p>
          <a:p>
            <a:endParaRPr lang="tr-TR" dirty="0"/>
          </a:p>
        </p:txBody>
      </p:sp>
      <p:grpSp>
        <p:nvGrpSpPr>
          <p:cNvPr id="6" name="Group 2">
            <a:extLst>
              <a:ext uri="{FF2B5EF4-FFF2-40B4-BE49-F238E27FC236}">
                <a16:creationId xmlns:a16="http://schemas.microsoft.com/office/drawing/2014/main" id="{299D0273-033E-83EE-791A-C0FD3913EC73}"/>
              </a:ext>
            </a:extLst>
          </p:cNvPr>
          <p:cNvGrpSpPr>
            <a:grpSpLocks/>
          </p:cNvGrpSpPr>
          <p:nvPr/>
        </p:nvGrpSpPr>
        <p:grpSpPr bwMode="auto">
          <a:xfrm>
            <a:off x="899592" y="3212976"/>
            <a:ext cx="6635080" cy="1296143"/>
            <a:chOff x="1416" y="191"/>
            <a:chExt cx="7578" cy="5161"/>
          </a:xfrm>
          <a:solidFill>
            <a:schemeClr val="tx1"/>
          </a:solidFill>
        </p:grpSpPr>
        <p:sp>
          <p:nvSpPr>
            <p:cNvPr id="7" name="AutoShape 3">
              <a:extLst>
                <a:ext uri="{FF2B5EF4-FFF2-40B4-BE49-F238E27FC236}">
                  <a16:creationId xmlns:a16="http://schemas.microsoft.com/office/drawing/2014/main" id="{B9B77FFD-A20B-27A2-C0F1-DB3C8B418C7E}"/>
                </a:ext>
              </a:extLst>
            </p:cNvPr>
            <p:cNvSpPr>
              <a:spLocks/>
            </p:cNvSpPr>
            <p:nvPr/>
          </p:nvSpPr>
          <p:spPr bwMode="auto">
            <a:xfrm>
              <a:off x="1416" y="191"/>
              <a:ext cx="7573" cy="1426"/>
            </a:xfrm>
            <a:custGeom>
              <a:avLst/>
              <a:gdLst>
                <a:gd name="T0" fmla="+- 0 1426 1416"/>
                <a:gd name="T1" fmla="*/ T0 w 9074"/>
                <a:gd name="T2" fmla="+- 0 202 192"/>
                <a:gd name="T3" fmla="*/ 202 h 1426"/>
                <a:gd name="T4" fmla="+- 0 1416 1416"/>
                <a:gd name="T5" fmla="*/ T4 w 9074"/>
                <a:gd name="T6" fmla="+- 0 202 192"/>
                <a:gd name="T7" fmla="*/ 202 h 1426"/>
                <a:gd name="T8" fmla="+- 0 1416 1416"/>
                <a:gd name="T9" fmla="*/ T8 w 9074"/>
                <a:gd name="T10" fmla="+- 0 1608 192"/>
                <a:gd name="T11" fmla="*/ 1608 h 1426"/>
                <a:gd name="T12" fmla="+- 0 1426 1416"/>
                <a:gd name="T13" fmla="*/ T12 w 9074"/>
                <a:gd name="T14" fmla="+- 0 1608 192"/>
                <a:gd name="T15" fmla="*/ 1608 h 1426"/>
                <a:gd name="T16" fmla="+- 0 1426 1416"/>
                <a:gd name="T17" fmla="*/ T16 w 9074"/>
                <a:gd name="T18" fmla="+- 0 202 192"/>
                <a:gd name="T19" fmla="*/ 202 h 1426"/>
                <a:gd name="T20" fmla="+- 0 10480 1416"/>
                <a:gd name="T21" fmla="*/ T20 w 9074"/>
                <a:gd name="T22" fmla="+- 0 1608 192"/>
                <a:gd name="T23" fmla="*/ 1608 h 1426"/>
                <a:gd name="T24" fmla="+- 0 1426 1416"/>
                <a:gd name="T25" fmla="*/ T24 w 9074"/>
                <a:gd name="T26" fmla="+- 0 1608 192"/>
                <a:gd name="T27" fmla="*/ 1608 h 1426"/>
                <a:gd name="T28" fmla="+- 0 1416 1416"/>
                <a:gd name="T29" fmla="*/ T28 w 9074"/>
                <a:gd name="T30" fmla="+- 0 1608 192"/>
                <a:gd name="T31" fmla="*/ 1608 h 1426"/>
                <a:gd name="T32" fmla="+- 0 1416 1416"/>
                <a:gd name="T33" fmla="*/ T32 w 9074"/>
                <a:gd name="T34" fmla="+- 0 1618 192"/>
                <a:gd name="T35" fmla="*/ 1618 h 1426"/>
                <a:gd name="T36" fmla="+- 0 1426 1416"/>
                <a:gd name="T37" fmla="*/ T36 w 9074"/>
                <a:gd name="T38" fmla="+- 0 1618 192"/>
                <a:gd name="T39" fmla="*/ 1618 h 1426"/>
                <a:gd name="T40" fmla="+- 0 10480 1416"/>
                <a:gd name="T41" fmla="*/ T40 w 9074"/>
                <a:gd name="T42" fmla="+- 0 1618 192"/>
                <a:gd name="T43" fmla="*/ 1618 h 1426"/>
                <a:gd name="T44" fmla="+- 0 10480 1416"/>
                <a:gd name="T45" fmla="*/ T44 w 9074"/>
                <a:gd name="T46" fmla="+- 0 1608 192"/>
                <a:gd name="T47" fmla="*/ 1608 h 1426"/>
                <a:gd name="T48" fmla="+- 0 10480 1416"/>
                <a:gd name="T49" fmla="*/ T48 w 9074"/>
                <a:gd name="T50" fmla="+- 0 202 192"/>
                <a:gd name="T51" fmla="*/ 202 h 1426"/>
                <a:gd name="T52" fmla="+- 0 1428 1416"/>
                <a:gd name="T53" fmla="*/ T52 w 9074"/>
                <a:gd name="T54" fmla="+- 0 202 192"/>
                <a:gd name="T55" fmla="*/ 202 h 1426"/>
                <a:gd name="T56" fmla="+- 0 1428 1416"/>
                <a:gd name="T57" fmla="*/ T56 w 9074"/>
                <a:gd name="T58" fmla="+- 0 1606 192"/>
                <a:gd name="T59" fmla="*/ 1606 h 1426"/>
                <a:gd name="T60" fmla="+- 0 10480 1416"/>
                <a:gd name="T61" fmla="*/ T60 w 9074"/>
                <a:gd name="T62" fmla="+- 0 1606 192"/>
                <a:gd name="T63" fmla="*/ 1606 h 1426"/>
                <a:gd name="T64" fmla="+- 0 10480 1416"/>
                <a:gd name="T65" fmla="*/ T64 w 9074"/>
                <a:gd name="T66" fmla="+- 0 202 192"/>
                <a:gd name="T67" fmla="*/ 202 h 1426"/>
                <a:gd name="T68" fmla="+- 0 10480 1416"/>
                <a:gd name="T69" fmla="*/ T68 w 9074"/>
                <a:gd name="T70" fmla="+- 0 192 192"/>
                <a:gd name="T71" fmla="*/ 192 h 1426"/>
                <a:gd name="T72" fmla="+- 0 1426 1416"/>
                <a:gd name="T73" fmla="*/ T72 w 9074"/>
                <a:gd name="T74" fmla="+- 0 192 192"/>
                <a:gd name="T75" fmla="*/ 192 h 1426"/>
                <a:gd name="T76" fmla="+- 0 1416 1416"/>
                <a:gd name="T77" fmla="*/ T76 w 9074"/>
                <a:gd name="T78" fmla="+- 0 192 192"/>
                <a:gd name="T79" fmla="*/ 192 h 1426"/>
                <a:gd name="T80" fmla="+- 0 1416 1416"/>
                <a:gd name="T81" fmla="*/ T80 w 9074"/>
                <a:gd name="T82" fmla="+- 0 202 192"/>
                <a:gd name="T83" fmla="*/ 202 h 1426"/>
                <a:gd name="T84" fmla="+- 0 1426 1416"/>
                <a:gd name="T85" fmla="*/ T84 w 9074"/>
                <a:gd name="T86" fmla="+- 0 202 192"/>
                <a:gd name="T87" fmla="*/ 202 h 1426"/>
                <a:gd name="T88" fmla="+- 0 10480 1416"/>
                <a:gd name="T89" fmla="*/ T88 w 9074"/>
                <a:gd name="T90" fmla="+- 0 202 192"/>
                <a:gd name="T91" fmla="*/ 202 h 1426"/>
                <a:gd name="T92" fmla="+- 0 10480 1416"/>
                <a:gd name="T93" fmla="*/ T92 w 9074"/>
                <a:gd name="T94" fmla="+- 0 192 192"/>
                <a:gd name="T95" fmla="*/ 192 h 1426"/>
                <a:gd name="T96" fmla="+- 0 10490 1416"/>
                <a:gd name="T97" fmla="*/ T96 w 9074"/>
                <a:gd name="T98" fmla="+- 0 1608 192"/>
                <a:gd name="T99" fmla="*/ 1608 h 1426"/>
                <a:gd name="T100" fmla="+- 0 10480 1416"/>
                <a:gd name="T101" fmla="*/ T100 w 9074"/>
                <a:gd name="T102" fmla="+- 0 1608 192"/>
                <a:gd name="T103" fmla="*/ 1608 h 1426"/>
                <a:gd name="T104" fmla="+- 0 10480 1416"/>
                <a:gd name="T105" fmla="*/ T104 w 9074"/>
                <a:gd name="T106" fmla="+- 0 1618 192"/>
                <a:gd name="T107" fmla="*/ 1618 h 1426"/>
                <a:gd name="T108" fmla="+- 0 10490 1416"/>
                <a:gd name="T109" fmla="*/ T108 w 9074"/>
                <a:gd name="T110" fmla="+- 0 1618 192"/>
                <a:gd name="T111" fmla="*/ 1618 h 1426"/>
                <a:gd name="T112" fmla="+- 0 10490 1416"/>
                <a:gd name="T113" fmla="*/ T112 w 9074"/>
                <a:gd name="T114" fmla="+- 0 1608 192"/>
                <a:gd name="T115" fmla="*/ 1608 h 1426"/>
                <a:gd name="T116" fmla="+- 0 10490 1416"/>
                <a:gd name="T117" fmla="*/ T116 w 9074"/>
                <a:gd name="T118" fmla="+- 0 202 192"/>
                <a:gd name="T119" fmla="*/ 202 h 1426"/>
                <a:gd name="T120" fmla="+- 0 10480 1416"/>
                <a:gd name="T121" fmla="*/ T120 w 9074"/>
                <a:gd name="T122" fmla="+- 0 202 192"/>
                <a:gd name="T123" fmla="*/ 202 h 1426"/>
                <a:gd name="T124" fmla="+- 0 10480 1416"/>
                <a:gd name="T125" fmla="*/ T124 w 9074"/>
                <a:gd name="T126" fmla="+- 0 1608 192"/>
                <a:gd name="T127" fmla="*/ 1608 h 1426"/>
                <a:gd name="T128" fmla="+- 0 10490 1416"/>
                <a:gd name="T129" fmla="*/ T128 w 9074"/>
                <a:gd name="T130" fmla="+- 0 1608 192"/>
                <a:gd name="T131" fmla="*/ 1608 h 1426"/>
                <a:gd name="T132" fmla="+- 0 10490 1416"/>
                <a:gd name="T133" fmla="*/ T132 w 9074"/>
                <a:gd name="T134" fmla="+- 0 202 192"/>
                <a:gd name="T135" fmla="*/ 202 h 1426"/>
                <a:gd name="T136" fmla="+- 0 10490 1416"/>
                <a:gd name="T137" fmla="*/ T136 w 9074"/>
                <a:gd name="T138" fmla="+- 0 192 192"/>
                <a:gd name="T139" fmla="*/ 192 h 1426"/>
                <a:gd name="T140" fmla="+- 0 10480 1416"/>
                <a:gd name="T141" fmla="*/ T140 w 9074"/>
                <a:gd name="T142" fmla="+- 0 192 192"/>
                <a:gd name="T143" fmla="*/ 192 h 1426"/>
                <a:gd name="T144" fmla="+- 0 10480 1416"/>
                <a:gd name="T145" fmla="*/ T144 w 9074"/>
                <a:gd name="T146" fmla="+- 0 202 192"/>
                <a:gd name="T147" fmla="*/ 202 h 1426"/>
                <a:gd name="T148" fmla="+- 0 10490 1416"/>
                <a:gd name="T149" fmla="*/ T148 w 9074"/>
                <a:gd name="T150" fmla="+- 0 202 192"/>
                <a:gd name="T151" fmla="*/ 202 h 1426"/>
                <a:gd name="T152" fmla="+- 0 10490 1416"/>
                <a:gd name="T153" fmla="*/ T152 w 9074"/>
                <a:gd name="T154" fmla="+- 0 192 192"/>
                <a:gd name="T155" fmla="*/ 192 h 142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9074" h="1426">
                  <a:moveTo>
                    <a:pt x="10" y="10"/>
                  </a:moveTo>
                  <a:lnTo>
                    <a:pt x="0" y="10"/>
                  </a:lnTo>
                  <a:lnTo>
                    <a:pt x="0" y="1416"/>
                  </a:lnTo>
                  <a:lnTo>
                    <a:pt x="10" y="1416"/>
                  </a:lnTo>
                  <a:lnTo>
                    <a:pt x="10" y="10"/>
                  </a:lnTo>
                  <a:close/>
                  <a:moveTo>
                    <a:pt x="9064" y="1416"/>
                  </a:moveTo>
                  <a:lnTo>
                    <a:pt x="10" y="1416"/>
                  </a:lnTo>
                  <a:lnTo>
                    <a:pt x="0" y="1416"/>
                  </a:lnTo>
                  <a:lnTo>
                    <a:pt x="0" y="1426"/>
                  </a:lnTo>
                  <a:lnTo>
                    <a:pt x="10" y="1426"/>
                  </a:lnTo>
                  <a:lnTo>
                    <a:pt x="9064" y="1426"/>
                  </a:lnTo>
                  <a:lnTo>
                    <a:pt x="9064" y="1416"/>
                  </a:lnTo>
                  <a:close/>
                  <a:moveTo>
                    <a:pt x="9064" y="10"/>
                  </a:moveTo>
                  <a:lnTo>
                    <a:pt x="12" y="10"/>
                  </a:lnTo>
                  <a:lnTo>
                    <a:pt x="12" y="1414"/>
                  </a:lnTo>
                  <a:lnTo>
                    <a:pt x="9064" y="1414"/>
                  </a:lnTo>
                  <a:lnTo>
                    <a:pt x="9064" y="10"/>
                  </a:lnTo>
                  <a:close/>
                  <a:moveTo>
                    <a:pt x="9064" y="0"/>
                  </a:moveTo>
                  <a:lnTo>
                    <a:pt x="10" y="0"/>
                  </a:lnTo>
                  <a:lnTo>
                    <a:pt x="0" y="0"/>
                  </a:lnTo>
                  <a:lnTo>
                    <a:pt x="0" y="10"/>
                  </a:lnTo>
                  <a:lnTo>
                    <a:pt x="10" y="10"/>
                  </a:lnTo>
                  <a:lnTo>
                    <a:pt x="9064" y="10"/>
                  </a:lnTo>
                  <a:lnTo>
                    <a:pt x="9064" y="0"/>
                  </a:lnTo>
                  <a:close/>
                  <a:moveTo>
                    <a:pt x="9074" y="1416"/>
                  </a:moveTo>
                  <a:lnTo>
                    <a:pt x="9064" y="1416"/>
                  </a:lnTo>
                  <a:lnTo>
                    <a:pt x="9064" y="1426"/>
                  </a:lnTo>
                  <a:lnTo>
                    <a:pt x="9074" y="1426"/>
                  </a:lnTo>
                  <a:lnTo>
                    <a:pt x="9074" y="1416"/>
                  </a:lnTo>
                  <a:close/>
                  <a:moveTo>
                    <a:pt x="9074" y="10"/>
                  </a:moveTo>
                  <a:lnTo>
                    <a:pt x="9064" y="10"/>
                  </a:lnTo>
                  <a:lnTo>
                    <a:pt x="9064" y="1416"/>
                  </a:lnTo>
                  <a:lnTo>
                    <a:pt x="9074" y="1416"/>
                  </a:lnTo>
                  <a:lnTo>
                    <a:pt x="9074" y="10"/>
                  </a:lnTo>
                  <a:close/>
                  <a:moveTo>
                    <a:pt x="9074" y="0"/>
                  </a:moveTo>
                  <a:lnTo>
                    <a:pt x="9064" y="0"/>
                  </a:lnTo>
                  <a:lnTo>
                    <a:pt x="9064" y="10"/>
                  </a:lnTo>
                  <a:lnTo>
                    <a:pt x="9074" y="10"/>
                  </a:lnTo>
                  <a:lnTo>
                    <a:pt x="90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 name="Text Box 4">
              <a:extLst>
                <a:ext uri="{FF2B5EF4-FFF2-40B4-BE49-F238E27FC236}">
                  <a16:creationId xmlns:a16="http://schemas.microsoft.com/office/drawing/2014/main" id="{EA1B4B45-D384-9577-0904-0C8B04E9E3D4}"/>
                </a:ext>
              </a:extLst>
            </p:cNvPr>
            <p:cNvSpPr txBox="1">
              <a:spLocks noChangeArrowheads="1"/>
            </p:cNvSpPr>
            <p:nvPr/>
          </p:nvSpPr>
          <p:spPr bwMode="auto">
            <a:xfrm>
              <a:off x="1421" y="191"/>
              <a:ext cx="7573" cy="51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12000"/>
                </a:lnSpc>
                <a:spcBef>
                  <a:spcPts val="38"/>
                </a:spcBef>
                <a:spcAft>
                  <a:spcPts val="800"/>
                </a:spcAft>
                <a:buClrTx/>
                <a:buSzTx/>
                <a:buFontTx/>
                <a:buNone/>
                <a:tabLst/>
              </a:pPr>
              <a:r>
                <a:rPr kumimoji="0" lang="tr-TR" altLang="tr-TR" sz="1200" b="0" i="0" u="none" strike="noStrike" cap="none" normalizeH="0" baseline="0" dirty="0">
                  <a:ln>
                    <a:noFill/>
                  </a:ln>
                  <a:solidFill>
                    <a:srgbClr val="00AF50"/>
                  </a:solidFill>
                  <a:effectLst/>
                  <a:latin typeface="Consolas" panose="020B0609020204030204" pitchFamily="49" charset="0"/>
                </a:rPr>
                <a:t>Kullanım Örnekleri</a:t>
              </a:r>
              <a:endParaRPr kumimoji="0" lang="tr-TR" altLang="tr-TR" sz="1200" b="0" i="0" u="none" strike="noStrike" cap="none" normalizeH="0" baseline="0" dirty="0">
                <a:ln>
                  <a:noFill/>
                </a:ln>
                <a:solidFill>
                  <a:schemeClr val="tx1"/>
                </a:solidFill>
                <a:effectLst/>
                <a:latin typeface="Consolas" panose="020B0609020204030204" pitchFamily="49" charset="0"/>
              </a:endParaRPr>
            </a:p>
            <a:p>
              <a:pPr marL="0" marR="147638" lvl="0" indent="0" algn="l" defTabSz="914400" rtl="0" eaLnBrk="0" fontAlgn="base" latinLnBrk="0" hangingPunct="0">
                <a:lnSpc>
                  <a:spcPct val="100000"/>
                </a:lnSpc>
                <a:spcBef>
                  <a:spcPct val="0"/>
                </a:spcBef>
                <a:spcAft>
                  <a:spcPts val="800"/>
                </a:spcAft>
                <a:buClrTx/>
                <a:buSzTx/>
                <a:buFontTx/>
                <a:buNone/>
                <a:tabLst/>
              </a:pPr>
              <a:r>
                <a:rPr kumimoji="0" lang="tr-TR" altLang="tr-TR" sz="1200" b="0" i="0" u="none" strike="noStrike" cap="none" normalizeH="0" baseline="0" dirty="0">
                  <a:ln>
                    <a:noFill/>
                  </a:ln>
                  <a:solidFill>
                    <a:srgbClr val="F1F1F1"/>
                  </a:solidFill>
                  <a:effectLst/>
                  <a:latin typeface="Consolas" panose="020B0609020204030204" pitchFamily="49" charset="0"/>
                </a:rPr>
                <a:t>&gt;</a:t>
              </a:r>
              <a:r>
                <a:rPr kumimoji="0" lang="tr-TR" altLang="tr-TR" sz="1200" b="0" i="0" u="none" strike="noStrike" cap="none" normalizeH="0" baseline="0" dirty="0" err="1">
                  <a:ln>
                    <a:noFill/>
                  </a:ln>
                  <a:solidFill>
                    <a:srgbClr val="F1F1F1"/>
                  </a:solidFill>
                  <a:effectLst/>
                  <a:latin typeface="Consolas" panose="020B0609020204030204" pitchFamily="49" charset="0"/>
                </a:rPr>
                <a:t>print</a:t>
              </a:r>
              <a:r>
                <a:rPr kumimoji="0" lang="tr-TR" altLang="tr-TR" sz="1200" b="0" i="0" u="none" strike="noStrike" cap="none" normalizeH="0" baseline="0" dirty="0">
                  <a:ln>
                    <a:noFill/>
                  </a:ln>
                  <a:solidFill>
                    <a:srgbClr val="F1F1F1"/>
                  </a:solidFill>
                  <a:effectLst/>
                  <a:latin typeface="Consolas" panose="020B0609020204030204" pitchFamily="49" charset="0"/>
                </a:rPr>
                <a:t> [</a:t>
              </a:r>
              <a:r>
                <a:rPr kumimoji="0" lang="tr-TR" altLang="tr-TR" sz="1200" b="0" i="0" u="none" strike="noStrike" cap="none" normalizeH="0" baseline="0" dirty="0" err="1">
                  <a:ln>
                    <a:noFill/>
                  </a:ln>
                  <a:solidFill>
                    <a:srgbClr val="F1F1F1"/>
                  </a:solidFill>
                  <a:effectLst/>
                  <a:latin typeface="Consolas" panose="020B0609020204030204" pitchFamily="49" charset="0"/>
                </a:rPr>
                <a:t>dosya_adi</a:t>
              </a:r>
              <a:r>
                <a:rPr kumimoji="0" lang="tr-TR" altLang="tr-TR" sz="1200" b="0" i="0" u="none" strike="noStrike" cap="none" normalizeH="0" baseline="0" dirty="0">
                  <a:ln>
                    <a:noFill/>
                  </a:ln>
                  <a:solidFill>
                    <a:srgbClr val="F1F1F1"/>
                  </a:solidFill>
                  <a:effectLst/>
                  <a:latin typeface="Consolas" panose="020B0609020204030204" pitchFamily="49" charset="0"/>
                </a:rPr>
                <a:t>] </a:t>
              </a:r>
              <a:r>
                <a:rPr kumimoji="0" lang="tr-TR" altLang="tr-TR" sz="1200" b="0" i="0" u="none" strike="noStrike" cap="none" normalizeH="0" baseline="0" dirty="0">
                  <a:ln>
                    <a:noFill/>
                  </a:ln>
                  <a:solidFill>
                    <a:srgbClr val="FFFF00"/>
                  </a:solidFill>
                  <a:effectLst/>
                  <a:latin typeface="Consolas" panose="020B0609020204030204" pitchFamily="49" charset="0"/>
                </a:rPr>
                <a:t>([</a:t>
              </a:r>
              <a:r>
                <a:rPr kumimoji="0" lang="tr-TR" altLang="tr-TR" sz="1200" b="0" i="0" u="none" strike="noStrike" cap="none" normalizeH="0" baseline="0" dirty="0" err="1">
                  <a:ln>
                    <a:noFill/>
                  </a:ln>
                  <a:solidFill>
                    <a:srgbClr val="FFFF00"/>
                  </a:solidFill>
                  <a:effectLst/>
                  <a:latin typeface="Consolas" panose="020B0609020204030204" pitchFamily="49" charset="0"/>
                </a:rPr>
                <a:t>dosya_adi</a:t>
              </a:r>
              <a:r>
                <a:rPr kumimoji="0" lang="tr-TR" altLang="tr-TR" sz="1200" b="0" i="0" u="none" strike="noStrike" cap="none" normalizeH="0" baseline="0" dirty="0">
                  <a:ln>
                    <a:noFill/>
                  </a:ln>
                  <a:solidFill>
                    <a:srgbClr val="FFFF00"/>
                  </a:solidFill>
                  <a:effectLst/>
                  <a:latin typeface="Consolas" panose="020B0609020204030204" pitchFamily="49" charset="0"/>
                </a:rPr>
                <a:t>] dosyasını varsayılan yazıcı ile yazdırır.)</a:t>
              </a:r>
              <a:endParaRPr kumimoji="0" lang="tr-TR" altLang="tr-TR" sz="1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12000"/>
                </a:lnSpc>
                <a:spcBef>
                  <a:spcPct val="0"/>
                </a:spcBef>
                <a:spcAft>
                  <a:spcPts val="800"/>
                </a:spcAft>
                <a:buClrTx/>
                <a:buSzTx/>
                <a:buFontTx/>
                <a:buNone/>
                <a:tabLst/>
              </a:pPr>
              <a:r>
                <a:rPr kumimoji="0" lang="tr-TR" altLang="tr-TR" sz="1200" b="0" i="0" u="none" strike="noStrike" cap="none" normalizeH="0" baseline="0" dirty="0">
                  <a:ln>
                    <a:noFill/>
                  </a:ln>
                  <a:solidFill>
                    <a:srgbClr val="FFFFFF"/>
                  </a:solidFill>
                  <a:effectLst/>
                  <a:latin typeface="Consolas" panose="020B0609020204030204" pitchFamily="49" charset="0"/>
                </a:rPr>
                <a:t>&gt;</a:t>
              </a:r>
              <a:r>
                <a:rPr kumimoji="0" lang="tr-TR" altLang="tr-TR" sz="1200" b="0" i="0" u="none" strike="noStrike" cap="none" normalizeH="0" baseline="0" dirty="0" err="1">
                  <a:ln>
                    <a:noFill/>
                  </a:ln>
                  <a:solidFill>
                    <a:srgbClr val="FFFFFF"/>
                  </a:solidFill>
                  <a:effectLst/>
                  <a:latin typeface="Consolas" panose="020B0609020204030204" pitchFamily="49" charset="0"/>
                </a:rPr>
                <a:t>print</a:t>
              </a:r>
              <a:r>
                <a:rPr kumimoji="0" lang="tr-TR" altLang="tr-TR" sz="1200" b="0" i="0" u="none" strike="noStrike" cap="none" normalizeH="0" baseline="0" dirty="0">
                  <a:ln>
                    <a:noFill/>
                  </a:ln>
                  <a:solidFill>
                    <a:srgbClr val="FFFFFF"/>
                  </a:solidFill>
                  <a:effectLst/>
                  <a:latin typeface="Consolas" panose="020B0609020204030204" pitchFamily="49" charset="0"/>
                </a:rPr>
                <a:t> [</a:t>
              </a:r>
              <a:r>
                <a:rPr kumimoji="0" lang="tr-TR" altLang="tr-TR" sz="1200" b="0" i="0" u="none" strike="noStrike" cap="none" normalizeH="0" baseline="0" dirty="0" err="1">
                  <a:ln>
                    <a:noFill/>
                  </a:ln>
                  <a:solidFill>
                    <a:srgbClr val="FFFFFF"/>
                  </a:solidFill>
                  <a:effectLst/>
                  <a:latin typeface="Consolas" panose="020B0609020204030204" pitchFamily="49" charset="0"/>
                </a:rPr>
                <a:t>dosya_adi</a:t>
              </a:r>
              <a:r>
                <a:rPr kumimoji="0" lang="tr-TR" altLang="tr-TR" sz="1200" b="0" i="0" u="none" strike="noStrike" cap="none" normalizeH="0" baseline="0" dirty="0">
                  <a:ln>
                    <a:noFill/>
                  </a:ln>
                  <a:solidFill>
                    <a:srgbClr val="FFFFFF"/>
                  </a:solidFill>
                  <a:effectLst/>
                  <a:latin typeface="Consolas" panose="020B0609020204030204" pitchFamily="49" charset="0"/>
                </a:rPr>
                <a:t>] /D:”YAZICI_ADI” </a:t>
              </a:r>
              <a:r>
                <a:rPr kumimoji="0" lang="tr-TR" altLang="tr-TR" sz="1200" b="0" i="0" u="none" strike="noStrike" cap="none" normalizeH="0" baseline="0" dirty="0">
                  <a:ln>
                    <a:noFill/>
                  </a:ln>
                  <a:solidFill>
                    <a:srgbClr val="FFFF00"/>
                  </a:solidFill>
                  <a:effectLst/>
                  <a:latin typeface="Consolas" panose="020B0609020204030204" pitchFamily="49" charset="0"/>
                </a:rPr>
                <a:t>([</a:t>
              </a:r>
              <a:r>
                <a:rPr kumimoji="0" lang="tr-TR" altLang="tr-TR" sz="1200" b="0" i="0" u="none" strike="noStrike" cap="none" normalizeH="0" baseline="0" dirty="0" err="1">
                  <a:ln>
                    <a:noFill/>
                  </a:ln>
                  <a:solidFill>
                    <a:srgbClr val="FFFF00"/>
                  </a:solidFill>
                  <a:effectLst/>
                  <a:latin typeface="Consolas" panose="020B0609020204030204" pitchFamily="49" charset="0"/>
                </a:rPr>
                <a:t>dosya_adi</a:t>
              </a:r>
              <a:r>
                <a:rPr kumimoji="0" lang="tr-TR" altLang="tr-TR" sz="1200" b="0" i="0" u="none" strike="noStrike" cap="none" normalizeH="0" baseline="0" dirty="0">
                  <a:ln>
                    <a:noFill/>
                  </a:ln>
                  <a:solidFill>
                    <a:srgbClr val="FFFF00"/>
                  </a:solidFill>
                  <a:effectLst/>
                  <a:latin typeface="Consolas" panose="020B0609020204030204" pitchFamily="49" charset="0"/>
                </a:rPr>
                <a:t>] dosyasını /D:</a:t>
              </a:r>
              <a:endParaRPr kumimoji="0" lang="tr-TR" altLang="tr-TR" sz="1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tr-TR" altLang="tr-TR" sz="1200" b="0" i="0" u="none" strike="noStrike" cap="none" normalizeH="0" baseline="0" dirty="0">
                  <a:ln>
                    <a:noFill/>
                  </a:ln>
                  <a:solidFill>
                    <a:srgbClr val="FFFF00"/>
                  </a:solidFill>
                  <a:effectLst/>
                  <a:latin typeface="Consolas" panose="020B0609020204030204" pitchFamily="49" charset="0"/>
                </a:rPr>
                <a:t>parametresinde belirtilen yazıcı ile yazdırır.)</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936361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4F0CC0-8B7E-D090-8A2F-CF5036248231}"/>
              </a:ext>
            </a:extLst>
          </p:cNvPr>
          <p:cNvSpPr>
            <a:spLocks noGrp="1"/>
          </p:cNvSpPr>
          <p:nvPr>
            <p:ph type="title"/>
          </p:nvPr>
        </p:nvSpPr>
        <p:spPr/>
        <p:txBody>
          <a:bodyPr/>
          <a:lstStyle/>
          <a:p>
            <a:r>
              <a:rPr lang="tr-TR" dirty="0"/>
              <a:t>2.16. </a:t>
            </a:r>
            <a:r>
              <a:rPr lang="tr-TR" dirty="0" err="1"/>
              <a:t>ipconfig</a:t>
            </a:r>
            <a:endParaRPr lang="tr-TR" dirty="0"/>
          </a:p>
        </p:txBody>
      </p:sp>
      <p:sp>
        <p:nvSpPr>
          <p:cNvPr id="3" name="İçerik Yer Tutucusu 2">
            <a:extLst>
              <a:ext uri="{FF2B5EF4-FFF2-40B4-BE49-F238E27FC236}">
                <a16:creationId xmlns:a16="http://schemas.microsoft.com/office/drawing/2014/main" id="{BBB1B6D0-04B2-B0DC-36C2-16D3092BB3B8}"/>
              </a:ext>
            </a:extLst>
          </p:cNvPr>
          <p:cNvSpPr>
            <a:spLocks noGrp="1"/>
          </p:cNvSpPr>
          <p:nvPr>
            <p:ph sz="quarter" idx="1"/>
          </p:nvPr>
        </p:nvSpPr>
        <p:spPr/>
        <p:txBody>
          <a:bodyPr/>
          <a:lstStyle/>
          <a:p>
            <a:r>
              <a:rPr lang="tr-TR" dirty="0"/>
              <a:t>Windows’ta tanımlı ağ bağdaştırıcılarının ayrıntılarını listeler.</a:t>
            </a:r>
          </a:p>
        </p:txBody>
      </p:sp>
      <p:pic>
        <p:nvPicPr>
          <p:cNvPr id="4" name="Resim 3">
            <a:extLst>
              <a:ext uri="{FF2B5EF4-FFF2-40B4-BE49-F238E27FC236}">
                <a16:creationId xmlns:a16="http://schemas.microsoft.com/office/drawing/2014/main" id="{AC717276-AAFC-81CF-126D-14237700C3D4}"/>
              </a:ext>
            </a:extLst>
          </p:cNvPr>
          <p:cNvPicPr>
            <a:picLocks noChangeAspect="1"/>
          </p:cNvPicPr>
          <p:nvPr/>
        </p:nvPicPr>
        <p:blipFill>
          <a:blip r:embed="rId2"/>
          <a:stretch>
            <a:fillRect/>
          </a:stretch>
        </p:blipFill>
        <p:spPr>
          <a:xfrm>
            <a:off x="457200" y="2924944"/>
            <a:ext cx="9865095" cy="2196386"/>
          </a:xfrm>
          <a:prstGeom prst="rect">
            <a:avLst/>
          </a:prstGeom>
        </p:spPr>
      </p:pic>
    </p:spTree>
    <p:extLst>
      <p:ext uri="{BB962C8B-B14F-4D97-AF65-F5344CB8AC3E}">
        <p14:creationId xmlns:p14="http://schemas.microsoft.com/office/powerpoint/2010/main" val="342665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A7A46C-3C7C-E1FC-188D-0253EE300D37}"/>
              </a:ext>
            </a:extLst>
          </p:cNvPr>
          <p:cNvSpPr>
            <a:spLocks noGrp="1"/>
          </p:cNvSpPr>
          <p:nvPr>
            <p:ph type="title"/>
          </p:nvPr>
        </p:nvSpPr>
        <p:spPr/>
        <p:txBody>
          <a:bodyPr/>
          <a:lstStyle/>
          <a:p>
            <a:r>
              <a:rPr lang="tr-TR" dirty="0"/>
              <a:t>2.19. </a:t>
            </a:r>
            <a:r>
              <a:rPr lang="tr-TR" dirty="0" err="1"/>
              <a:t>shutdown</a:t>
            </a:r>
            <a:endParaRPr lang="tr-TR" dirty="0"/>
          </a:p>
        </p:txBody>
      </p:sp>
      <p:sp>
        <p:nvSpPr>
          <p:cNvPr id="3" name="İçerik Yer Tutucusu 2">
            <a:extLst>
              <a:ext uri="{FF2B5EF4-FFF2-40B4-BE49-F238E27FC236}">
                <a16:creationId xmlns:a16="http://schemas.microsoft.com/office/drawing/2014/main" id="{28D3F7DE-B46A-3E2A-C750-47F59F30F6BD}"/>
              </a:ext>
            </a:extLst>
          </p:cNvPr>
          <p:cNvSpPr>
            <a:spLocks noGrp="1"/>
          </p:cNvSpPr>
          <p:nvPr>
            <p:ph sz="quarter" idx="1"/>
          </p:nvPr>
        </p:nvSpPr>
        <p:spPr/>
        <p:txBody>
          <a:bodyPr/>
          <a:lstStyle/>
          <a:p>
            <a:r>
              <a:rPr lang="tr-TR" sz="1800" dirty="0">
                <a:effectLst/>
                <a:latin typeface="Microsoft Sans Serif" panose="020B0604020202020204" pitchFamily="34" charset="0"/>
                <a:ea typeface="Microsoft Sans Serif" panose="020B0604020202020204" pitchFamily="34" charset="0"/>
              </a:rPr>
              <a:t>Bilgisayarı</a:t>
            </a:r>
            <a:r>
              <a:rPr lang="tr-TR" sz="1800" spc="30" dirty="0">
                <a:effectLst/>
                <a:latin typeface="Microsoft Sans Serif" panose="020B0604020202020204" pitchFamily="34" charset="0"/>
                <a:ea typeface="Microsoft Sans Serif" panose="020B0604020202020204" pitchFamily="34" charset="0"/>
              </a:rPr>
              <a:t> </a:t>
            </a:r>
            <a:r>
              <a:rPr lang="tr-TR" sz="1800" dirty="0">
                <a:effectLst/>
                <a:latin typeface="Microsoft Sans Serif" panose="020B0604020202020204" pitchFamily="34" charset="0"/>
                <a:ea typeface="Microsoft Sans Serif" panose="020B0604020202020204" pitchFamily="34" charset="0"/>
              </a:rPr>
              <a:t>kapatma</a:t>
            </a:r>
            <a:r>
              <a:rPr lang="tr-TR" sz="1800" spc="25" dirty="0">
                <a:effectLst/>
                <a:latin typeface="Microsoft Sans Serif" panose="020B0604020202020204" pitchFamily="34" charset="0"/>
                <a:ea typeface="Microsoft Sans Serif" panose="020B0604020202020204" pitchFamily="34" charset="0"/>
              </a:rPr>
              <a:t> </a:t>
            </a:r>
            <a:r>
              <a:rPr lang="tr-TR" sz="1800" dirty="0">
                <a:effectLst/>
                <a:latin typeface="Microsoft Sans Serif" panose="020B0604020202020204" pitchFamily="34" charset="0"/>
                <a:ea typeface="Microsoft Sans Serif" panose="020B0604020202020204" pitchFamily="34" charset="0"/>
              </a:rPr>
              <a:t>işlemleri</a:t>
            </a:r>
            <a:r>
              <a:rPr lang="tr-TR" sz="1800" spc="30" dirty="0">
                <a:effectLst/>
                <a:latin typeface="Microsoft Sans Serif" panose="020B0604020202020204" pitchFamily="34" charset="0"/>
                <a:ea typeface="Microsoft Sans Serif" panose="020B0604020202020204" pitchFamily="34" charset="0"/>
              </a:rPr>
              <a:t> </a:t>
            </a:r>
            <a:r>
              <a:rPr lang="tr-TR" sz="1800" dirty="0">
                <a:effectLst/>
                <a:latin typeface="Microsoft Sans Serif" panose="020B0604020202020204" pitchFamily="34" charset="0"/>
                <a:ea typeface="Microsoft Sans Serif" panose="020B0604020202020204" pitchFamily="34" charset="0"/>
              </a:rPr>
              <a:t>için</a:t>
            </a:r>
            <a:r>
              <a:rPr lang="tr-TR" sz="1800" spc="30" dirty="0">
                <a:effectLst/>
                <a:latin typeface="Microsoft Sans Serif" panose="020B0604020202020204" pitchFamily="34" charset="0"/>
                <a:ea typeface="Microsoft Sans Serif" panose="020B0604020202020204" pitchFamily="34" charset="0"/>
              </a:rPr>
              <a:t> </a:t>
            </a:r>
            <a:r>
              <a:rPr lang="tr-TR" sz="1800" dirty="0">
                <a:effectLst/>
                <a:latin typeface="Microsoft Sans Serif" panose="020B0604020202020204" pitchFamily="34" charset="0"/>
                <a:ea typeface="Microsoft Sans Serif" panose="020B0604020202020204" pitchFamily="34" charset="0"/>
              </a:rPr>
              <a:t>kullanılır.</a:t>
            </a:r>
            <a:endParaRPr lang="tr-TR" dirty="0"/>
          </a:p>
        </p:txBody>
      </p:sp>
      <p:pic>
        <p:nvPicPr>
          <p:cNvPr id="5" name="Resim 4">
            <a:extLst>
              <a:ext uri="{FF2B5EF4-FFF2-40B4-BE49-F238E27FC236}">
                <a16:creationId xmlns:a16="http://schemas.microsoft.com/office/drawing/2014/main" id="{D63931BC-A608-4EF8-6F53-6D97DA7DF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3140968"/>
            <a:ext cx="8433534" cy="1586506"/>
          </a:xfrm>
          <a:prstGeom prst="rect">
            <a:avLst/>
          </a:prstGeom>
        </p:spPr>
      </p:pic>
    </p:spTree>
    <p:extLst>
      <p:ext uri="{BB962C8B-B14F-4D97-AF65-F5344CB8AC3E}">
        <p14:creationId xmlns:p14="http://schemas.microsoft.com/office/powerpoint/2010/main" val="421162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17274B-DC19-C228-152A-B15F817646BD}"/>
              </a:ext>
            </a:extLst>
          </p:cNvPr>
          <p:cNvSpPr>
            <a:spLocks noGrp="1"/>
          </p:cNvSpPr>
          <p:nvPr>
            <p:ph type="title"/>
          </p:nvPr>
        </p:nvSpPr>
        <p:spPr>
          <a:xfrm>
            <a:off x="755576" y="908720"/>
            <a:ext cx="8003232" cy="4162474"/>
          </a:xfrm>
        </p:spPr>
        <p:txBody>
          <a:bodyPr>
            <a:normAutofit/>
          </a:bodyPr>
          <a:lstStyle/>
          <a:p>
            <a:r>
              <a:rPr lang="tr-TR" sz="6000" dirty="0"/>
              <a:t>3. AÇIK KAYNAK KODLU İŞLETİM SİSTEMLERİ</a:t>
            </a:r>
          </a:p>
        </p:txBody>
      </p:sp>
    </p:spTree>
    <p:extLst>
      <p:ext uri="{BB962C8B-B14F-4D97-AF65-F5344CB8AC3E}">
        <p14:creationId xmlns:p14="http://schemas.microsoft.com/office/powerpoint/2010/main" val="2398463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A6106D-A3B6-A0A7-4C60-14F73AAA83E9}"/>
              </a:ext>
            </a:extLst>
          </p:cNvPr>
          <p:cNvSpPr>
            <a:spLocks noGrp="1"/>
          </p:cNvSpPr>
          <p:nvPr>
            <p:ph type="title"/>
          </p:nvPr>
        </p:nvSpPr>
        <p:spPr/>
        <p:txBody>
          <a:bodyPr/>
          <a:lstStyle/>
          <a:p>
            <a:r>
              <a:rPr lang="tr-TR" dirty="0"/>
              <a:t>3.1 Açık Kaynak Kavramı</a:t>
            </a:r>
          </a:p>
        </p:txBody>
      </p:sp>
      <p:sp>
        <p:nvSpPr>
          <p:cNvPr id="3" name="İçerik Yer Tutucusu 2">
            <a:extLst>
              <a:ext uri="{FF2B5EF4-FFF2-40B4-BE49-F238E27FC236}">
                <a16:creationId xmlns:a16="http://schemas.microsoft.com/office/drawing/2014/main" id="{2467EAD6-3D06-F1BD-8944-F51F6389955E}"/>
              </a:ext>
            </a:extLst>
          </p:cNvPr>
          <p:cNvSpPr>
            <a:spLocks noGrp="1"/>
          </p:cNvSpPr>
          <p:nvPr>
            <p:ph sz="quarter" idx="1"/>
          </p:nvPr>
        </p:nvSpPr>
        <p:spPr/>
        <p:txBody>
          <a:bodyPr/>
          <a:lstStyle/>
          <a:p>
            <a:r>
              <a:rPr lang="tr-TR" dirty="0"/>
              <a:t>Açık kaynak kodlu yazılım, ya da kısaca açık kaynak (</a:t>
            </a:r>
            <a:r>
              <a:rPr lang="tr-TR" dirty="0" err="1"/>
              <a:t>open</a:t>
            </a:r>
            <a:r>
              <a:rPr lang="tr-TR" dirty="0"/>
              <a:t> </a:t>
            </a:r>
            <a:r>
              <a:rPr lang="tr-TR" dirty="0" err="1"/>
              <a:t>source</a:t>
            </a:r>
            <a:r>
              <a:rPr lang="tr-TR" dirty="0"/>
              <a:t>) yazılım, kaynak kodu herkese açık olan yazılımlardır. Bu tür yazılımlar kullanıcıya yazılımın kodunu değiştirebilme özgürlüğü sunar. Bu özgürlüğün temel kazanımı yazılımların geliştirme ve kontrol süreçlerine katkı sağlamak isteyen gönüllülerin katılımıyla daha kaliteli ve güvenli yazılımlar üretilmesidir.</a:t>
            </a:r>
          </a:p>
        </p:txBody>
      </p:sp>
    </p:spTree>
    <p:extLst>
      <p:ext uri="{BB962C8B-B14F-4D97-AF65-F5344CB8AC3E}">
        <p14:creationId xmlns:p14="http://schemas.microsoft.com/office/powerpoint/2010/main" val="3674703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7AE3FA-D901-E0D3-4E8B-E3D015B75E0F}"/>
              </a:ext>
            </a:extLst>
          </p:cNvPr>
          <p:cNvSpPr>
            <a:spLocks noGrp="1"/>
          </p:cNvSpPr>
          <p:nvPr>
            <p:ph type="title"/>
          </p:nvPr>
        </p:nvSpPr>
        <p:spPr/>
        <p:txBody>
          <a:bodyPr/>
          <a:lstStyle/>
          <a:p>
            <a:r>
              <a:rPr lang="tr-TR" dirty="0"/>
              <a:t>3.2 Linux</a:t>
            </a:r>
          </a:p>
        </p:txBody>
      </p:sp>
      <p:sp>
        <p:nvSpPr>
          <p:cNvPr id="3" name="İçerik Yer Tutucusu 2">
            <a:extLst>
              <a:ext uri="{FF2B5EF4-FFF2-40B4-BE49-F238E27FC236}">
                <a16:creationId xmlns:a16="http://schemas.microsoft.com/office/drawing/2014/main" id="{55128BD1-1A85-C5DC-232C-699DA49821F8}"/>
              </a:ext>
            </a:extLst>
          </p:cNvPr>
          <p:cNvSpPr>
            <a:spLocks noGrp="1"/>
          </p:cNvSpPr>
          <p:nvPr>
            <p:ph sz="quarter" idx="1"/>
          </p:nvPr>
        </p:nvSpPr>
        <p:spPr/>
        <p:txBody>
          <a:bodyPr>
            <a:normAutofit fontScale="85000" lnSpcReduction="10000"/>
          </a:bodyPr>
          <a:lstStyle/>
          <a:p>
            <a:r>
              <a:rPr lang="tr-TR" dirty="0"/>
              <a:t>Unix ücretli lisanslanmaya başladıktan sonra Prof. Andrew </a:t>
            </a:r>
            <a:r>
              <a:rPr lang="tr-TR" dirty="0" err="1"/>
              <a:t>Tanenbaum</a:t>
            </a:r>
            <a:r>
              <a:rPr lang="tr-TR" dirty="0"/>
              <a:t> öğrencilere işletim sistemlerinin çalışma prensiplerini öğretebilmek için mikro çekirdek mimarili bir Unix türevi olan "</a:t>
            </a:r>
            <a:r>
              <a:rPr lang="tr-TR" dirty="0" err="1"/>
              <a:t>Minix</a:t>
            </a:r>
            <a:r>
              <a:rPr lang="tr-TR" dirty="0"/>
              <a:t>" işletim sistemini ortaya çıkardı. 1991 yılında bilgisayar bilimi öğrencisi </a:t>
            </a:r>
            <a:r>
              <a:rPr lang="tr-TR" dirty="0" err="1"/>
              <a:t>Linus</a:t>
            </a:r>
            <a:r>
              <a:rPr lang="tr-TR" dirty="0"/>
              <a:t> </a:t>
            </a:r>
            <a:r>
              <a:rPr lang="tr-TR" dirty="0" err="1"/>
              <a:t>Torwalds</a:t>
            </a:r>
            <a:r>
              <a:rPr lang="tr-TR" dirty="0"/>
              <a:t> ücretsiz bir işletim sistemi üzerinde çalıştığını ve geliştirme için öneri istediğini belirten bir mesaj paylaştı. </a:t>
            </a:r>
            <a:r>
              <a:rPr lang="tr-TR" dirty="0" err="1"/>
              <a:t>Linus</a:t>
            </a:r>
            <a:r>
              <a:rPr lang="tr-TR" dirty="0"/>
              <a:t>, yeni işletim sistemine </a:t>
            </a:r>
            <a:r>
              <a:rPr lang="tr-TR" dirty="0" err="1"/>
              <a:t>Linus'un</a:t>
            </a:r>
            <a:r>
              <a:rPr lang="tr-TR" dirty="0"/>
              <a:t> </a:t>
            </a:r>
            <a:r>
              <a:rPr lang="tr-TR" dirty="0" err="1"/>
              <a:t>Minix'i</a:t>
            </a:r>
            <a:r>
              <a:rPr lang="tr-TR" dirty="0"/>
              <a:t> olarak tanımladığı Linux adını verdi. </a:t>
            </a:r>
            <a:r>
              <a:rPr lang="tr-TR" dirty="0" err="1"/>
              <a:t>Minix'ten</a:t>
            </a:r>
            <a:r>
              <a:rPr lang="tr-TR" dirty="0"/>
              <a:t> daha iyi bir işletim sistemi oluşturmak düşüncesiyle 1991 Ağustos sonlarında ilk çalışan Linux çekirdeğini oluşturdu. 1991 Eylül'ünde Linux 0.01 ilk sürümü paylaşıma sunuldu. </a:t>
            </a:r>
            <a:r>
              <a:rPr lang="tr-TR" dirty="0" err="1"/>
              <a:t>Linus'un</a:t>
            </a:r>
            <a:r>
              <a:rPr lang="tr-TR" dirty="0"/>
              <a:t> mesajı ile birlikte bu yeni işletim sistemi öyle ilgi uyandırdı ki, geliştirilmesi için gelen yardımlarla birlikte 1991 5 Ekim'inde sürüm 0.02 yayınlandı. 1994 yılında Linux 1.0 çekirdeği GPL ile yayınlandığında, Linux 100,000 kullanıcıya erişmişti.</a:t>
            </a:r>
          </a:p>
        </p:txBody>
      </p:sp>
    </p:spTree>
    <p:extLst>
      <p:ext uri="{BB962C8B-B14F-4D97-AF65-F5344CB8AC3E}">
        <p14:creationId xmlns:p14="http://schemas.microsoft.com/office/powerpoint/2010/main" val="40578776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BC4A65-7071-E22F-8560-1C8DE08CFEA5}"/>
              </a:ext>
            </a:extLst>
          </p:cNvPr>
          <p:cNvSpPr>
            <a:spLocks noGrp="1"/>
          </p:cNvSpPr>
          <p:nvPr>
            <p:ph type="title"/>
          </p:nvPr>
        </p:nvSpPr>
        <p:spPr/>
        <p:txBody>
          <a:bodyPr/>
          <a:lstStyle/>
          <a:p>
            <a:r>
              <a:rPr lang="tr-TR" dirty="0"/>
              <a:t>3.3. Linux Dağıtımları</a:t>
            </a:r>
          </a:p>
        </p:txBody>
      </p:sp>
      <p:sp>
        <p:nvSpPr>
          <p:cNvPr id="3" name="İçerik Yer Tutucusu 2">
            <a:extLst>
              <a:ext uri="{FF2B5EF4-FFF2-40B4-BE49-F238E27FC236}">
                <a16:creationId xmlns:a16="http://schemas.microsoft.com/office/drawing/2014/main" id="{434ACC2E-B4A0-AFA8-61A0-EDBAD0314C8A}"/>
              </a:ext>
            </a:extLst>
          </p:cNvPr>
          <p:cNvSpPr>
            <a:spLocks noGrp="1"/>
          </p:cNvSpPr>
          <p:nvPr>
            <p:ph sz="quarter" idx="1"/>
          </p:nvPr>
        </p:nvSpPr>
        <p:spPr/>
        <p:txBody>
          <a:bodyPr>
            <a:normAutofit/>
          </a:bodyPr>
          <a:lstStyle/>
          <a:p>
            <a:r>
              <a:rPr lang="tr-TR" dirty="0"/>
              <a:t>GNU/Linux yapısının tanımı gereği açık kaynak kodlu ve ücretsiz bir işletim sistemi çekirdeği olduğundan yüzlerce Linux dağıtımı mevcuttur.</a:t>
            </a:r>
          </a:p>
          <a:p>
            <a:r>
              <a:rPr lang="tr-TR" dirty="0"/>
              <a:t>Linux dağıtımlarının büyük çoğunluğu </a:t>
            </a:r>
            <a:r>
              <a:rPr lang="tr-TR" dirty="0" err="1"/>
              <a:t>dpkg</a:t>
            </a:r>
            <a:r>
              <a:rPr lang="tr-TR" dirty="0"/>
              <a:t> (</a:t>
            </a:r>
            <a:r>
              <a:rPr lang="tr-TR" dirty="0" err="1"/>
              <a:t>Debian</a:t>
            </a:r>
            <a:r>
              <a:rPr lang="tr-TR" dirty="0"/>
              <a:t> </a:t>
            </a:r>
            <a:r>
              <a:rPr lang="tr-TR" dirty="0" err="1"/>
              <a:t>Package</a:t>
            </a:r>
            <a:r>
              <a:rPr lang="tr-TR" dirty="0"/>
              <a:t> Management </a:t>
            </a:r>
            <a:r>
              <a:rPr lang="tr-TR" dirty="0" err="1"/>
              <a:t>System</a:t>
            </a:r>
            <a:r>
              <a:rPr lang="tr-TR" dirty="0"/>
              <a:t>), rpm (</a:t>
            </a:r>
            <a:r>
              <a:rPr lang="tr-TR" dirty="0" err="1"/>
              <a:t>Red</a:t>
            </a:r>
            <a:r>
              <a:rPr lang="tr-TR" dirty="0"/>
              <a:t> Hat </a:t>
            </a:r>
            <a:r>
              <a:rPr lang="tr-TR" dirty="0" err="1"/>
              <a:t>Package</a:t>
            </a:r>
            <a:r>
              <a:rPr lang="tr-TR" dirty="0"/>
              <a:t> Manager) ve </a:t>
            </a:r>
            <a:r>
              <a:rPr lang="tr-TR" dirty="0" err="1"/>
              <a:t>pacman</a:t>
            </a:r>
            <a:r>
              <a:rPr lang="tr-TR" dirty="0"/>
              <a:t> paket yöneticisini kullanılır.</a:t>
            </a:r>
          </a:p>
          <a:p>
            <a:r>
              <a:rPr lang="tr-TR" dirty="0"/>
              <a:t>Ayrıca işletim sistemi için özel paket yöneticileri de (PISI, </a:t>
            </a:r>
            <a:r>
              <a:rPr lang="tr-TR" dirty="0" err="1"/>
              <a:t>snappy</a:t>
            </a:r>
            <a:r>
              <a:rPr lang="tr-TR" dirty="0"/>
              <a:t>) mevcuttur.</a:t>
            </a:r>
          </a:p>
          <a:p>
            <a:r>
              <a:rPr lang="tr-TR" dirty="0"/>
              <a:t>Linux dağıtımları paket yöneticisi olarak dağıtımlara ayrıldığı gibi </a:t>
            </a:r>
            <a:r>
              <a:rPr lang="tr-TR" dirty="0" err="1"/>
              <a:t>Debian</a:t>
            </a:r>
            <a:r>
              <a:rPr lang="tr-TR" dirty="0"/>
              <a:t>, </a:t>
            </a:r>
            <a:r>
              <a:rPr lang="tr-TR" dirty="0" err="1"/>
              <a:t>Red</a:t>
            </a:r>
            <a:r>
              <a:rPr lang="tr-TR" dirty="0"/>
              <a:t> Hatve </a:t>
            </a:r>
            <a:r>
              <a:rPr lang="tr-TR" dirty="0" err="1"/>
              <a:t>Arch</a:t>
            </a:r>
            <a:r>
              <a:rPr lang="tr-TR" dirty="0"/>
              <a:t> gibi çeşitli tabana göre de sınıflara ayrılır.</a:t>
            </a:r>
          </a:p>
        </p:txBody>
      </p:sp>
    </p:spTree>
    <p:extLst>
      <p:ext uri="{BB962C8B-B14F-4D97-AF65-F5344CB8AC3E}">
        <p14:creationId xmlns:p14="http://schemas.microsoft.com/office/powerpoint/2010/main" val="4166797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4835B5-6D03-BDE6-C57C-C3364A3D9D49}"/>
              </a:ext>
            </a:extLst>
          </p:cNvPr>
          <p:cNvSpPr>
            <a:spLocks noGrp="1"/>
          </p:cNvSpPr>
          <p:nvPr>
            <p:ph type="title"/>
          </p:nvPr>
        </p:nvSpPr>
        <p:spPr/>
        <p:txBody>
          <a:bodyPr/>
          <a:lstStyle/>
          <a:p>
            <a:r>
              <a:rPr lang="tr-TR" dirty="0"/>
              <a:t>3.3. Linux Dağıtımları</a:t>
            </a:r>
          </a:p>
        </p:txBody>
      </p:sp>
      <p:sp>
        <p:nvSpPr>
          <p:cNvPr id="3" name="İçerik Yer Tutucusu 2">
            <a:extLst>
              <a:ext uri="{FF2B5EF4-FFF2-40B4-BE49-F238E27FC236}">
                <a16:creationId xmlns:a16="http://schemas.microsoft.com/office/drawing/2014/main" id="{5F5E9CB7-3CC8-211A-C782-7AE41B990F88}"/>
              </a:ext>
            </a:extLst>
          </p:cNvPr>
          <p:cNvSpPr>
            <a:spLocks noGrp="1"/>
          </p:cNvSpPr>
          <p:nvPr>
            <p:ph sz="quarter" idx="1"/>
          </p:nvPr>
        </p:nvSpPr>
        <p:spPr/>
        <p:txBody>
          <a:bodyPr>
            <a:normAutofit fontScale="85000" lnSpcReduction="10000"/>
          </a:bodyPr>
          <a:lstStyle/>
          <a:p>
            <a:r>
              <a:rPr lang="tr-TR" dirty="0"/>
              <a:t>Ubuntu, </a:t>
            </a:r>
            <a:r>
              <a:rPr lang="tr-TR" dirty="0" err="1"/>
              <a:t>Pardus</a:t>
            </a:r>
            <a:r>
              <a:rPr lang="tr-TR" dirty="0"/>
              <a:t>, Linux </a:t>
            </a:r>
            <a:r>
              <a:rPr lang="tr-TR" dirty="0" err="1"/>
              <a:t>Mint</a:t>
            </a:r>
            <a:r>
              <a:rPr lang="tr-TR" dirty="0"/>
              <a:t>, MX Linux, PİSİ Linux, </a:t>
            </a:r>
            <a:r>
              <a:rPr lang="tr-TR" dirty="0" err="1"/>
              <a:t>elementary</a:t>
            </a:r>
            <a:r>
              <a:rPr lang="tr-TR" dirty="0"/>
              <a:t> OS, </a:t>
            </a:r>
            <a:r>
              <a:rPr lang="tr-TR" dirty="0" err="1"/>
              <a:t>Kali</a:t>
            </a:r>
            <a:r>
              <a:rPr lang="tr-TR" dirty="0"/>
              <a:t> Linux, </a:t>
            </a:r>
            <a:r>
              <a:rPr lang="tr-TR" dirty="0" err="1"/>
              <a:t>Kubuntu</a:t>
            </a:r>
            <a:r>
              <a:rPr lang="tr-TR" dirty="0"/>
              <a:t>, </a:t>
            </a:r>
            <a:r>
              <a:rPr lang="tr-TR" dirty="0" err="1"/>
              <a:t>Lubuntu</a:t>
            </a:r>
            <a:r>
              <a:rPr lang="tr-TR" dirty="0"/>
              <a:t>, </a:t>
            </a:r>
            <a:r>
              <a:rPr lang="tr-TR" dirty="0" err="1"/>
              <a:t>Xubuntu</a:t>
            </a:r>
            <a:r>
              <a:rPr lang="tr-TR" dirty="0"/>
              <a:t> işletim sistemleri </a:t>
            </a:r>
            <a:r>
              <a:rPr lang="tr-TR" dirty="0" err="1"/>
              <a:t>Debian</a:t>
            </a:r>
            <a:r>
              <a:rPr lang="tr-TR" dirty="0"/>
              <a:t> tabanını temel alarak geliştirilen işletim sistemleridir.</a:t>
            </a:r>
          </a:p>
          <a:p>
            <a:r>
              <a:rPr lang="tr-TR" dirty="0" err="1"/>
              <a:t>CentOS</a:t>
            </a:r>
            <a:r>
              <a:rPr lang="tr-TR" dirty="0"/>
              <a:t>, </a:t>
            </a:r>
            <a:r>
              <a:rPr lang="tr-TR" dirty="0" err="1"/>
              <a:t>Fedora</a:t>
            </a:r>
            <a:r>
              <a:rPr lang="tr-TR" dirty="0"/>
              <a:t>, Oracle Linux, Rocky Linux, </a:t>
            </a:r>
            <a:r>
              <a:rPr lang="tr-TR" dirty="0" err="1"/>
              <a:t>ClearOS</a:t>
            </a:r>
            <a:r>
              <a:rPr lang="tr-TR" dirty="0"/>
              <a:t>, </a:t>
            </a:r>
            <a:r>
              <a:rPr lang="tr-TR" dirty="0" err="1"/>
              <a:t>Navy</a:t>
            </a:r>
            <a:r>
              <a:rPr lang="tr-TR" dirty="0"/>
              <a:t> Linux işletim sistemleri </a:t>
            </a:r>
            <a:r>
              <a:rPr lang="tr-TR" dirty="0" err="1"/>
              <a:t>Red</a:t>
            </a:r>
            <a:r>
              <a:rPr lang="tr-TR" dirty="0"/>
              <a:t> Hat tabanını temel alarak geliştirilen işletim sistemleridir.</a:t>
            </a:r>
          </a:p>
          <a:p>
            <a:r>
              <a:rPr lang="tr-TR" dirty="0" err="1"/>
              <a:t>EndeavourOS</a:t>
            </a:r>
            <a:r>
              <a:rPr lang="tr-TR" dirty="0"/>
              <a:t>, </a:t>
            </a:r>
            <a:r>
              <a:rPr lang="tr-TR" dirty="0" err="1"/>
              <a:t>Manjaro</a:t>
            </a:r>
            <a:r>
              <a:rPr lang="tr-TR" dirty="0"/>
              <a:t> Linux, </a:t>
            </a:r>
            <a:r>
              <a:rPr lang="tr-TR" dirty="0" err="1"/>
              <a:t>Garuda</a:t>
            </a:r>
            <a:r>
              <a:rPr lang="tr-TR" dirty="0"/>
              <a:t> Linux, </a:t>
            </a:r>
            <a:r>
              <a:rPr lang="tr-TR" dirty="0" err="1"/>
              <a:t>ArcoLinux</a:t>
            </a:r>
            <a:r>
              <a:rPr lang="tr-TR" dirty="0"/>
              <a:t>, </a:t>
            </a:r>
            <a:r>
              <a:rPr lang="tr-TR" dirty="0" err="1"/>
              <a:t>Bluestar</a:t>
            </a:r>
            <a:r>
              <a:rPr lang="tr-TR" dirty="0"/>
              <a:t> Linux işletim sistemleri </a:t>
            </a:r>
            <a:r>
              <a:rPr lang="tr-TR" dirty="0" err="1"/>
              <a:t>Arch</a:t>
            </a:r>
            <a:r>
              <a:rPr lang="tr-TR" dirty="0"/>
              <a:t> tabanını temel alarak geliştirilen işletim sistemleridir.</a:t>
            </a:r>
          </a:p>
          <a:p>
            <a:r>
              <a:rPr lang="tr-TR" dirty="0"/>
              <a:t>Linux dağıtımları arasındaki farklar temel olarak paket yöneticisi ve kullanılan tabana göre olabileceği gibi kurulum yöntemine, içerdiği pakete, kullanıcı arayüzüne, sistem yönetimine ve kullanılacak yere göre farklılık gösterir.</a:t>
            </a:r>
          </a:p>
        </p:txBody>
      </p:sp>
    </p:spTree>
    <p:extLst>
      <p:ext uri="{BB962C8B-B14F-4D97-AF65-F5344CB8AC3E}">
        <p14:creationId xmlns:p14="http://schemas.microsoft.com/office/powerpoint/2010/main" val="2780618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F466AB-DCEF-AF1E-AB78-5BD8ACCB2807}"/>
              </a:ext>
            </a:extLst>
          </p:cNvPr>
          <p:cNvSpPr>
            <a:spLocks noGrp="1"/>
          </p:cNvSpPr>
          <p:nvPr>
            <p:ph type="title"/>
          </p:nvPr>
        </p:nvSpPr>
        <p:spPr/>
        <p:txBody>
          <a:bodyPr/>
          <a:lstStyle/>
          <a:p>
            <a:r>
              <a:rPr lang="tr-TR" dirty="0"/>
              <a:t>3.4. Linux Dosya Sistemleri</a:t>
            </a:r>
          </a:p>
        </p:txBody>
      </p:sp>
      <p:sp>
        <p:nvSpPr>
          <p:cNvPr id="3" name="İçerik Yer Tutucusu 2">
            <a:extLst>
              <a:ext uri="{FF2B5EF4-FFF2-40B4-BE49-F238E27FC236}">
                <a16:creationId xmlns:a16="http://schemas.microsoft.com/office/drawing/2014/main" id="{BB6B42CD-0A0B-02D3-BAC1-8EDA6F641F09}"/>
              </a:ext>
            </a:extLst>
          </p:cNvPr>
          <p:cNvSpPr>
            <a:spLocks noGrp="1"/>
          </p:cNvSpPr>
          <p:nvPr>
            <p:ph sz="quarter" idx="1"/>
          </p:nvPr>
        </p:nvSpPr>
        <p:spPr/>
        <p:txBody>
          <a:bodyPr>
            <a:normAutofit/>
          </a:bodyPr>
          <a:lstStyle/>
          <a:p>
            <a:r>
              <a:rPr lang="tr-TR" dirty="0"/>
              <a:t>Fiziksel sürücüler (Hard Disk, SSD vs.) üzerinde dosyalar gelişigüzel bir yapıda muhafaza edilmez. Dosyaların veri kaybına uğramadan depolanması, tekrar çağrılabilmesi için düzenli bir yapıda bulunmaları gerekir. Bu yapıyı oluşturmak için dosya sistemleri kullanılmaktadır. Disk üzerindeki dosyaların düzenlenmesi ve bir bütün olarak işlenmesini sağlayan yapıya Dosya Sistemi (File </a:t>
            </a:r>
            <a:r>
              <a:rPr lang="tr-TR" dirty="0" err="1"/>
              <a:t>System</a:t>
            </a:r>
            <a:r>
              <a:rPr lang="tr-TR" dirty="0"/>
              <a:t>) denir. Dosya sistemleri sistemin ne amaçla kullanılacağı, dosyaların boyutu, işlemlerin kayıt altına alınması (loglama) ve bölüm büyüklüğü gibi özelliklerine göre tercih edilir.</a:t>
            </a:r>
          </a:p>
        </p:txBody>
      </p:sp>
    </p:spTree>
    <p:extLst>
      <p:ext uri="{BB962C8B-B14F-4D97-AF65-F5344CB8AC3E}">
        <p14:creationId xmlns:p14="http://schemas.microsoft.com/office/powerpoint/2010/main" val="35275155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942422-0891-B0E7-4085-60E73999D1DA}"/>
              </a:ext>
            </a:extLst>
          </p:cNvPr>
          <p:cNvSpPr>
            <a:spLocks noGrp="1"/>
          </p:cNvSpPr>
          <p:nvPr>
            <p:ph type="title"/>
          </p:nvPr>
        </p:nvSpPr>
        <p:spPr/>
        <p:txBody>
          <a:bodyPr/>
          <a:lstStyle/>
          <a:p>
            <a:r>
              <a:rPr lang="tr-TR" dirty="0"/>
              <a:t>3.4. Linux Dosya Sistemleri</a:t>
            </a:r>
          </a:p>
        </p:txBody>
      </p:sp>
      <p:sp>
        <p:nvSpPr>
          <p:cNvPr id="3" name="İçerik Yer Tutucusu 2">
            <a:extLst>
              <a:ext uri="{FF2B5EF4-FFF2-40B4-BE49-F238E27FC236}">
                <a16:creationId xmlns:a16="http://schemas.microsoft.com/office/drawing/2014/main" id="{3FF74DA3-7BE1-F0FA-2375-0A793F0E47EB}"/>
              </a:ext>
            </a:extLst>
          </p:cNvPr>
          <p:cNvSpPr>
            <a:spLocks noGrp="1"/>
          </p:cNvSpPr>
          <p:nvPr>
            <p:ph sz="quarter" idx="1"/>
          </p:nvPr>
        </p:nvSpPr>
        <p:spPr/>
        <p:txBody>
          <a:bodyPr/>
          <a:lstStyle/>
          <a:p>
            <a:r>
              <a:rPr lang="tr-TR" dirty="0"/>
              <a:t>Linux çekirdeğini kullanan işletim sistemleri genellikle </a:t>
            </a:r>
            <a:r>
              <a:rPr lang="tr-TR" dirty="0" err="1"/>
              <a:t>extended</a:t>
            </a:r>
            <a:r>
              <a:rPr lang="tr-TR" dirty="0"/>
              <a:t> </a:t>
            </a:r>
            <a:r>
              <a:rPr lang="tr-TR" dirty="0" err="1"/>
              <a:t>filesystem</a:t>
            </a:r>
            <a:r>
              <a:rPr lang="tr-TR" dirty="0"/>
              <a:t> (uzatılmış dosya sistemi) ya da kısaca </a:t>
            </a:r>
            <a:r>
              <a:rPr lang="tr-TR" dirty="0" err="1"/>
              <a:t>ext</a:t>
            </a:r>
            <a:r>
              <a:rPr lang="tr-TR" dirty="0"/>
              <a:t> olarak adlandırılan dosya sistemlerini kullanılır.</a:t>
            </a:r>
          </a:p>
          <a:p>
            <a:r>
              <a:rPr lang="tr-TR" dirty="0" err="1"/>
              <a:t>Ext</a:t>
            </a:r>
            <a:r>
              <a:rPr lang="tr-TR" dirty="0"/>
              <a:t> dosya sistemleri, dosya bilgilerini </a:t>
            </a:r>
            <a:r>
              <a:rPr lang="tr-TR" dirty="0" err="1"/>
              <a:t>inode</a:t>
            </a:r>
            <a:r>
              <a:rPr lang="tr-TR" dirty="0"/>
              <a:t> tablosu denilen yapı üzerinde tutar.</a:t>
            </a:r>
          </a:p>
        </p:txBody>
      </p:sp>
    </p:spTree>
    <p:extLst>
      <p:ext uri="{BB962C8B-B14F-4D97-AF65-F5344CB8AC3E}">
        <p14:creationId xmlns:p14="http://schemas.microsoft.com/office/powerpoint/2010/main" val="18352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396552" y="1052736"/>
            <a:ext cx="10253958" cy="4571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3817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D89F22-CD6D-8DC5-3F1A-835D91BFB383}"/>
              </a:ext>
            </a:extLst>
          </p:cNvPr>
          <p:cNvSpPr>
            <a:spLocks noGrp="1"/>
          </p:cNvSpPr>
          <p:nvPr>
            <p:ph type="title"/>
          </p:nvPr>
        </p:nvSpPr>
        <p:spPr/>
        <p:txBody>
          <a:bodyPr/>
          <a:lstStyle/>
          <a:p>
            <a:r>
              <a:rPr lang="tr-TR" dirty="0"/>
              <a:t>3.4. Linux Dosya Sistemleri</a:t>
            </a:r>
          </a:p>
        </p:txBody>
      </p:sp>
      <p:sp>
        <p:nvSpPr>
          <p:cNvPr id="3" name="İçerik Yer Tutucusu 2">
            <a:extLst>
              <a:ext uri="{FF2B5EF4-FFF2-40B4-BE49-F238E27FC236}">
                <a16:creationId xmlns:a16="http://schemas.microsoft.com/office/drawing/2014/main" id="{59E47DA3-1315-1289-4E48-5A52F1954270}"/>
              </a:ext>
            </a:extLst>
          </p:cNvPr>
          <p:cNvSpPr>
            <a:spLocks noGrp="1"/>
          </p:cNvSpPr>
          <p:nvPr>
            <p:ph sz="quarter" idx="1"/>
          </p:nvPr>
        </p:nvSpPr>
        <p:spPr/>
        <p:txBody>
          <a:bodyPr>
            <a:normAutofit fontScale="92500"/>
          </a:bodyPr>
          <a:lstStyle/>
          <a:p>
            <a:r>
              <a:rPr lang="tr-TR" dirty="0"/>
              <a:t>Bu tablo içerisinde aşağıdaki bilgiler bulunur.</a:t>
            </a:r>
          </a:p>
          <a:p>
            <a:pPr marL="0" indent="0">
              <a:buNone/>
            </a:pPr>
            <a:r>
              <a:rPr lang="tr-TR" dirty="0"/>
              <a:t>• Dosya adı</a:t>
            </a:r>
          </a:p>
          <a:p>
            <a:pPr marL="0" indent="0">
              <a:buNone/>
            </a:pPr>
            <a:r>
              <a:rPr lang="tr-TR" dirty="0"/>
              <a:t>• Dosya boyutu</a:t>
            </a:r>
          </a:p>
          <a:p>
            <a:pPr marL="0" indent="0">
              <a:buNone/>
            </a:pPr>
            <a:r>
              <a:rPr lang="tr-TR" dirty="0"/>
              <a:t>• Dosyanın sahibi</a:t>
            </a:r>
          </a:p>
          <a:p>
            <a:endParaRPr lang="tr-TR" dirty="0"/>
          </a:p>
          <a:p>
            <a:pPr marL="0" indent="0">
              <a:buNone/>
            </a:pPr>
            <a:r>
              <a:rPr lang="tr-TR" dirty="0"/>
              <a:t>• Dosyanın ait olduğu grup</a:t>
            </a:r>
          </a:p>
          <a:p>
            <a:pPr marL="0" indent="0">
              <a:buNone/>
            </a:pPr>
            <a:r>
              <a:rPr lang="tr-TR" dirty="0"/>
              <a:t>• Dosya için erişim izinleri</a:t>
            </a:r>
          </a:p>
          <a:p>
            <a:pPr marL="0" indent="0">
              <a:buNone/>
            </a:pPr>
            <a:r>
              <a:rPr lang="tr-TR" dirty="0"/>
              <a:t>• Dosyadan veri barındıran her disk blokuna işaretçiler</a:t>
            </a:r>
          </a:p>
          <a:p>
            <a:r>
              <a:rPr lang="tr-TR" dirty="0" err="1"/>
              <a:t>Ext</a:t>
            </a:r>
            <a:r>
              <a:rPr lang="tr-TR" dirty="0"/>
              <a:t> dosya sistemleri dosya boyutu, performans ve işlemleri kayıt altına alma özelliğine göre </a:t>
            </a:r>
            <a:r>
              <a:rPr lang="tr-TR" dirty="0" err="1"/>
              <a:t>ext</a:t>
            </a:r>
            <a:r>
              <a:rPr lang="tr-TR" dirty="0"/>
              <a:t>, ext2, ext3 ve ext4 olarak farklı adlandırmalara sahiptir.</a:t>
            </a:r>
          </a:p>
        </p:txBody>
      </p:sp>
    </p:spTree>
    <p:extLst>
      <p:ext uri="{BB962C8B-B14F-4D97-AF65-F5344CB8AC3E}">
        <p14:creationId xmlns:p14="http://schemas.microsoft.com/office/powerpoint/2010/main" val="2877151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50B4EC-F776-C8F4-625E-521F4135D5BF}"/>
              </a:ext>
            </a:extLst>
          </p:cNvPr>
          <p:cNvSpPr>
            <a:spLocks noGrp="1"/>
          </p:cNvSpPr>
          <p:nvPr>
            <p:ph type="title"/>
          </p:nvPr>
        </p:nvSpPr>
        <p:spPr/>
        <p:txBody>
          <a:bodyPr/>
          <a:lstStyle/>
          <a:p>
            <a:r>
              <a:rPr lang="tr-TR" dirty="0"/>
              <a:t>3.4. Linux Dosya Sistemleri</a:t>
            </a:r>
          </a:p>
        </p:txBody>
      </p:sp>
      <p:sp>
        <p:nvSpPr>
          <p:cNvPr id="3" name="İçerik Yer Tutucusu 2">
            <a:extLst>
              <a:ext uri="{FF2B5EF4-FFF2-40B4-BE49-F238E27FC236}">
                <a16:creationId xmlns:a16="http://schemas.microsoft.com/office/drawing/2014/main" id="{2683409F-A425-70B6-24C0-37D5B28D18DD}"/>
              </a:ext>
            </a:extLst>
          </p:cNvPr>
          <p:cNvSpPr>
            <a:spLocks noGrp="1"/>
          </p:cNvSpPr>
          <p:nvPr>
            <p:ph sz="quarter" idx="1"/>
          </p:nvPr>
        </p:nvSpPr>
        <p:spPr/>
        <p:txBody>
          <a:bodyPr>
            <a:normAutofit fontScale="92500" lnSpcReduction="20000"/>
          </a:bodyPr>
          <a:lstStyle/>
          <a:p>
            <a:r>
              <a:rPr lang="tr-TR" dirty="0" err="1"/>
              <a:t>ext</a:t>
            </a:r>
            <a:r>
              <a:rPr lang="tr-TR" dirty="0"/>
              <a:t> – Bir dosyanın alabileceği en büyük boyut 2GB ile sınırlıdır.</a:t>
            </a:r>
          </a:p>
          <a:p>
            <a:r>
              <a:rPr lang="tr-TR" dirty="0"/>
              <a:t>ext2 – İlk çıkan sürümdeki 2GB sınırı 2TB’a kadar arttırılmış ve bloklama ile ilgili performans arttırılmıştır.</a:t>
            </a:r>
          </a:p>
          <a:p>
            <a:r>
              <a:rPr lang="tr-TR" dirty="0"/>
              <a:t>ext3 – Önceki sürümlerde olmayan işlemleri kayıt altına alma özelliği eklenmiştir.</a:t>
            </a:r>
          </a:p>
          <a:p>
            <a:r>
              <a:rPr lang="tr-TR" dirty="0"/>
              <a:t>ext4 – Önceki sürümlere ek olarak sıkıştırma ve şifreleme gibi özellikler eklenip dosya boyutu 16TB’a kadar arttırılmıştır.</a:t>
            </a:r>
          </a:p>
          <a:p>
            <a:r>
              <a:rPr lang="tr-TR" dirty="0"/>
              <a:t>JFS ( </a:t>
            </a:r>
            <a:r>
              <a:rPr lang="tr-TR" dirty="0" err="1"/>
              <a:t>Journaled</a:t>
            </a:r>
            <a:r>
              <a:rPr lang="tr-TR" dirty="0"/>
              <a:t> File </a:t>
            </a:r>
            <a:r>
              <a:rPr lang="tr-TR" dirty="0" err="1"/>
              <a:t>System</a:t>
            </a:r>
            <a:r>
              <a:rPr lang="tr-TR" dirty="0"/>
              <a:t> – </a:t>
            </a:r>
            <a:r>
              <a:rPr lang="tr-TR" dirty="0" err="1"/>
              <a:t>Günlükleme</a:t>
            </a:r>
            <a:r>
              <a:rPr lang="tr-TR" dirty="0"/>
              <a:t> dosya Sistemi) – İşlemleri kayıt altına almak için kullanılan özellik, bilgileri dosyanın saklandığı diskin bölümüne yazmak yerine bir günlük dosyası sistemine yazmak ve yapılan işlemleri kayıt altına almak için kullanılır.</a:t>
            </a:r>
          </a:p>
        </p:txBody>
      </p:sp>
    </p:spTree>
    <p:extLst>
      <p:ext uri="{BB962C8B-B14F-4D97-AF65-F5344CB8AC3E}">
        <p14:creationId xmlns:p14="http://schemas.microsoft.com/office/powerpoint/2010/main" val="2432284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43EB7E-371B-73CC-CC22-52705B591AED}"/>
              </a:ext>
            </a:extLst>
          </p:cNvPr>
          <p:cNvSpPr>
            <a:spLocks noGrp="1"/>
          </p:cNvSpPr>
          <p:nvPr>
            <p:ph type="title"/>
          </p:nvPr>
        </p:nvSpPr>
        <p:spPr/>
        <p:txBody>
          <a:bodyPr/>
          <a:lstStyle/>
          <a:p>
            <a:r>
              <a:rPr lang="tr-TR" dirty="0"/>
              <a:t>3.4. Linux Dosya Sistemleri</a:t>
            </a:r>
          </a:p>
        </p:txBody>
      </p:sp>
      <p:sp>
        <p:nvSpPr>
          <p:cNvPr id="3" name="İçerik Yer Tutucusu 2">
            <a:extLst>
              <a:ext uri="{FF2B5EF4-FFF2-40B4-BE49-F238E27FC236}">
                <a16:creationId xmlns:a16="http://schemas.microsoft.com/office/drawing/2014/main" id="{969D807D-34EF-87EC-17B0-3A496F268262}"/>
              </a:ext>
            </a:extLst>
          </p:cNvPr>
          <p:cNvSpPr>
            <a:spLocks noGrp="1"/>
          </p:cNvSpPr>
          <p:nvPr>
            <p:ph sz="quarter" idx="1"/>
          </p:nvPr>
        </p:nvSpPr>
        <p:spPr/>
        <p:txBody>
          <a:bodyPr>
            <a:normAutofit lnSpcReduction="10000"/>
          </a:bodyPr>
          <a:lstStyle/>
          <a:p>
            <a:r>
              <a:rPr lang="tr-TR" dirty="0"/>
              <a:t>XFS – Kararlı, sağlam ve performanslı bir dosya sistemidir. İşlemleri kayıt altına alma özelliğine sahiptir.</a:t>
            </a:r>
          </a:p>
          <a:p>
            <a:r>
              <a:rPr lang="tr-TR" dirty="0" err="1"/>
              <a:t>ReiserFS</a:t>
            </a:r>
            <a:r>
              <a:rPr lang="tr-TR" dirty="0"/>
              <a:t> – </a:t>
            </a:r>
            <a:r>
              <a:rPr lang="tr-TR" dirty="0" err="1"/>
              <a:t>Ext</a:t>
            </a:r>
            <a:r>
              <a:rPr lang="tr-TR" dirty="0"/>
              <a:t> dosya sistemlerine alternatif olarak geliştirilmiş küçük boyutlu dosyalarda performansı iyi olan dosya sistemidir.</a:t>
            </a:r>
          </a:p>
          <a:p>
            <a:r>
              <a:rPr lang="tr-TR" dirty="0" err="1"/>
              <a:t>BtrFS</a:t>
            </a:r>
            <a:r>
              <a:rPr lang="tr-TR" dirty="0"/>
              <a:t> – Oracle firması tarafından halen geliştirilen, performansı bazı yerlerde ext4 dosya sisteminden daha iyi olan dosya sistemidir.</a:t>
            </a:r>
          </a:p>
          <a:p>
            <a:r>
              <a:rPr lang="tr-TR" dirty="0"/>
              <a:t>swap – Fiziksel bellek (RAM) yetersiz olduğunda veya sistem uyku durumuna alındığında fiziksel bellekteki bilgilerin geçici olarak saklandığı alandır. Bir dosya sistemi değildir.</a:t>
            </a:r>
          </a:p>
        </p:txBody>
      </p:sp>
    </p:spTree>
    <p:extLst>
      <p:ext uri="{BB962C8B-B14F-4D97-AF65-F5344CB8AC3E}">
        <p14:creationId xmlns:p14="http://schemas.microsoft.com/office/powerpoint/2010/main" val="27518439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0017C2-C3FC-24BE-AA80-286DCD4AA843}"/>
              </a:ext>
            </a:extLst>
          </p:cNvPr>
          <p:cNvSpPr>
            <a:spLocks noGrp="1"/>
          </p:cNvSpPr>
          <p:nvPr>
            <p:ph type="title"/>
          </p:nvPr>
        </p:nvSpPr>
        <p:spPr/>
        <p:txBody>
          <a:bodyPr/>
          <a:lstStyle/>
          <a:p>
            <a:r>
              <a:rPr lang="tr-TR" dirty="0"/>
              <a:t>3.4. Linux Dosya Sistemleri</a:t>
            </a:r>
          </a:p>
        </p:txBody>
      </p:sp>
      <p:sp>
        <p:nvSpPr>
          <p:cNvPr id="3" name="İçerik Yer Tutucusu 2">
            <a:extLst>
              <a:ext uri="{FF2B5EF4-FFF2-40B4-BE49-F238E27FC236}">
                <a16:creationId xmlns:a16="http://schemas.microsoft.com/office/drawing/2014/main" id="{90CB0278-B0E6-F9F4-C537-63B8842C0BF6}"/>
              </a:ext>
            </a:extLst>
          </p:cNvPr>
          <p:cNvSpPr>
            <a:spLocks noGrp="1"/>
          </p:cNvSpPr>
          <p:nvPr>
            <p:ph sz="quarter" idx="1"/>
          </p:nvPr>
        </p:nvSpPr>
        <p:spPr/>
        <p:txBody>
          <a:bodyPr>
            <a:normAutofit fontScale="70000" lnSpcReduction="20000"/>
          </a:bodyPr>
          <a:lstStyle/>
          <a:p>
            <a:r>
              <a:rPr lang="tr-TR" dirty="0"/>
              <a:t>Linux yapısında her şey (aygıtlar, işlemler vb.) bir dosya olduğundan dosya sisteminin uygun seçilmesi önemlidir.</a:t>
            </a:r>
          </a:p>
          <a:p>
            <a:r>
              <a:rPr lang="tr-TR" dirty="0"/>
              <a:t>Kurulum yaparken uzun süredir kullanılan </a:t>
            </a:r>
            <a:r>
              <a:rPr lang="tr-TR" dirty="0" err="1"/>
              <a:t>ext</a:t>
            </a:r>
            <a:r>
              <a:rPr lang="tr-TR" dirty="0"/>
              <a:t> dosya sistemlerini kullanmak oluşabilecek olumsuz durumlara karşı faydalı olacaktır.</a:t>
            </a:r>
          </a:p>
          <a:p>
            <a:r>
              <a:rPr lang="tr-TR" dirty="0"/>
              <a:t>Dosya adlandırma kullanılan dosya sistemine göre değişmekle birlikte dosya adı en fazla 255 karakter uzunluğunda alt çizgi, rakam, nokta ve virgül kullanılarak oluşturulmalıdır.</a:t>
            </a:r>
          </a:p>
          <a:p>
            <a:r>
              <a:rPr lang="tr-TR" dirty="0"/>
              <a:t>Dosya adı içindeki noktanın (.) özel anlamı yoktur.</a:t>
            </a:r>
          </a:p>
          <a:p>
            <a:r>
              <a:rPr lang="tr-TR" dirty="0"/>
              <a:t>Ancak nokta ile başlayan dosyalar gizli ve özel dosyalar olarak tanımlanır.</a:t>
            </a:r>
          </a:p>
          <a:p>
            <a:r>
              <a:rPr lang="tr-TR" dirty="0"/>
              <a:t>Dosya adları büyük küçük harfe duyarlıdır yani </a:t>
            </a:r>
            <a:r>
              <a:rPr lang="tr-TR" dirty="0" err="1"/>
              <a:t>merhaba.dunya</a:t>
            </a:r>
            <a:r>
              <a:rPr lang="tr-TR" dirty="0"/>
              <a:t> ile </a:t>
            </a:r>
            <a:r>
              <a:rPr lang="tr-TR" dirty="0" err="1"/>
              <a:t>Merhaba.Dunya</a:t>
            </a:r>
            <a:r>
              <a:rPr lang="tr-TR" dirty="0"/>
              <a:t> dosyaları farklı dosyalardır.</a:t>
            </a:r>
          </a:p>
          <a:p>
            <a:r>
              <a:rPr lang="tr-TR" dirty="0"/>
              <a:t>Dosyanın çalıştırılabilir olup olmadığı dosya adı (program.exe) ile belirlenmez dosya izinleri ile belirlenir. Ayrıca Linux ortamında .</a:t>
            </a:r>
            <a:r>
              <a:rPr lang="tr-TR" dirty="0" err="1"/>
              <a:t>exe</a:t>
            </a:r>
            <a:r>
              <a:rPr lang="tr-TR" dirty="0"/>
              <a:t> uzantılı çalıştırılabilir uygulama dosyaları direkt olarak çalıştırılamazlar. Linux ortamında .</a:t>
            </a:r>
            <a:r>
              <a:rPr lang="tr-TR" dirty="0" err="1"/>
              <a:t>exe</a:t>
            </a:r>
            <a:r>
              <a:rPr lang="tr-TR" dirty="0"/>
              <a:t> gibi Windows işletim sistemine özgü dosyaların çalıştırılması için Wine, </a:t>
            </a:r>
            <a:r>
              <a:rPr lang="tr-TR" dirty="0" err="1"/>
              <a:t>PlayOnLinux</a:t>
            </a:r>
            <a:r>
              <a:rPr lang="tr-TR" dirty="0"/>
              <a:t>, Proton gibi uygulama katmanı/</a:t>
            </a:r>
            <a:r>
              <a:rPr lang="tr-TR" dirty="0" err="1"/>
              <a:t>emulator</a:t>
            </a:r>
            <a:r>
              <a:rPr lang="tr-TR" dirty="0"/>
              <a:t> gerekmektedir.</a:t>
            </a:r>
          </a:p>
        </p:txBody>
      </p:sp>
    </p:spTree>
    <p:extLst>
      <p:ext uri="{BB962C8B-B14F-4D97-AF65-F5344CB8AC3E}">
        <p14:creationId xmlns:p14="http://schemas.microsoft.com/office/powerpoint/2010/main" val="11157481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D6EC09-4A8D-8E18-3426-C87F1385E7C7}"/>
              </a:ext>
            </a:extLst>
          </p:cNvPr>
          <p:cNvSpPr>
            <a:spLocks noGrp="1"/>
          </p:cNvSpPr>
          <p:nvPr>
            <p:ph type="title"/>
          </p:nvPr>
        </p:nvSpPr>
        <p:spPr/>
        <p:txBody>
          <a:bodyPr/>
          <a:lstStyle/>
          <a:p>
            <a:r>
              <a:rPr lang="tr-TR" dirty="0"/>
              <a:t>5.6. Linux Dizin Yapısı</a:t>
            </a:r>
          </a:p>
        </p:txBody>
      </p:sp>
      <p:sp>
        <p:nvSpPr>
          <p:cNvPr id="3" name="İçerik Yer Tutucusu 2">
            <a:extLst>
              <a:ext uri="{FF2B5EF4-FFF2-40B4-BE49-F238E27FC236}">
                <a16:creationId xmlns:a16="http://schemas.microsoft.com/office/drawing/2014/main" id="{87BAE887-9B45-D71F-8951-B92E5AF5708E}"/>
              </a:ext>
            </a:extLst>
          </p:cNvPr>
          <p:cNvSpPr>
            <a:spLocks noGrp="1"/>
          </p:cNvSpPr>
          <p:nvPr>
            <p:ph sz="quarter" idx="1"/>
          </p:nvPr>
        </p:nvSpPr>
        <p:spPr/>
        <p:txBody>
          <a:bodyPr>
            <a:normAutofit fontScale="92500" lnSpcReduction="10000"/>
          </a:bodyPr>
          <a:lstStyle/>
          <a:p>
            <a:r>
              <a:rPr lang="tr-TR" dirty="0"/>
              <a:t>Windows işletim sisteminde dosya yapısına ek olarak kayıt defteri yapısı gibi farklı yapılar bulunurken, Linux tabanlı işletim sistemlerinde her nesne dosya olarak bulunmaktadır. Örneğin; Linux ile sistem üzerindeki ethernet kartına ulaşmak için /dev/eth0 dosyası kullanılır. Benzer şekilde kamera, klavye, sabit disk ve hatta çalışan uygulamalar bile dizin yapısı içinde yer alan dosyalarda tutulur. Linux, Windows işletim sistemlerdeki gibi C, D gibi sürücü etiketi yapısı bulunmaz. Linux, Unix yapısını takip ettiğinden Tekil Hiyerarşik Dizin </a:t>
            </a:r>
            <a:r>
              <a:rPr lang="tr-TR" dirty="0" err="1"/>
              <a:t>Yapısı’nı</a:t>
            </a:r>
            <a:r>
              <a:rPr lang="tr-TR" dirty="0"/>
              <a:t> kullanır. Tekil Hiyerarşik Dizin Yapısında tüm dosya, dizin, sabit disk, işlemler eğik çizgi (/) ile belirtilen, kök dizin (</a:t>
            </a:r>
            <a:r>
              <a:rPr lang="tr-TR" dirty="0" err="1"/>
              <a:t>root</a:t>
            </a:r>
            <a:r>
              <a:rPr lang="tr-TR" dirty="0"/>
              <a:t>) veya ağaç veri yapısı olarak adlandırılan yapıda tutulur.</a:t>
            </a:r>
          </a:p>
        </p:txBody>
      </p:sp>
    </p:spTree>
    <p:extLst>
      <p:ext uri="{BB962C8B-B14F-4D97-AF65-F5344CB8AC3E}">
        <p14:creationId xmlns:p14="http://schemas.microsoft.com/office/powerpoint/2010/main" val="41635460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434B0F-EBF1-1223-AD2F-86C25A9FC884}"/>
              </a:ext>
            </a:extLst>
          </p:cNvPr>
          <p:cNvSpPr>
            <a:spLocks noGrp="1"/>
          </p:cNvSpPr>
          <p:nvPr>
            <p:ph type="title"/>
          </p:nvPr>
        </p:nvSpPr>
        <p:spPr/>
        <p:txBody>
          <a:bodyPr/>
          <a:lstStyle/>
          <a:p>
            <a:r>
              <a:rPr lang="tr-TR" dirty="0"/>
              <a:t>5.6. Linux Dizin Yapısı</a:t>
            </a:r>
          </a:p>
        </p:txBody>
      </p:sp>
      <p:sp>
        <p:nvSpPr>
          <p:cNvPr id="3" name="İçerik Yer Tutucusu 2">
            <a:extLst>
              <a:ext uri="{FF2B5EF4-FFF2-40B4-BE49-F238E27FC236}">
                <a16:creationId xmlns:a16="http://schemas.microsoft.com/office/drawing/2014/main" id="{81E93A82-D412-B0D7-620B-2DC363D4D5CD}"/>
              </a:ext>
            </a:extLst>
          </p:cNvPr>
          <p:cNvSpPr>
            <a:spLocks noGrp="1"/>
          </p:cNvSpPr>
          <p:nvPr>
            <p:ph sz="quarter" idx="1"/>
          </p:nvPr>
        </p:nvSpPr>
        <p:spPr>
          <a:xfrm>
            <a:off x="427703" y="3068960"/>
            <a:ext cx="8147248" cy="3312368"/>
          </a:xfrm>
          <a:noFill/>
          <a:ln>
            <a:noFill/>
          </a:ln>
        </p:spPr>
        <p:style>
          <a:lnRef idx="0">
            <a:scrgbClr r="0" g="0" b="0"/>
          </a:lnRef>
          <a:fillRef idx="0">
            <a:scrgbClr r="0" g="0" b="0"/>
          </a:fillRef>
          <a:effectRef idx="0">
            <a:scrgbClr r="0" g="0" b="0"/>
          </a:effectRef>
          <a:fontRef idx="minor">
            <a:schemeClr val="dk1"/>
          </a:fontRef>
        </p:style>
        <p:txBody>
          <a:bodyPr>
            <a:normAutofit fontScale="92500" lnSpcReduction="20000"/>
          </a:bodyPr>
          <a:lstStyle/>
          <a:p>
            <a:r>
              <a:rPr lang="tr-TR" dirty="0"/>
              <a:t>/bin : İşletim sistemine ait komutların bulunduğu dizindir. Linux dağıtımlarında sıklıkla kullanılan </a:t>
            </a:r>
            <a:r>
              <a:rPr lang="tr-TR" dirty="0" err="1"/>
              <a:t>ls</a:t>
            </a:r>
            <a:r>
              <a:rPr lang="tr-TR" dirty="0"/>
              <a:t>, </a:t>
            </a:r>
            <a:r>
              <a:rPr lang="tr-TR" dirty="0" err="1"/>
              <a:t>ping</a:t>
            </a:r>
            <a:r>
              <a:rPr lang="tr-TR" dirty="0"/>
              <a:t>, </a:t>
            </a:r>
            <a:r>
              <a:rPr lang="tr-TR" dirty="0" err="1"/>
              <a:t>mkdir</a:t>
            </a:r>
            <a:r>
              <a:rPr lang="tr-TR" dirty="0"/>
              <a:t> vb. komutlar bu dizin içerisinde yer alır. </a:t>
            </a:r>
          </a:p>
          <a:p>
            <a:r>
              <a:rPr lang="tr-TR" dirty="0"/>
              <a:t>/</a:t>
            </a:r>
            <a:r>
              <a:rPr lang="tr-TR" dirty="0" err="1"/>
              <a:t>boot</a:t>
            </a:r>
            <a:r>
              <a:rPr lang="tr-TR" dirty="0"/>
              <a:t>: İşletim sisteminin başlatılması için kullanılan linux çekirdek dosyaları, </a:t>
            </a:r>
            <a:r>
              <a:rPr lang="tr-TR" dirty="0" err="1"/>
              <a:t>grub</a:t>
            </a:r>
            <a:r>
              <a:rPr lang="tr-TR" dirty="0"/>
              <a:t>,</a:t>
            </a:r>
          </a:p>
          <a:p>
            <a:r>
              <a:rPr lang="tr-TR" dirty="0" err="1"/>
              <a:t>lilo</a:t>
            </a:r>
            <a:r>
              <a:rPr lang="tr-TR" dirty="0"/>
              <a:t> vb. önyükleme dosyaları bu dizinde bulunur.</a:t>
            </a:r>
          </a:p>
          <a:p>
            <a:r>
              <a:rPr lang="tr-TR" dirty="0"/>
              <a:t>/dev: Sistem üzerinden bulunan ve Linux tarafından tanınan aygıt dosyaları bulunur. Örneğin; Sistem üzerindeki disklere /dev/</a:t>
            </a:r>
            <a:r>
              <a:rPr lang="tr-TR" dirty="0" err="1"/>
              <a:t>sda</a:t>
            </a:r>
            <a:r>
              <a:rPr lang="tr-TR" dirty="0"/>
              <a:t>, dev/sda1 vb. olarak erişilebilir.</a:t>
            </a:r>
          </a:p>
        </p:txBody>
      </p:sp>
      <p:sp>
        <p:nvSpPr>
          <p:cNvPr id="7" name="Metin kutusu 6">
            <a:extLst>
              <a:ext uri="{FF2B5EF4-FFF2-40B4-BE49-F238E27FC236}">
                <a16:creationId xmlns:a16="http://schemas.microsoft.com/office/drawing/2014/main" id="{1D1EC6DB-226C-1561-CAFA-6921935AFF33}"/>
              </a:ext>
            </a:extLst>
          </p:cNvPr>
          <p:cNvSpPr txBox="1"/>
          <p:nvPr/>
        </p:nvSpPr>
        <p:spPr>
          <a:xfrm>
            <a:off x="434068" y="1511112"/>
            <a:ext cx="8147247"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tr-TR" dirty="0"/>
              <a:t>DİKKAT: Aşağıda yer alan dizin ve açıklamaları Linux dağıtımlarının tamamında benzerlik göstermeyebilir. </a:t>
            </a:r>
            <a:r>
              <a:rPr lang="tr-TR" dirty="0" err="1"/>
              <a:t>debian-ubuntu-arch</a:t>
            </a:r>
            <a:r>
              <a:rPr lang="tr-TR" dirty="0"/>
              <a:t> tabanlı linux dağıtımlarında istisnalar bulunmak kaydıyla aşağıdaki dizin ve açıklamaları geçerlidir. Zaman içerisinde bu dizinlerin ve açıklamalarının değişebileceği de unutulmamalıdır.</a:t>
            </a:r>
          </a:p>
        </p:txBody>
      </p:sp>
    </p:spTree>
    <p:extLst>
      <p:ext uri="{BB962C8B-B14F-4D97-AF65-F5344CB8AC3E}">
        <p14:creationId xmlns:p14="http://schemas.microsoft.com/office/powerpoint/2010/main" val="2493336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A93F7C-AD5F-4C9C-B84D-4E20CF483D80}"/>
              </a:ext>
            </a:extLst>
          </p:cNvPr>
          <p:cNvSpPr>
            <a:spLocks noGrp="1"/>
          </p:cNvSpPr>
          <p:nvPr>
            <p:ph type="title"/>
          </p:nvPr>
        </p:nvSpPr>
        <p:spPr/>
        <p:txBody>
          <a:bodyPr/>
          <a:lstStyle/>
          <a:p>
            <a:r>
              <a:rPr lang="tr-TR" dirty="0"/>
              <a:t>5.6. Linux Dizin Yapısı</a:t>
            </a:r>
          </a:p>
        </p:txBody>
      </p:sp>
      <p:sp>
        <p:nvSpPr>
          <p:cNvPr id="3" name="İçerik Yer Tutucusu 2">
            <a:extLst>
              <a:ext uri="{FF2B5EF4-FFF2-40B4-BE49-F238E27FC236}">
                <a16:creationId xmlns:a16="http://schemas.microsoft.com/office/drawing/2014/main" id="{39D4FCD6-0740-B37D-CBEF-E81BBF6B7A11}"/>
              </a:ext>
            </a:extLst>
          </p:cNvPr>
          <p:cNvSpPr>
            <a:spLocks noGrp="1"/>
          </p:cNvSpPr>
          <p:nvPr>
            <p:ph sz="quarter" idx="1"/>
          </p:nvPr>
        </p:nvSpPr>
        <p:spPr>
          <a:xfrm>
            <a:off x="457200" y="1600200"/>
            <a:ext cx="7467600" cy="3917032"/>
          </a:xfrm>
        </p:spPr>
        <p:txBody>
          <a:bodyPr>
            <a:normAutofit fontScale="92500" lnSpcReduction="20000"/>
          </a:bodyPr>
          <a:lstStyle/>
          <a:p>
            <a:r>
              <a:rPr lang="tr-TR" dirty="0"/>
              <a:t>/</a:t>
            </a:r>
            <a:r>
              <a:rPr lang="tr-TR" dirty="0" err="1"/>
              <a:t>etc</a:t>
            </a:r>
            <a:r>
              <a:rPr lang="tr-TR" dirty="0"/>
              <a:t>: Linux türevi işletim sistemlerindeki en önemli dizindir. Bu dizinde işletim sistemi ve yüklenen uygulamaların ayarları bulunur. İşletim sistemindeki kullanıcılar için dizin içindeki </a:t>
            </a:r>
            <a:r>
              <a:rPr lang="tr-TR" dirty="0" err="1"/>
              <a:t>passwd</a:t>
            </a:r>
            <a:r>
              <a:rPr lang="tr-TR" dirty="0"/>
              <a:t> (/</a:t>
            </a:r>
            <a:r>
              <a:rPr lang="tr-TR" dirty="0" err="1"/>
              <a:t>etc</a:t>
            </a:r>
            <a:r>
              <a:rPr lang="tr-TR" dirty="0"/>
              <a:t>/</a:t>
            </a:r>
            <a:r>
              <a:rPr lang="tr-TR" dirty="0" err="1"/>
              <a:t>passwd</a:t>
            </a:r>
            <a:r>
              <a:rPr lang="tr-TR" dirty="0"/>
              <a:t>) dosyasına bakmak yeterli olacaktır.</a:t>
            </a:r>
          </a:p>
          <a:p>
            <a:r>
              <a:rPr lang="tr-TR" dirty="0"/>
              <a:t>/</a:t>
            </a:r>
            <a:r>
              <a:rPr lang="tr-TR" dirty="0" err="1"/>
              <a:t>home</a:t>
            </a:r>
            <a:r>
              <a:rPr lang="tr-TR" dirty="0"/>
              <a:t>: Kullanıcılara ait dosyaların bulunduğu dizindir. Yeni bir kullanıcı oluşturulduğunda /</a:t>
            </a:r>
            <a:r>
              <a:rPr lang="tr-TR" dirty="0" err="1"/>
              <a:t>home</a:t>
            </a:r>
            <a:r>
              <a:rPr lang="tr-TR" dirty="0"/>
              <a:t> dizini altında kullanıcı adına sahip bir dizin oluşturulur ve kullanıcı verilerini bu dizine yükler.</a:t>
            </a:r>
          </a:p>
          <a:p>
            <a:r>
              <a:rPr lang="tr-TR" dirty="0"/>
              <a:t>/</a:t>
            </a:r>
            <a:r>
              <a:rPr lang="tr-TR" dirty="0" err="1"/>
              <a:t>lib</a:t>
            </a:r>
            <a:r>
              <a:rPr lang="tr-TR" dirty="0"/>
              <a:t> ve /lib64: Sistemdeki uygulamaların çalışabilmesi için gerekli olan kütüphane dosyaları bu dizinlerde yer alır. İşletim sisteminin mimarisine göre ayrıca lib64 dizininde de yer alır.</a:t>
            </a:r>
          </a:p>
        </p:txBody>
      </p:sp>
      <p:sp>
        <p:nvSpPr>
          <p:cNvPr id="5" name="Metin kutusu 4">
            <a:extLst>
              <a:ext uri="{FF2B5EF4-FFF2-40B4-BE49-F238E27FC236}">
                <a16:creationId xmlns:a16="http://schemas.microsoft.com/office/drawing/2014/main" id="{8774D462-DFE0-B579-CC20-32E5856E038C}"/>
              </a:ext>
            </a:extLst>
          </p:cNvPr>
          <p:cNvSpPr txBox="1"/>
          <p:nvPr/>
        </p:nvSpPr>
        <p:spPr>
          <a:xfrm>
            <a:off x="683568" y="5589240"/>
            <a:ext cx="4572000" cy="646331"/>
          </a:xfrm>
          <a:prstGeom prst="rect">
            <a:avLst/>
          </a:prstGeom>
          <a:noFill/>
        </p:spPr>
        <p:txBody>
          <a:bodyPr wrap="square">
            <a:spAutoFit/>
          </a:bodyPr>
          <a:lstStyle/>
          <a:p>
            <a:r>
              <a:rPr lang="tr-TR" dirty="0"/>
              <a:t>NOT: Linux türevi işletim sistemlerinde kütüphane dosyaları .</a:t>
            </a:r>
            <a:r>
              <a:rPr lang="tr-TR" dirty="0" err="1"/>
              <a:t>so</a:t>
            </a:r>
            <a:r>
              <a:rPr lang="tr-TR" dirty="0"/>
              <a:t> uzantılıdır.</a:t>
            </a:r>
          </a:p>
        </p:txBody>
      </p:sp>
    </p:spTree>
    <p:extLst>
      <p:ext uri="{BB962C8B-B14F-4D97-AF65-F5344CB8AC3E}">
        <p14:creationId xmlns:p14="http://schemas.microsoft.com/office/powerpoint/2010/main" val="21292820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E7BACF-B932-43B3-B8B6-EEBC6F2DAFA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A2E97EE-9705-8A52-FCAB-BA371A4694EB}"/>
              </a:ext>
            </a:extLst>
          </p:cNvPr>
          <p:cNvSpPr>
            <a:spLocks noGrp="1"/>
          </p:cNvSpPr>
          <p:nvPr>
            <p:ph sz="quarter" idx="1"/>
          </p:nvPr>
        </p:nvSpPr>
        <p:spPr/>
        <p:txBody>
          <a:bodyPr>
            <a:normAutofit fontScale="92500"/>
          </a:bodyPr>
          <a:lstStyle/>
          <a:p>
            <a:r>
              <a:rPr lang="tr-TR" dirty="0"/>
              <a:t>/</a:t>
            </a:r>
            <a:r>
              <a:rPr lang="tr-TR" dirty="0" err="1"/>
              <a:t>media</a:t>
            </a:r>
            <a:r>
              <a:rPr lang="tr-TR" dirty="0"/>
              <a:t>: Sistem üzerindeki CD-Rom, USB bellek vb. çıkarılabilir aygıtlara bu dizin üzerinde erişilir.</a:t>
            </a:r>
          </a:p>
          <a:p>
            <a:r>
              <a:rPr lang="tr-TR" dirty="0"/>
              <a:t>/</a:t>
            </a:r>
            <a:r>
              <a:rPr lang="tr-TR" dirty="0" err="1"/>
              <a:t>mnt</a:t>
            </a:r>
            <a:r>
              <a:rPr lang="tr-TR" dirty="0"/>
              <a:t>: Sistem üzerindeki çeşitli birimleri geçici olarak bağlama (</a:t>
            </a:r>
            <a:r>
              <a:rPr lang="tr-TR" dirty="0" err="1"/>
              <a:t>mount</a:t>
            </a:r>
            <a:r>
              <a:rPr lang="tr-TR" dirty="0"/>
              <a:t>) işleminin yapıldığı dizindir. Bu dizin /</a:t>
            </a:r>
            <a:r>
              <a:rPr lang="tr-TR" dirty="0" err="1"/>
              <a:t>media</a:t>
            </a:r>
            <a:r>
              <a:rPr lang="tr-TR" dirty="0"/>
              <a:t> diziniyle aynı işleve sahiptir. Çoğunlukla sistem yöneticileri tarafından yedekleme, onarım vb. işlemler içi kullanılır.</a:t>
            </a:r>
          </a:p>
          <a:p>
            <a:r>
              <a:rPr lang="tr-TR" dirty="0"/>
              <a:t>/</a:t>
            </a:r>
            <a:r>
              <a:rPr lang="tr-TR" dirty="0" err="1"/>
              <a:t>opt</a:t>
            </a:r>
            <a:r>
              <a:rPr lang="tr-TR" dirty="0"/>
              <a:t>: Yüklenecek çeşitli uygulamaların bulunduğu dizindir. Uygulamalar farklı dizinlere de kurulabilir ancak bu dizin genel kabul görmüştür.</a:t>
            </a:r>
          </a:p>
          <a:p>
            <a:r>
              <a:rPr lang="tr-TR" dirty="0"/>
              <a:t>/</a:t>
            </a:r>
            <a:r>
              <a:rPr lang="tr-TR" dirty="0" err="1"/>
              <a:t>proc</a:t>
            </a:r>
            <a:r>
              <a:rPr lang="tr-TR" dirty="0"/>
              <a:t>: Çalışan aygıt ve işlemlerle ilgili bilgilerin olduğu dizindir. Örneğin; Sistemdeki işlemciyle ilgili bilgi almak için /</a:t>
            </a:r>
            <a:r>
              <a:rPr lang="tr-TR" dirty="0" err="1"/>
              <a:t>proc</a:t>
            </a:r>
            <a:r>
              <a:rPr lang="tr-TR" dirty="0"/>
              <a:t>/</a:t>
            </a:r>
            <a:r>
              <a:rPr lang="tr-TR" dirty="0" err="1"/>
              <a:t>cpuinfo</a:t>
            </a:r>
            <a:r>
              <a:rPr lang="tr-TR" dirty="0"/>
              <a:t> yolu kullanılır.</a:t>
            </a:r>
          </a:p>
        </p:txBody>
      </p:sp>
    </p:spTree>
    <p:extLst>
      <p:ext uri="{BB962C8B-B14F-4D97-AF65-F5344CB8AC3E}">
        <p14:creationId xmlns:p14="http://schemas.microsoft.com/office/powerpoint/2010/main" val="4601549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52564E-BE3C-DCAD-5A17-88A60C166F34}"/>
              </a:ext>
            </a:extLst>
          </p:cNvPr>
          <p:cNvSpPr>
            <a:spLocks noGrp="1"/>
          </p:cNvSpPr>
          <p:nvPr>
            <p:ph type="title"/>
          </p:nvPr>
        </p:nvSpPr>
        <p:spPr/>
        <p:txBody>
          <a:bodyPr/>
          <a:lstStyle/>
          <a:p>
            <a:r>
              <a:rPr lang="tr-TR" dirty="0"/>
              <a:t>5.6. Linux Dizin Yapısı</a:t>
            </a:r>
          </a:p>
        </p:txBody>
      </p:sp>
      <p:sp>
        <p:nvSpPr>
          <p:cNvPr id="3" name="İçerik Yer Tutucusu 2">
            <a:extLst>
              <a:ext uri="{FF2B5EF4-FFF2-40B4-BE49-F238E27FC236}">
                <a16:creationId xmlns:a16="http://schemas.microsoft.com/office/drawing/2014/main" id="{BBC65F41-A11C-9500-7538-0D8AA806246B}"/>
              </a:ext>
            </a:extLst>
          </p:cNvPr>
          <p:cNvSpPr>
            <a:spLocks noGrp="1"/>
          </p:cNvSpPr>
          <p:nvPr>
            <p:ph sz="quarter" idx="1"/>
          </p:nvPr>
        </p:nvSpPr>
        <p:spPr/>
        <p:txBody>
          <a:bodyPr>
            <a:normAutofit fontScale="92500"/>
          </a:bodyPr>
          <a:lstStyle/>
          <a:p>
            <a:r>
              <a:rPr lang="tr-TR" dirty="0"/>
              <a:t>/</a:t>
            </a:r>
            <a:r>
              <a:rPr lang="tr-TR" dirty="0" err="1"/>
              <a:t>root</a:t>
            </a:r>
            <a:r>
              <a:rPr lang="tr-TR" dirty="0"/>
              <a:t>: Linux tabanlı sistemlerde en yetkili kullanıcı olan </a:t>
            </a:r>
            <a:r>
              <a:rPr lang="tr-TR" dirty="0" err="1"/>
              <a:t>root</a:t>
            </a:r>
            <a:r>
              <a:rPr lang="tr-TR" dirty="0"/>
              <a:t> kullanıcısına ait verilerin saklanabileceği dizindir.</a:t>
            </a:r>
          </a:p>
          <a:p>
            <a:r>
              <a:rPr lang="tr-TR" dirty="0"/>
              <a:t>/</a:t>
            </a:r>
            <a:r>
              <a:rPr lang="tr-TR" dirty="0" err="1"/>
              <a:t>run</a:t>
            </a:r>
            <a:r>
              <a:rPr lang="tr-TR" dirty="0"/>
              <a:t>: Çalışan dosyalarla ilgili bilgilerin bulunduğu dizindir. Dizin önceki Linux sürümlerinde /var/</a:t>
            </a:r>
            <a:r>
              <a:rPr lang="tr-TR" dirty="0" err="1"/>
              <a:t>run</a:t>
            </a:r>
            <a:r>
              <a:rPr lang="tr-TR" dirty="0"/>
              <a:t> içerisinde yer alan dosyaları tutar.</a:t>
            </a:r>
          </a:p>
          <a:p>
            <a:r>
              <a:rPr lang="tr-TR" dirty="0"/>
              <a:t>/</a:t>
            </a:r>
            <a:r>
              <a:rPr lang="tr-TR" dirty="0" err="1"/>
              <a:t>sbin</a:t>
            </a:r>
            <a:r>
              <a:rPr lang="tr-TR" dirty="0"/>
              <a:t>: Sistem yönetimi için kullanılan ve sadece yetkili kullanıcıların kullanabileceği komutların yer aldığı dizindir.</a:t>
            </a:r>
          </a:p>
          <a:p>
            <a:r>
              <a:rPr lang="tr-TR" dirty="0"/>
              <a:t>/</a:t>
            </a:r>
            <a:r>
              <a:rPr lang="tr-TR" dirty="0" err="1"/>
              <a:t>srv</a:t>
            </a:r>
            <a:r>
              <a:rPr lang="tr-TR" dirty="0"/>
              <a:t>: Sistem içinde bulunan servislerle ilgili dosyaların yer aldığı dizindir.</a:t>
            </a:r>
          </a:p>
          <a:p>
            <a:r>
              <a:rPr lang="tr-TR" dirty="0"/>
              <a:t>/</a:t>
            </a:r>
            <a:r>
              <a:rPr lang="tr-TR" dirty="0" err="1"/>
              <a:t>sys</a:t>
            </a:r>
            <a:r>
              <a:rPr lang="tr-TR" dirty="0"/>
              <a:t>: Güncel linux dağıtımlarında </a:t>
            </a:r>
            <a:r>
              <a:rPr lang="tr-TR" dirty="0" err="1"/>
              <a:t>kernel</a:t>
            </a:r>
            <a:r>
              <a:rPr lang="tr-TR" dirty="0"/>
              <a:t>, firmware vb. dosyaların bulunduğu dizindir.</a:t>
            </a:r>
          </a:p>
        </p:txBody>
      </p:sp>
    </p:spTree>
    <p:extLst>
      <p:ext uri="{BB962C8B-B14F-4D97-AF65-F5344CB8AC3E}">
        <p14:creationId xmlns:p14="http://schemas.microsoft.com/office/powerpoint/2010/main" val="26307466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5304BA-2FBA-B07A-3C70-8F2B8064A42C}"/>
              </a:ext>
            </a:extLst>
          </p:cNvPr>
          <p:cNvSpPr>
            <a:spLocks noGrp="1"/>
          </p:cNvSpPr>
          <p:nvPr>
            <p:ph type="title"/>
          </p:nvPr>
        </p:nvSpPr>
        <p:spPr/>
        <p:txBody>
          <a:bodyPr/>
          <a:lstStyle/>
          <a:p>
            <a:r>
              <a:rPr lang="tr-TR" dirty="0"/>
              <a:t>5.6. Linux Dizin Yapısı</a:t>
            </a:r>
          </a:p>
        </p:txBody>
      </p:sp>
      <p:sp>
        <p:nvSpPr>
          <p:cNvPr id="3" name="İçerik Yer Tutucusu 2">
            <a:extLst>
              <a:ext uri="{FF2B5EF4-FFF2-40B4-BE49-F238E27FC236}">
                <a16:creationId xmlns:a16="http://schemas.microsoft.com/office/drawing/2014/main" id="{E544771E-AAF3-DF57-03C5-E31A366EE33F}"/>
              </a:ext>
            </a:extLst>
          </p:cNvPr>
          <p:cNvSpPr>
            <a:spLocks noGrp="1"/>
          </p:cNvSpPr>
          <p:nvPr>
            <p:ph sz="quarter" idx="1"/>
          </p:nvPr>
        </p:nvSpPr>
        <p:spPr/>
        <p:txBody>
          <a:bodyPr>
            <a:normAutofit fontScale="85000" lnSpcReduction="20000"/>
          </a:bodyPr>
          <a:lstStyle/>
          <a:p>
            <a:r>
              <a:rPr lang="tr-TR" dirty="0"/>
              <a:t>/</a:t>
            </a:r>
            <a:r>
              <a:rPr lang="tr-TR" dirty="0" err="1"/>
              <a:t>tmp</a:t>
            </a:r>
            <a:r>
              <a:rPr lang="tr-TR" dirty="0"/>
              <a:t>: Uygulamaların geçici olarak dosya ve dizinleri saklandığı dizindir.</a:t>
            </a:r>
          </a:p>
          <a:p>
            <a:r>
              <a:rPr lang="tr-TR" dirty="0"/>
              <a:t>/</a:t>
            </a:r>
            <a:r>
              <a:rPr lang="tr-TR" dirty="0" err="1"/>
              <a:t>usr</a:t>
            </a:r>
            <a:r>
              <a:rPr lang="tr-TR" dirty="0"/>
              <a:t>: Sistemdeki tüm kullanıcılara ait çalıştırılabilir dosyalarının, kütüphanelerin bulunduğu dizindir.</a:t>
            </a:r>
          </a:p>
          <a:p>
            <a:r>
              <a:rPr lang="tr-TR" dirty="0"/>
              <a:t>/var: Sitemdeki tüm kayıt, yazdırma, uygulama vb. bilgilerin tutulduğu dizindir.</a:t>
            </a:r>
          </a:p>
          <a:p>
            <a:r>
              <a:rPr lang="tr-TR" dirty="0"/>
              <a:t>/</a:t>
            </a:r>
            <a:r>
              <a:rPr lang="tr-TR" dirty="0" err="1"/>
              <a:t>lost+found</a:t>
            </a:r>
            <a:r>
              <a:rPr lang="tr-TR" dirty="0"/>
              <a:t>: Sistem istenmeyen bir şekilde kapandıktan sonra kurtarılan dosyalar bu dizinde yer alır. Ayrıca bu dizinlerin altında önemli çeşitli dosya ve dizinlerde bulunur.</a:t>
            </a:r>
          </a:p>
          <a:p>
            <a:r>
              <a:rPr lang="tr-TR" dirty="0"/>
              <a:t>/</a:t>
            </a:r>
            <a:r>
              <a:rPr lang="tr-TR" dirty="0" err="1"/>
              <a:t>etc</a:t>
            </a:r>
            <a:r>
              <a:rPr lang="tr-TR" dirty="0"/>
              <a:t>/</a:t>
            </a:r>
            <a:r>
              <a:rPr lang="tr-TR" dirty="0" err="1"/>
              <a:t>fstab</a:t>
            </a:r>
            <a:r>
              <a:rPr lang="tr-TR" dirty="0"/>
              <a:t>: Sistemdeki disk sürücüleri ve bağlantı (</a:t>
            </a:r>
            <a:r>
              <a:rPr lang="tr-TR" dirty="0" err="1"/>
              <a:t>mount</a:t>
            </a:r>
            <a:r>
              <a:rPr lang="tr-TR" dirty="0"/>
              <a:t>) noktalarıyla ilgili bilgi verir.</a:t>
            </a:r>
          </a:p>
          <a:p>
            <a:r>
              <a:rPr lang="tr-TR" dirty="0"/>
              <a:t>/</a:t>
            </a:r>
            <a:r>
              <a:rPr lang="tr-TR" dirty="0" err="1"/>
              <a:t>proc</a:t>
            </a:r>
            <a:r>
              <a:rPr lang="tr-TR" dirty="0"/>
              <a:t>/</a:t>
            </a:r>
            <a:r>
              <a:rPr lang="tr-TR" dirty="0" err="1"/>
              <a:t>meminfo</a:t>
            </a:r>
            <a:r>
              <a:rPr lang="tr-TR" dirty="0"/>
              <a:t>: Sistemdeki fiziksel bellek ile ilgili bilgileri verir.</a:t>
            </a:r>
          </a:p>
          <a:p>
            <a:r>
              <a:rPr lang="tr-TR" dirty="0"/>
              <a:t>/var/log: Yapılan işlemlerle ilgili kayıt bilgileri bu dizin içerisinde yer alır.</a:t>
            </a:r>
          </a:p>
        </p:txBody>
      </p:sp>
    </p:spTree>
    <p:extLst>
      <p:ext uri="{BB962C8B-B14F-4D97-AF65-F5344CB8AC3E}">
        <p14:creationId xmlns:p14="http://schemas.microsoft.com/office/powerpoint/2010/main" val="2447811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324544" y="908720"/>
            <a:ext cx="10081120" cy="475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5268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ED08B7-9C66-E019-FFA4-1EC2168317A0}"/>
              </a:ext>
            </a:extLst>
          </p:cNvPr>
          <p:cNvSpPr>
            <a:spLocks noGrp="1"/>
          </p:cNvSpPr>
          <p:nvPr>
            <p:ph type="title"/>
          </p:nvPr>
        </p:nvSpPr>
        <p:spPr>
          <a:xfrm>
            <a:off x="1676400" y="2132856"/>
            <a:ext cx="7467600" cy="1143000"/>
          </a:xfrm>
        </p:spPr>
        <p:txBody>
          <a:bodyPr>
            <a:normAutofit/>
          </a:bodyPr>
          <a:lstStyle/>
          <a:p>
            <a:r>
              <a:rPr lang="tr-TR" sz="5400" dirty="0"/>
              <a:t>TEŞEKKÜRLER</a:t>
            </a:r>
          </a:p>
        </p:txBody>
      </p:sp>
      <p:sp>
        <p:nvSpPr>
          <p:cNvPr id="4" name="Dikdörtgen 3">
            <a:extLst>
              <a:ext uri="{FF2B5EF4-FFF2-40B4-BE49-F238E27FC236}">
                <a16:creationId xmlns:a16="http://schemas.microsoft.com/office/drawing/2014/main" id="{6874B5F6-7007-874E-19FF-A57ED064C45F}"/>
              </a:ext>
            </a:extLst>
          </p:cNvPr>
          <p:cNvSpPr/>
          <p:nvPr/>
        </p:nvSpPr>
        <p:spPr>
          <a:xfrm>
            <a:off x="1692597" y="3140968"/>
            <a:ext cx="9937103" cy="954107"/>
          </a:xfrm>
          <a:prstGeom prst="rect">
            <a:avLst/>
          </a:prstGeom>
          <a:noFill/>
        </p:spPr>
        <p:txBody>
          <a:bodyPr wrap="square" lIns="91440" tIns="45720" rIns="91440" bIns="45720">
            <a:spAutoFit/>
          </a:bodyPr>
          <a:lstStyle/>
          <a:p>
            <a:r>
              <a:rPr lang="tr-TR" sz="2800" b="0" cap="none" spc="0" dirty="0">
                <a:ln w="0"/>
                <a:solidFill>
                  <a:schemeClr val="accent1"/>
                </a:solidFill>
                <a:effectLst>
                  <a:outerShdw blurRad="38100" dist="25400" dir="5400000" algn="ctr" rotWithShape="0">
                    <a:srgbClr val="6E747A">
                      <a:alpha val="43000"/>
                    </a:srgbClr>
                  </a:outerShdw>
                </a:effectLst>
              </a:rPr>
              <a:t>EMİR ALİ SALİ </a:t>
            </a:r>
          </a:p>
          <a:p>
            <a:r>
              <a:rPr lang="tr-TR" sz="2800" dirty="0">
                <a:ln w="0"/>
                <a:solidFill>
                  <a:schemeClr val="accent1"/>
                </a:solidFill>
                <a:effectLst>
                  <a:outerShdw blurRad="38100" dist="25400" dir="5400000" algn="ctr" rotWithShape="0">
                    <a:srgbClr val="6E747A">
                      <a:alpha val="43000"/>
                    </a:srgbClr>
                  </a:outerShdw>
                </a:effectLst>
              </a:rPr>
              <a:t>ABDULLAH SAMET MACİT</a:t>
            </a:r>
            <a:endParaRPr lang="tr-TR"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6211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324544" y="980728"/>
            <a:ext cx="10225136" cy="4827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37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396552" y="1628800"/>
            <a:ext cx="10081120" cy="368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365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931224" cy="1143000"/>
          </a:xfrm>
        </p:spPr>
        <p:txBody>
          <a:bodyPr/>
          <a:lstStyle/>
          <a:p>
            <a:r>
              <a:rPr lang="tr-TR" dirty="0" err="1"/>
              <a:t>1.1.1.İstemci</a:t>
            </a:r>
            <a:r>
              <a:rPr lang="tr-TR" dirty="0"/>
              <a:t> / Sunucu (Client/Server)</a:t>
            </a:r>
          </a:p>
        </p:txBody>
      </p:sp>
      <p:sp>
        <p:nvSpPr>
          <p:cNvPr id="3" name="İçerik Yer Tutucusu 2"/>
          <p:cNvSpPr>
            <a:spLocks noGrp="1"/>
          </p:cNvSpPr>
          <p:nvPr>
            <p:ph sz="quarter" idx="1"/>
          </p:nvPr>
        </p:nvSpPr>
        <p:spPr>
          <a:xfrm>
            <a:off x="251520" y="1600200"/>
            <a:ext cx="8352928" cy="4873752"/>
          </a:xfrm>
        </p:spPr>
        <p:txBody>
          <a:bodyPr>
            <a:normAutofit/>
          </a:bodyPr>
          <a:lstStyle/>
          <a:p>
            <a:r>
              <a:rPr lang="tr-TR" sz="3600" dirty="0"/>
              <a:t>Modern İşletim Sistemlerin de genel eğilim, çekirdek (</a:t>
            </a:r>
            <a:r>
              <a:rPr lang="tr-TR" sz="3600" dirty="0" err="1"/>
              <a:t>kernel</a:t>
            </a:r>
            <a:r>
              <a:rPr lang="tr-TR" sz="3600" dirty="0"/>
              <a:t>) en düşük</a:t>
            </a:r>
          </a:p>
          <a:p>
            <a:pPr marL="0" indent="0">
              <a:buNone/>
            </a:pPr>
            <a:r>
              <a:rPr lang="tr-TR" sz="3600" dirty="0"/>
              <a:t>   düzeye indirip kullanıcıları etkileyen </a:t>
            </a:r>
            <a:r>
              <a:rPr lang="tr-TR" sz="3600" dirty="0" err="1"/>
              <a:t>utility</a:t>
            </a:r>
            <a:r>
              <a:rPr lang="tr-TR" sz="3600" dirty="0"/>
              <a:t>      (yardımcı program)’</a:t>
            </a:r>
            <a:r>
              <a:rPr lang="tr-TR" sz="3600" dirty="0" err="1"/>
              <a:t>leri</a:t>
            </a:r>
            <a:endParaRPr lang="tr-TR" sz="3600" dirty="0"/>
          </a:p>
          <a:p>
            <a:pPr marL="0" indent="0">
              <a:buNone/>
            </a:pPr>
            <a:r>
              <a:rPr lang="tr-TR" sz="3600" dirty="0"/>
              <a:t>   zenginleştirmektir.</a:t>
            </a:r>
          </a:p>
        </p:txBody>
      </p:sp>
    </p:spTree>
    <p:extLst>
      <p:ext uri="{BB962C8B-B14F-4D97-AF65-F5344CB8AC3E}">
        <p14:creationId xmlns:p14="http://schemas.microsoft.com/office/powerpoint/2010/main" val="4188394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168</TotalTime>
  <Words>3633</Words>
  <Application>Microsoft Office PowerPoint</Application>
  <PresentationFormat>Ekran Gösterisi (4:3)</PresentationFormat>
  <Paragraphs>255</Paragraphs>
  <Slides>60</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60</vt:i4>
      </vt:variant>
    </vt:vector>
  </HeadingPairs>
  <TitlesOfParts>
    <vt:vector size="68" baseType="lpstr">
      <vt:lpstr>Arial</vt:lpstr>
      <vt:lpstr>Calibri</vt:lpstr>
      <vt:lpstr>Century Schoolbook</vt:lpstr>
      <vt:lpstr>Consolas</vt:lpstr>
      <vt:lpstr>Microsoft Sans Serif</vt:lpstr>
      <vt:lpstr>Wingdings</vt:lpstr>
      <vt:lpstr>Wingdings 2</vt:lpstr>
      <vt:lpstr>Cumba</vt:lpstr>
      <vt:lpstr>İŞLETİM SİSTEMLERİ</vt:lpstr>
      <vt:lpstr>1.İşletim sstemi</vt:lpstr>
      <vt:lpstr>1.1.Temel Kavramlar</vt:lpstr>
      <vt:lpstr>PowerPoint Sunusu</vt:lpstr>
      <vt:lpstr>PowerPoint Sunusu</vt:lpstr>
      <vt:lpstr>PowerPoint Sunusu</vt:lpstr>
      <vt:lpstr>PowerPoint Sunusu</vt:lpstr>
      <vt:lpstr>PowerPoint Sunusu</vt:lpstr>
      <vt:lpstr>1.1.1.İstemci / Sunucu (Client/Server)</vt:lpstr>
      <vt:lpstr>1.1.2.Terminal (Sonda Bulunan)</vt:lpstr>
      <vt:lpstr>1.1.3.Boot / Re-Boot (Başlatma / Yeniden Başlatma)</vt:lpstr>
      <vt:lpstr>1.1.4.Task (Görev)</vt:lpstr>
      <vt:lpstr>1.2. İşletim Sisteminin Görevleri</vt:lpstr>
      <vt:lpstr>1.2.1. İşlem Yönetimi</vt:lpstr>
      <vt:lpstr>1.2.2. Bellek Yönetimi</vt:lpstr>
      <vt:lpstr>1.2.3. Giriş-Çıkış Yönetimi</vt:lpstr>
      <vt:lpstr>1.2.4. Dosya Yönetimi</vt:lpstr>
      <vt:lpstr>1.2.5. Kullanıcı Yönetimi</vt:lpstr>
      <vt:lpstr>1.3.  İşletim Sistemlerinin Sınıflandırılması</vt:lpstr>
      <vt:lpstr>1.3.1.Kullanım Amacına Göre İşletim Sistemleri</vt:lpstr>
      <vt:lpstr>1.3.2. Ürün Ailesine Göre İşletim Sistemleri</vt:lpstr>
      <vt:lpstr>1.3.2. Ürün Ailesine Göre İşletim Sistemleri</vt:lpstr>
      <vt:lpstr>1.3.2. Ürün Ailesine Göre İşletim Sistemleri</vt:lpstr>
      <vt:lpstr>2. CMD Komutları</vt:lpstr>
      <vt:lpstr>2.1.dir</vt:lpstr>
      <vt:lpstr>Parametreler </vt:lpstr>
      <vt:lpstr>2.2. cd</vt:lpstr>
      <vt:lpstr>2.3. md</vt:lpstr>
      <vt:lpstr>2.4. rd</vt:lpstr>
      <vt:lpstr>2.5. del</vt:lpstr>
      <vt:lpstr>2.6 REN</vt:lpstr>
      <vt:lpstr>2.7 MOVE</vt:lpstr>
      <vt:lpstr>2.8 COPY</vt:lpstr>
      <vt:lpstr>2.9. attrib</vt:lpstr>
      <vt:lpstr>2.10. tree</vt:lpstr>
      <vt:lpstr>2.11. date</vt:lpstr>
      <vt:lpstr>2.12. time</vt:lpstr>
      <vt:lpstr>2.13. more</vt:lpstr>
      <vt:lpstr>2.14. copy con</vt:lpstr>
      <vt:lpstr>2.15. print</vt:lpstr>
      <vt:lpstr>2.16. ipconfig</vt:lpstr>
      <vt:lpstr>2.19. shutdown</vt:lpstr>
      <vt:lpstr>3. AÇIK KAYNAK KODLU İŞLETİM SİSTEMLERİ</vt:lpstr>
      <vt:lpstr>3.1 Açık Kaynak Kavramı</vt:lpstr>
      <vt:lpstr>3.2 Linux</vt:lpstr>
      <vt:lpstr>3.3. Linux Dağıtımları</vt:lpstr>
      <vt:lpstr>3.3. Linux Dağıtımları</vt:lpstr>
      <vt:lpstr>3.4. Linux Dosya Sistemleri</vt:lpstr>
      <vt:lpstr>3.4. Linux Dosya Sistemleri</vt:lpstr>
      <vt:lpstr>3.4. Linux Dosya Sistemleri</vt:lpstr>
      <vt:lpstr>3.4. Linux Dosya Sistemleri</vt:lpstr>
      <vt:lpstr>3.4. Linux Dosya Sistemleri</vt:lpstr>
      <vt:lpstr>3.4. Linux Dosya Sistemleri</vt:lpstr>
      <vt:lpstr>5.6. Linux Dizin Yapısı</vt:lpstr>
      <vt:lpstr>5.6. Linux Dizin Yapısı</vt:lpstr>
      <vt:lpstr>5.6. Linux Dizin Yapısı</vt:lpstr>
      <vt:lpstr>PowerPoint Sunusu</vt:lpstr>
      <vt:lpstr>5.6. Linux Dizin Yapısı</vt:lpstr>
      <vt:lpstr>5.6. Linux Dizin Yapısı</vt:lpstr>
      <vt:lpstr>TEŞEKKÜRLER</vt:lpstr>
    </vt:vector>
  </TitlesOfParts>
  <Company>By NeC ® 2010 | Katilimsiz.Com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İŞLETİM SİSTEMLERİ</dc:title>
  <dc:creator>Windows Kullanıcısı</dc:creator>
  <cp:lastModifiedBy>emir sali</cp:lastModifiedBy>
  <cp:revision>15</cp:revision>
  <dcterms:created xsi:type="dcterms:W3CDTF">2024-06-17T13:07:24Z</dcterms:created>
  <dcterms:modified xsi:type="dcterms:W3CDTF">2024-06-18T11:40:33Z</dcterms:modified>
</cp:coreProperties>
</file>