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9045bac54_0_55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9045bac54_0_61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9045bac54_0_574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9045bac54_0_578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9045bac54_0_591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94d6e8529_0_0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C">
  <p:cSld name="TITLE_AND_BODY_2_1_1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>
            <p:ph idx="2" type="pic"/>
          </p:nvPr>
        </p:nvSpPr>
        <p:spPr>
          <a:xfrm>
            <a:off x="228600" y="228600"/>
            <a:ext cx="4690800" cy="46908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61" name="Google Shape;61;p13"/>
          <p:cNvSpPr txBox="1"/>
          <p:nvPr>
            <p:ph type="title"/>
          </p:nvPr>
        </p:nvSpPr>
        <p:spPr>
          <a:xfrm>
            <a:off x="5362500" y="640075"/>
            <a:ext cx="3467100" cy="79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5279300" y="1901949"/>
            <a:ext cx="3550200" cy="269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5320850" y="886550"/>
            <a:ext cx="3467100" cy="130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/>
              <a:t>Rest Assured ile API Servis Testi Projesi: PetStore</a:t>
            </a:r>
            <a:endParaRPr b="1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5279300" y="2784049"/>
            <a:ext cx="3550200" cy="9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/>
              <a:t>EMİRCAN DEMİR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tr"/>
              <a:t>241307109</a:t>
            </a:r>
            <a:endParaRPr b="1"/>
          </a:p>
        </p:txBody>
      </p:sp>
      <p:pic>
        <p:nvPicPr>
          <p:cNvPr id="68" name="Google Shape;68;p14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28600"/>
            <a:ext cx="4690800" cy="4690800"/>
          </a:xfrm>
          <a:prstGeom prst="roundRect">
            <a:avLst>
              <a:gd fmla="val 50000" name="adj"/>
            </a:avLst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30425" y="1056000"/>
            <a:ext cx="7160400" cy="303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tr" sz="2400">
                <a:solidFill>
                  <a:schemeClr val="dk1"/>
                </a:solidFill>
              </a:rPr>
              <a:t>Amaç:</a:t>
            </a:r>
            <a:r>
              <a:rPr lang="tr" sz="2400">
                <a:solidFill>
                  <a:schemeClr val="dk1"/>
                </a:solidFill>
              </a:rPr>
              <a:t> Popüler bir Java kütüphanesi olan Rest Assured kullanarak bir API servisi için otomatik regresyon testleri geliştirmek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30425" y="1056000"/>
            <a:ext cx="7848000" cy="303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2400"/>
              <a:t>Neden Otomatik API Testleri?</a:t>
            </a:r>
            <a:endParaRPr b="1"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tr" sz="2400"/>
              <a:t>Manuel test yükünü azaltmak.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tr" sz="2400"/>
              <a:t>Hataları geliştirme döngüsünün erken aşamalarında yakalamak.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tr" sz="2400"/>
              <a:t>API'lerde yapılan değişikliklerin mevcut fonksiyonelliği bozmamasını (regresyon) güvence altına almak.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tr" sz="2400"/>
              <a:t>…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43400" y="694050"/>
            <a:ext cx="7848000" cy="375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/>
              <a:t>Kullanılan Teknolojiler: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Java: Projenin geliştirildiği ana dil.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Maven: Proje yönetimi, bağımlılık yönetimi aracı.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tr" sz="1800"/>
              <a:t>pom.xml dosyası ile proje yapılandırması ve kütüphane bağımlılıkları yönetilir.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Rest Assured: API testlerini basitleştirmek ve hızlandırmak için tasarlanmış bir Java kütüphanesi.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tr" sz="1800"/>
              <a:t>when(), then()... sözdizimi ile okunabilir testler yazmayı sağlar.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JUnit (4): Java için bir test frameworkü. Testlerin organize edilmesi, çalıştırılması ve doğrulamaların yapılması için kullanılır.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tr" sz="1800"/>
              <a:t>@Test, @BeforeClass gibi anotasyonlarla test akışı yönetilir.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49875" y="475500"/>
            <a:ext cx="7848000" cy="419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/>
              <a:t>Test Edilen Servis: Swagger PetStore API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URL: https://petstore.swagger.io/v2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Swagger tarafından sunulan, evcil hayvan mağazası işlemlerini (pet ekleme, sorgulama, silme vb.) simüle eden, halka açık bir RESTful API servisidir.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Özellikleri: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REST prensiplerine uygun endpoint'ler sunar.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JSON formatında veri alışverişi yapar.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Swagger UI (https://petstore.swagger.io/) üzerinden interaktif olarak endpoint'leri deneme ve dokümantasyonu inceleme imkanı sunar.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GET /pet/findByStatus: Belirli bir statüdeki evcil hayvanları listeler.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POST /pet: Yeni bir evcil hayvan ekler.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49875" y="475500"/>
            <a:ext cx="7848000" cy="419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tr"/>
              <a:t>GitHub repo: https://github.com/EmircanDemirTR/YazilimTestMuhendisligi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