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68A7D-7559-470B-94D4-ADA748F77A1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151E3-0487-4971-B5CD-D5D85191B25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70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151E3-0487-4971-B5CD-D5D85191B251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75856" y="1735135"/>
            <a:ext cx="5648623" cy="1204306"/>
          </a:xfrm>
        </p:spPr>
        <p:txBody>
          <a:bodyPr/>
          <a:lstStyle/>
          <a:p>
            <a:pPr algn="ctr"/>
            <a:r>
              <a:rPr lang="tr-TR" sz="66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İKİ SAVAŞÇI</a:t>
            </a:r>
            <a:endParaRPr lang="tr-TR" sz="6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3140968"/>
            <a:ext cx="8280920" cy="3600400"/>
          </a:xfrm>
        </p:spPr>
        <p:txBody>
          <a:bodyPr>
            <a:noAutofit/>
          </a:bodyPr>
          <a:lstStyle/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HAZIRLAYAN;</a:t>
            </a:r>
          </a:p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ADI=EMİRCAN</a:t>
            </a:r>
          </a:p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SOYADI=ERGİN</a:t>
            </a:r>
          </a:p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NUMARA=18MY93019</a:t>
            </a:r>
          </a:p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DANIŞMAN;</a:t>
            </a:r>
          </a:p>
          <a:p>
            <a:pPr algn="ctr"/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ÖGR.GÖR.NİLGÜN İNCEREİS</a:t>
            </a:r>
          </a:p>
          <a:p>
            <a:pPr algn="ctr"/>
            <a:endParaRPr lang="tr-T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0B4AB215-891B-4718-A8BD-F8F2C99E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9" y="153865"/>
            <a:ext cx="2838450" cy="218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Tasarim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err="1" smtClean="0">
                <a:latin typeface="Times New Roman" pitchFamily="18" charset="0"/>
                <a:cs typeface="Times New Roman" pitchFamily="18" charset="0"/>
              </a:rPr>
              <a:t>ekranlari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 rot="19932175">
            <a:off x="163839" y="1678094"/>
            <a:ext cx="4395875" cy="1934205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 rot="1994722">
            <a:off x="4683384" y="2178125"/>
            <a:ext cx="4350527" cy="1700443"/>
          </a:xfrm>
          <a:prstGeom prst="rect">
            <a:avLst/>
          </a:prstGeom>
        </p:spPr>
      </p:pic>
      <p:pic>
        <p:nvPicPr>
          <p:cNvPr id="6" name="Resim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32" y="4070772"/>
            <a:ext cx="5760720" cy="2252980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 rot="20084873">
            <a:off x="2357368" y="324294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Giriş Ekranı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tin kutusu 7"/>
          <p:cNvSpPr txBox="1"/>
          <p:nvPr/>
        </p:nvSpPr>
        <p:spPr>
          <a:xfrm rot="2098661">
            <a:off x="4745379" y="3288250"/>
            <a:ext cx="155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Level 1 Ekranı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3131839" y="6323752"/>
            <a:ext cx="16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Level 2 Ekranı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400" b="1" dirty="0" err="1" smtClean="0">
                <a:latin typeface="Times New Roman" pitchFamily="18" charset="0"/>
                <a:cs typeface="Times New Roman" pitchFamily="18" charset="0"/>
              </a:rPr>
              <a:t>projenİn</a:t>
            </a:r>
            <a:r>
              <a:rPr lang="tr-TR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400" b="1" dirty="0" err="1" smtClean="0">
                <a:latin typeface="Times New Roman" pitchFamily="18" charset="0"/>
                <a:cs typeface="Times New Roman" pitchFamily="18" charset="0"/>
              </a:rPr>
              <a:t>ÇalIŞMA</a:t>
            </a:r>
            <a:r>
              <a:rPr lang="tr-TR" sz="3400" b="1" dirty="0" smtClean="0">
                <a:latin typeface="Times New Roman" pitchFamily="18" charset="0"/>
                <a:cs typeface="Times New Roman" pitchFamily="18" charset="0"/>
              </a:rPr>
              <a:t> EKRANI</a:t>
            </a:r>
            <a:endParaRPr lang="tr-TR" sz="3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08539" y="1124744"/>
            <a:ext cx="5760720" cy="2118995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3573016"/>
            <a:ext cx="5760720" cy="21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167" y="1340768"/>
            <a:ext cx="7521575" cy="2719665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4"/>
          <a:stretch>
            <a:fillRect/>
          </a:stretch>
        </p:blipFill>
        <p:spPr>
          <a:xfrm>
            <a:off x="1716595" y="4293096"/>
            <a:ext cx="5760720" cy="21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83568" y="1268760"/>
            <a:ext cx="7520940" cy="548640"/>
          </a:xfrm>
        </p:spPr>
        <p:txBody>
          <a:bodyPr/>
          <a:lstStyle/>
          <a:p>
            <a:pPr algn="ctr"/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SENARYO</a:t>
            </a:r>
            <a:endParaRPr lang="tr-TR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-1036" y="2492896"/>
            <a:ext cx="9127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İki arkadaşın beraber eğlenceli vakit geçirecekleri bir masaüstü oyunu yapılması amaçlanmaktadır. İki düşman karakterin bir parkurda karşılıklı ateş ederek birbirlerini öldürmeleri hedeflemektedir.  Her iki karakterin 5 canı bulunmaktadır.</a:t>
            </a:r>
          </a:p>
        </p:txBody>
      </p:sp>
    </p:spTree>
    <p:extLst>
      <p:ext uri="{BB962C8B-B14F-4D97-AF65-F5344CB8AC3E}">
        <p14:creationId xmlns:p14="http://schemas.microsoft.com/office/powerpoint/2010/main" val="31572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1530" y="1124744"/>
            <a:ext cx="7520940" cy="548640"/>
          </a:xfrm>
        </p:spPr>
        <p:txBody>
          <a:bodyPr/>
          <a:lstStyle/>
          <a:p>
            <a:pPr algn="ctr"/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Nasil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oynanir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07504" y="2132856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Birinci Oyuncu w-a-s-d ile karakteri hareket ettirebilecek. “F” tuşu ile karakter ateş edebilecek.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İkinci Oyuncu yön tuşları ile karakteri hareket ettirebilecek. “L” tuşu ile karakter ateş edebilecek.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"R" tuşu ile oynadığınız oyunu tekrar oynayabilirsiniz.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"ESC" tuşu ile giriş ekranına geri dönebilirsiniz.</a:t>
            </a:r>
          </a:p>
        </p:txBody>
      </p:sp>
    </p:spTree>
    <p:extLst>
      <p:ext uri="{BB962C8B-B14F-4D97-AF65-F5344CB8AC3E}">
        <p14:creationId xmlns:p14="http://schemas.microsoft.com/office/powerpoint/2010/main" val="3890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Gİrİş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ekrani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2776"/>
            <a:ext cx="4824537" cy="352839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5004048" y="2022810"/>
            <a:ext cx="4139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iriş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ekranından gidileceği ekrana ilk olarak Level1 adında bir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tanımlandı.</a:t>
            </a:r>
          </a:p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Gideceği ekranın adı yani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string’de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tanımladığı adı yazılmalıdır.</a:t>
            </a:r>
          </a:p>
        </p:txBody>
      </p:sp>
      <p:pic>
        <p:nvPicPr>
          <p:cNvPr id="6" name="Resi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" y="5518571"/>
            <a:ext cx="2409825" cy="866775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500796" y="4885094"/>
            <a:ext cx="6408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Canvas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oluşturup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GirisEkrani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yazılan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script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(kodlar)’ı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canvasın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içerisine atılıp On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+ ya tıklanıp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kısmına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canvas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sürüklenecek. No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kısmına yazdığımız BaslaLevel1() seçilerek bir sonraki ekrana geçilebilir.</a:t>
            </a:r>
          </a:p>
        </p:txBody>
      </p:sp>
    </p:spTree>
    <p:extLst>
      <p:ext uri="{BB962C8B-B14F-4D97-AF65-F5344CB8AC3E}">
        <p14:creationId xmlns:p14="http://schemas.microsoft.com/office/powerpoint/2010/main" val="21817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Karakter can </a:t>
            </a:r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tanimlamalari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3312368" cy="338437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779912" y="238662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GameObject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AudioSource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(ses) tanımladı. </a:t>
            </a:r>
          </a:p>
        </p:txBody>
      </p:sp>
    </p:spTree>
    <p:extLst>
      <p:ext uri="{BB962C8B-B14F-4D97-AF65-F5344CB8AC3E}">
        <p14:creationId xmlns:p14="http://schemas.microsoft.com/office/powerpoint/2010/main" val="170097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400" b="1" dirty="0" smtClean="0">
                <a:latin typeface="Times New Roman" pitchFamily="18" charset="0"/>
                <a:cs typeface="Times New Roman" pitchFamily="18" charset="0"/>
              </a:rPr>
              <a:t>Karakter can</a:t>
            </a:r>
            <a:endParaRPr lang="tr-TR" sz="3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94" y="1556792"/>
            <a:ext cx="602489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4662729" y="3284984"/>
            <a:ext cx="44644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Karakterin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canı </a:t>
            </a: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0’a eşit ve 0’dan dan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küçük ise 2. Oyuncunun kazandığı </a:t>
            </a:r>
            <a:r>
              <a:rPr lang="tr-TR" sz="2800" dirty="0" err="1">
                <a:latin typeface="Times New Roman" pitchFamily="18" charset="0"/>
                <a:cs typeface="Times New Roman" pitchFamily="18" charset="0"/>
              </a:rPr>
              <a:t>gameObject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ekranı çıkar.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06472"/>
            <a:ext cx="3970213" cy="147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Karakterin caninin </a:t>
            </a:r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image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azalmasi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97" y="1772816"/>
            <a:ext cx="5400600" cy="2736304"/>
          </a:xfrm>
          <a:prstGeom prst="rect">
            <a:avLst/>
          </a:prstGeom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92896"/>
            <a:ext cx="921385" cy="381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508104" y="2083231"/>
            <a:ext cx="3635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Karakterin canı 1’er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1’er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azalmaktadır. 1. Oyuncunun canı i’den küçük ise sol üstte ve sağ üstteki can görsellerini eksilt.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372" y="5157192"/>
            <a:ext cx="24669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96" y="4690732"/>
            <a:ext cx="24479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00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3400" b="1" dirty="0" smtClean="0">
                <a:latin typeface="Times New Roman" pitchFamily="18" charset="0"/>
                <a:cs typeface="Times New Roman" pitchFamily="18" charset="0"/>
              </a:rPr>
              <a:t>Ses </a:t>
            </a:r>
            <a:r>
              <a:rPr lang="tr-TR" sz="3400" b="1" dirty="0" err="1" smtClean="0">
                <a:latin typeface="Times New Roman" pitchFamily="18" charset="0"/>
                <a:cs typeface="Times New Roman" pitchFamily="18" charset="0"/>
              </a:rPr>
              <a:t>efektİ</a:t>
            </a:r>
            <a:endParaRPr lang="tr-TR" sz="3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Resi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8"/>
          <a:stretch/>
        </p:blipFill>
        <p:spPr>
          <a:xfrm>
            <a:off x="292194" y="1196752"/>
            <a:ext cx="3703742" cy="24003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211960" y="1556792"/>
            <a:ext cx="457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esler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diye bir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folder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oluşturuldu. 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Folderin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içerisine indirdiğimiz ses dosyaları atıldı.</a:t>
            </a:r>
          </a:p>
        </p:txBody>
      </p:sp>
      <p:pic>
        <p:nvPicPr>
          <p:cNvPr id="6" name="Resi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0" y="3789040"/>
            <a:ext cx="4074696" cy="2476500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572000" y="441604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es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dosyasının taşıyıp projemizin içerisine bırakmalıyız.</a:t>
            </a:r>
          </a:p>
        </p:txBody>
      </p:sp>
    </p:spTree>
    <p:extLst>
      <p:ext uri="{BB962C8B-B14F-4D97-AF65-F5344CB8AC3E}">
        <p14:creationId xmlns:p14="http://schemas.microsoft.com/office/powerpoint/2010/main" val="29355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Ses efekt </a:t>
            </a:r>
            <a:r>
              <a:rPr lang="tr-TR" dirty="0" err="1" smtClean="0"/>
              <a:t>kodlari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301916"/>
            <a:ext cx="3543300" cy="7429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3528392" cy="356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878090" y="1916832"/>
            <a:ext cx="401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olarak 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AudioSource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tanımlandı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4859368" y="3257891"/>
            <a:ext cx="4014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Attığımız ses dosyasını çalıştırmak için kullanılır.</a:t>
            </a:r>
            <a:endParaRPr lang="tr-T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03" y="4640642"/>
            <a:ext cx="24003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212979"/>
            <a:ext cx="27146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3937075" y="5212979"/>
            <a:ext cx="68407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3937075" y="5212979"/>
            <a:ext cx="684076" cy="8640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/>
          <p:cNvCxnSpPr/>
          <p:nvPr/>
        </p:nvCxnSpPr>
        <p:spPr>
          <a:xfrm flipV="1">
            <a:off x="4279113" y="4840667"/>
            <a:ext cx="522058" cy="3723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2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248</TotalTime>
  <Words>263</Words>
  <Application>Microsoft Office PowerPoint</Application>
  <PresentationFormat>Ekran Gösterisi (4:3)</PresentationFormat>
  <Paragraphs>36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Açılar</vt:lpstr>
      <vt:lpstr>İKİ SAVAŞÇI</vt:lpstr>
      <vt:lpstr>SENARYO</vt:lpstr>
      <vt:lpstr>Nasil oynanir</vt:lpstr>
      <vt:lpstr>Gİrİş ekrani</vt:lpstr>
      <vt:lpstr>Karakter can tanimlamalari</vt:lpstr>
      <vt:lpstr>Karakter can</vt:lpstr>
      <vt:lpstr>Karakterin caninin image azalmasi</vt:lpstr>
      <vt:lpstr>Ses efektİ</vt:lpstr>
      <vt:lpstr>Ses efekt kodlari</vt:lpstr>
      <vt:lpstr>Tasarim ekranlari</vt:lpstr>
      <vt:lpstr>projenİn ÇalIŞMA EKRANI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İKİ SAVAŞÇI</dc:title>
  <dc:creator>EMİRCAN</dc:creator>
  <cp:lastModifiedBy>EMİRCAN</cp:lastModifiedBy>
  <cp:revision>10</cp:revision>
  <dcterms:created xsi:type="dcterms:W3CDTF">2020-05-01T09:35:38Z</dcterms:created>
  <dcterms:modified xsi:type="dcterms:W3CDTF">2020-05-02T14:28:22Z</dcterms:modified>
</cp:coreProperties>
</file>