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09547-C52B-1D2D-BEE6-A1DB2289A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38997-176E-18EB-D981-ABF119150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6120A-A2C0-00AD-600F-73789D5F2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F355-78C1-4348-B688-2771FAE72F9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F0BC9-B470-7974-667B-73F27B82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EE445-C366-1D54-2F8D-8E8F85CA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F3CA-581A-40E0-AB9E-D52E5BE4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0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D0ED9-E018-6B68-43D1-6817B308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F702B-DC77-36BB-F069-C2255A9D6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E7A6F-23CF-3807-AB71-7C355DA73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F355-78C1-4348-B688-2771FAE72F9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D1148-A851-C96B-2A9E-17BFBA7E7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CB49B-3619-1C3E-4093-C17A2B50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F3CA-581A-40E0-AB9E-D52E5BE4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0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51A878-C543-B669-B691-427265886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DDD5F-4C28-7920-9955-7E8CF357B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D4A44-9D64-6586-3C2D-9077BC46A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F355-78C1-4348-B688-2771FAE72F9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38418-1552-41FB-AEE0-23625016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95DB6-8621-9554-AD2C-04CF868CB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F3CA-581A-40E0-AB9E-D52E5BE4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7C42-9B4E-B880-0B90-1E9B756E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201B2-529A-3A21-C377-15F46343B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96A7D-DF1A-98C2-1CB9-57E70787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F355-78C1-4348-B688-2771FAE72F9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3673F-6CB7-686A-43AB-59812BA2C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AB693-F824-463F-1062-D0652A4C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F3CA-581A-40E0-AB9E-D52E5BE4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E1A72-AC91-B25D-6935-27757030B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FAFD2-8FDE-30D8-1391-4FDF8DC9C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E0EC2-1383-6A3D-2DD1-39AABB46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F355-78C1-4348-B688-2771FAE72F9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681DB-3C34-3DDF-D55E-76E7DEB8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08832-2B8D-CC69-D4DA-8598AC1F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F3CA-581A-40E0-AB9E-D52E5BE4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50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36E1-9692-A716-2F17-17E9B16DA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989FC-6CE9-D388-38F0-3277DC651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6BFA7-68DA-556C-9661-F89E0ED7F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F2164-5214-F39B-0F1F-6133C0969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F355-78C1-4348-B688-2771FAE72F9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66281-D292-0F2B-B2C0-A1082F546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76AE6-6A2E-99CB-43C7-C3A4FCF0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F3CA-581A-40E0-AB9E-D52E5BE4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8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48A62-7312-CC4B-9B5C-421952DA5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37835-FA20-1E1E-BE19-7EA589E2F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825EE-78E9-B2FE-3F0C-C15C8B32D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D344B-5E0B-42B3-C663-16DB8673E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830C2-DD39-8E72-E295-0C49CAA7B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B182CB-7CF6-8B57-63EE-3EB8D8AED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F355-78C1-4348-B688-2771FAE72F9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3D0F8E-A49A-723C-B8E6-1E210A6F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784229-18DF-9E1E-CB33-5DEE2029D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F3CA-581A-40E0-AB9E-D52E5BE4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3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B61A-0D5E-0805-AEB7-057C43A22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4C33F-AC63-B132-D7FC-13D99AB10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F355-78C1-4348-B688-2771FAE72F9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3DF83-33A7-5CA5-A2F5-BA1538CBD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9D9A1-3EDB-F8BF-EE09-26D3780CE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F3CA-581A-40E0-AB9E-D52E5BE4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1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40A4B6-09FE-F220-BE03-4BE2131B3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F355-78C1-4348-B688-2771FAE72F9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0B774C-A4B0-C5B6-25F4-80BB8FF37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6F35F-D2FF-9477-C7CB-5979D07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F3CA-581A-40E0-AB9E-D52E5BE4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9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BE777-E1CC-1B6C-1E50-E1743687A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3C0C5-15E3-521A-2053-EEF850845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35C40-2CEF-64A0-840E-483F41576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89D30-E7DD-D00F-0C06-4F3F76106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F355-78C1-4348-B688-2771FAE72F9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466C0-6AC5-EB84-A08D-6D942AF4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88F16-B995-8876-31F4-BC50E4E2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F3CA-581A-40E0-AB9E-D52E5BE4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2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4A36-ECBD-FBF0-0C1B-67D5102F3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7E110E-1CAF-4DA6-3073-9352F1F96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344E1-7259-63C8-CEA5-02F083A5D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D11AD-EEF1-26DD-7D7D-721E0DC36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F355-78C1-4348-B688-2771FAE72F9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F9E06-2AA8-BD13-CA80-277CB0C32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59727-CA98-2632-1E45-BBF0A339F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F3CA-581A-40E0-AB9E-D52E5BE4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1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6CFE06-6C53-EDE3-D5DC-54F83BF5F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8F2BA-249F-49B6-961B-DC6936304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59ED2-85EA-47EE-00B9-EA8B8D3AE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0F355-78C1-4348-B688-2771FAE72F9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AC798-AE3E-2822-ECBD-86949AB6B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B8AB8-965D-4697-0A0D-E96E7AE48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3F3CA-581A-40E0-AB9E-D52E5BE4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0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7AA10-ECB7-C54F-C329-326AAC0690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Yönlendirilmiş Çalışma</a:t>
            </a:r>
            <a:br>
              <a:rPr lang="tr-TR" dirty="0"/>
            </a:br>
            <a:r>
              <a:rPr lang="tr-TR" dirty="0"/>
              <a:t>Analiz Dökümanı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B2A41-19A7-6B51-3003-6A6E766FB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507794" cy="2562788"/>
          </a:xfrm>
        </p:spPr>
        <p:txBody>
          <a:bodyPr>
            <a:normAutofit fontScale="55000" lnSpcReduction="20000"/>
          </a:bodyPr>
          <a:lstStyle/>
          <a:p>
            <a:endParaRPr lang="tr-TR" sz="3800" dirty="0"/>
          </a:p>
          <a:p>
            <a:r>
              <a:rPr lang="tr-TR" sz="8000" dirty="0"/>
              <a:t>Wikipedia Benzeri Bilgi Uygulaması</a:t>
            </a:r>
          </a:p>
          <a:p>
            <a:r>
              <a:rPr lang="tr-TR" sz="3200" dirty="0"/>
              <a:t>    </a:t>
            </a:r>
          </a:p>
          <a:p>
            <a:r>
              <a:rPr lang="tr-TR" sz="3200" dirty="0"/>
              <a:t>      </a:t>
            </a:r>
          </a:p>
          <a:p>
            <a:r>
              <a:rPr lang="tr-TR" sz="4900" dirty="0"/>
              <a:t>                                                                                Emirhan Üstün</a:t>
            </a:r>
          </a:p>
          <a:p>
            <a:r>
              <a:rPr lang="tr-TR" sz="4900" dirty="0"/>
              <a:t>                                                                          2022-2023 Güz Dönemi</a:t>
            </a:r>
            <a:endParaRPr lang="en-US" sz="4900" dirty="0"/>
          </a:p>
        </p:txBody>
      </p:sp>
    </p:spTree>
    <p:extLst>
      <p:ext uri="{BB962C8B-B14F-4D97-AF65-F5344CB8AC3E}">
        <p14:creationId xmlns:p14="http://schemas.microsoft.com/office/powerpoint/2010/main" val="763177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BE0DD-8821-DAF8-5BA6-BC6765778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1-Proje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3279F-3381-1CDB-E017-B664BC14D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Her alanda </a:t>
            </a:r>
            <a:r>
              <a:rPr lang="en-US" b="0" i="0" dirty="0" err="1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ansiklopedik</a:t>
            </a:r>
            <a:r>
              <a:rPr lang="tr-TR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 bigilerin ve makalelerin olduğu herkesin rahatça ulaşabileceği bir uygulama.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101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70C07-CF3A-710F-E65B-160A2726A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KULLANICI SENARYOLAR</a:t>
            </a:r>
            <a:r>
              <a:rPr lang="tr-TR" dirty="0">
                <a:latin typeface="Arial" panose="020B0604020202020204" pitchFamily="34" charset="0"/>
              </a:rPr>
              <a:t>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88C7E-11B2-C320-5490-4CC3449E7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1-Kullanıcı</a:t>
            </a:r>
          </a:p>
          <a:p>
            <a:r>
              <a:rPr lang="tr-TR" dirty="0"/>
              <a:t>Kullanıcı uygulamada popüler bilgileri bulabilir, daha önce kaydettiği bilgilere daha hızlı erişebilir, aradığı bilgilere ulaşabilir ve ayarlar bölümünde kendine göre ayarlayabilir.</a:t>
            </a:r>
          </a:p>
          <a:p>
            <a:r>
              <a:rPr lang="tr-TR" dirty="0"/>
              <a:t>2-Editör</a:t>
            </a:r>
          </a:p>
          <a:p>
            <a:r>
              <a:rPr lang="tr-TR" dirty="0"/>
              <a:t>Uygulamdaki bilgileri ekleyip, siler ve kontrolünü yapar.</a:t>
            </a:r>
          </a:p>
          <a:p>
            <a:r>
              <a:rPr lang="tr-TR" dirty="0"/>
              <a:t>3-Admin</a:t>
            </a:r>
          </a:p>
          <a:p>
            <a:r>
              <a:rPr lang="tr-TR" dirty="0"/>
              <a:t>Uygulamadaki kullanıcı ve editörlerin kontrolünü sağlar.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505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69A8-A603-35FD-2CD7-6FBCBFCB5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Uygulama Akış Diyagramı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709EA6-12E2-EB3C-48BE-5F55BBA07E39}"/>
              </a:ext>
            </a:extLst>
          </p:cNvPr>
          <p:cNvSpPr/>
          <p:nvPr/>
        </p:nvSpPr>
        <p:spPr>
          <a:xfrm>
            <a:off x="1032387" y="3652684"/>
            <a:ext cx="1582994" cy="668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Kullanıcı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5C120D-104A-670E-18EA-0D4961E13BF7}"/>
              </a:ext>
            </a:extLst>
          </p:cNvPr>
          <p:cNvSpPr/>
          <p:nvPr/>
        </p:nvSpPr>
        <p:spPr>
          <a:xfrm>
            <a:off x="4670323" y="2379406"/>
            <a:ext cx="1573161" cy="511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Keşfet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86BECE-91EE-8B50-DD80-4597FEDCF930}"/>
              </a:ext>
            </a:extLst>
          </p:cNvPr>
          <p:cNvSpPr/>
          <p:nvPr/>
        </p:nvSpPr>
        <p:spPr>
          <a:xfrm>
            <a:off x="4670323" y="3165988"/>
            <a:ext cx="1582994" cy="511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Kaydedilen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470B91-0235-11F6-EA15-AED1CB191C85}"/>
              </a:ext>
            </a:extLst>
          </p:cNvPr>
          <p:cNvSpPr/>
          <p:nvPr/>
        </p:nvSpPr>
        <p:spPr>
          <a:xfrm>
            <a:off x="4660490" y="3893139"/>
            <a:ext cx="1582994" cy="511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Ara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A1A83B-D295-2F42-7A8B-EAB75B0A90CF}"/>
              </a:ext>
            </a:extLst>
          </p:cNvPr>
          <p:cNvSpPr/>
          <p:nvPr/>
        </p:nvSpPr>
        <p:spPr>
          <a:xfrm>
            <a:off x="4675239" y="4690705"/>
            <a:ext cx="1582994" cy="511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Ayarlar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BDB7D5-5C59-7D4E-644C-2DB85336526E}"/>
              </a:ext>
            </a:extLst>
          </p:cNvPr>
          <p:cNvCxnSpPr>
            <a:cxnSpLocks/>
          </p:cNvCxnSpPr>
          <p:nvPr/>
        </p:nvCxnSpPr>
        <p:spPr>
          <a:xfrm flipV="1">
            <a:off x="2615381" y="2654710"/>
            <a:ext cx="2054942" cy="1081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71EA59-32AD-6B71-87B3-BEB9173DF818}"/>
              </a:ext>
            </a:extLst>
          </p:cNvPr>
          <p:cNvCxnSpPr>
            <a:cxnSpLocks/>
          </p:cNvCxnSpPr>
          <p:nvPr/>
        </p:nvCxnSpPr>
        <p:spPr>
          <a:xfrm flipV="1">
            <a:off x="2615381" y="3429000"/>
            <a:ext cx="2054942" cy="41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009017F-6F27-DDF7-0333-40E09625396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615381" y="3986981"/>
            <a:ext cx="2045109" cy="219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7A032C-837E-836B-A66A-63F1FF731160}"/>
              </a:ext>
            </a:extLst>
          </p:cNvPr>
          <p:cNvCxnSpPr>
            <a:cxnSpLocks/>
          </p:cNvCxnSpPr>
          <p:nvPr/>
        </p:nvCxnSpPr>
        <p:spPr>
          <a:xfrm>
            <a:off x="2615381" y="4179427"/>
            <a:ext cx="2054942" cy="85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0C32D34-FC6B-8FC9-F51A-22E30FE200D6}"/>
              </a:ext>
            </a:extLst>
          </p:cNvPr>
          <p:cNvSpPr/>
          <p:nvPr/>
        </p:nvSpPr>
        <p:spPr>
          <a:xfrm>
            <a:off x="4670323" y="5406872"/>
            <a:ext cx="1582994" cy="400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Kullanıcı Girişi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D884A4-A732-BCC0-C0D0-6D31B069D64B}"/>
              </a:ext>
            </a:extLst>
          </p:cNvPr>
          <p:cNvCxnSpPr/>
          <p:nvPr/>
        </p:nvCxnSpPr>
        <p:spPr>
          <a:xfrm>
            <a:off x="2610465" y="4306453"/>
            <a:ext cx="2050025" cy="130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754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395525-F0AE-1AA9-CD8A-FB1108A0A3E0}"/>
              </a:ext>
            </a:extLst>
          </p:cNvPr>
          <p:cNvSpPr/>
          <p:nvPr/>
        </p:nvSpPr>
        <p:spPr>
          <a:xfrm>
            <a:off x="1091381" y="3429000"/>
            <a:ext cx="1474838" cy="769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Editör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43B975-9691-BE9D-0BA1-5F994F33EFC0}"/>
              </a:ext>
            </a:extLst>
          </p:cNvPr>
          <p:cNvSpPr/>
          <p:nvPr/>
        </p:nvSpPr>
        <p:spPr>
          <a:xfrm>
            <a:off x="4237704" y="2290047"/>
            <a:ext cx="1533832" cy="581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Bilgi Ekle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0A2F2B-D62A-6794-54FC-8E0D1C81617A}"/>
              </a:ext>
            </a:extLst>
          </p:cNvPr>
          <p:cNvSpPr/>
          <p:nvPr/>
        </p:nvSpPr>
        <p:spPr>
          <a:xfrm>
            <a:off x="4267201" y="3559278"/>
            <a:ext cx="1474838" cy="553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Bilgi Sil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BD9162-8800-98B3-DEF3-963B60569361}"/>
              </a:ext>
            </a:extLst>
          </p:cNvPr>
          <p:cNvSpPr/>
          <p:nvPr/>
        </p:nvSpPr>
        <p:spPr>
          <a:xfrm>
            <a:off x="4257368" y="4906041"/>
            <a:ext cx="1533832" cy="553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Kullanıcı Girişi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32CFB8-FBCC-7FCB-512B-0D13041E715B}"/>
              </a:ext>
            </a:extLst>
          </p:cNvPr>
          <p:cNvCxnSpPr/>
          <p:nvPr/>
        </p:nvCxnSpPr>
        <p:spPr>
          <a:xfrm flipV="1">
            <a:off x="2566219" y="2467897"/>
            <a:ext cx="1671485" cy="106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588A18-928D-830B-AE6C-68D39428D213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566219" y="3813687"/>
            <a:ext cx="1700982" cy="22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7C9A5E-CF5F-0C58-1F5B-7BE085DEC41C}"/>
              </a:ext>
            </a:extLst>
          </p:cNvPr>
          <p:cNvCxnSpPr>
            <a:cxnSpLocks/>
          </p:cNvCxnSpPr>
          <p:nvPr/>
        </p:nvCxnSpPr>
        <p:spPr>
          <a:xfrm>
            <a:off x="2556387" y="3956511"/>
            <a:ext cx="1681317" cy="1107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892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0B4497-4645-F85A-B02A-09DB69D2D48B}"/>
              </a:ext>
            </a:extLst>
          </p:cNvPr>
          <p:cNvSpPr/>
          <p:nvPr/>
        </p:nvSpPr>
        <p:spPr>
          <a:xfrm>
            <a:off x="1150374" y="3429000"/>
            <a:ext cx="1514168" cy="680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Admin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806145-E357-F710-6C99-0084B7A7CA64}"/>
              </a:ext>
            </a:extLst>
          </p:cNvPr>
          <p:cNvSpPr/>
          <p:nvPr/>
        </p:nvSpPr>
        <p:spPr>
          <a:xfrm>
            <a:off x="4670321" y="2422779"/>
            <a:ext cx="1425677" cy="658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Kullanıcı Listesi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E6E41B-3EEC-D929-52D9-C337608F840B}"/>
              </a:ext>
            </a:extLst>
          </p:cNvPr>
          <p:cNvSpPr/>
          <p:nvPr/>
        </p:nvSpPr>
        <p:spPr>
          <a:xfrm>
            <a:off x="4670322" y="4299871"/>
            <a:ext cx="1425677" cy="658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Editör Listesi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25483D-B328-EE94-AF9A-A1D067C0E2DD}"/>
              </a:ext>
            </a:extLst>
          </p:cNvPr>
          <p:cNvCxnSpPr/>
          <p:nvPr/>
        </p:nvCxnSpPr>
        <p:spPr>
          <a:xfrm flipV="1">
            <a:off x="2664542" y="2851355"/>
            <a:ext cx="1927123" cy="757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424461-BAD7-1432-F528-2159692B076B}"/>
              </a:ext>
            </a:extLst>
          </p:cNvPr>
          <p:cNvCxnSpPr/>
          <p:nvPr/>
        </p:nvCxnSpPr>
        <p:spPr>
          <a:xfrm>
            <a:off x="2664542" y="4001294"/>
            <a:ext cx="2005779" cy="62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98C03-45DD-80D8-7927-DB770C21E95E}"/>
              </a:ext>
            </a:extLst>
          </p:cNvPr>
          <p:cNvSpPr/>
          <p:nvPr/>
        </p:nvSpPr>
        <p:spPr>
          <a:xfrm>
            <a:off x="4670321" y="3373337"/>
            <a:ext cx="1425677" cy="627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Kullanıcı Girişi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47580C-3743-4C02-02DF-B424874C9193}"/>
              </a:ext>
            </a:extLst>
          </p:cNvPr>
          <p:cNvCxnSpPr>
            <a:stCxn id="4" idx="3"/>
          </p:cNvCxnSpPr>
          <p:nvPr/>
        </p:nvCxnSpPr>
        <p:spPr>
          <a:xfrm flipV="1">
            <a:off x="2664542" y="3677265"/>
            <a:ext cx="1927123" cy="9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906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104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Office Theme</vt:lpstr>
      <vt:lpstr>Yönlendirilmiş Çalışma Analiz Dökümanı</vt:lpstr>
      <vt:lpstr>1-Proje</vt:lpstr>
      <vt:lpstr> KULLANICI SENARYOLARI</vt:lpstr>
      <vt:lpstr>Uygulama Akış Diyagramı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Yönlendirilmiş Çalışma Analiz Dökümanı</dc:title>
  <dc:creator>Emirhan</dc:creator>
  <cp:lastModifiedBy>Emirhan</cp:lastModifiedBy>
  <cp:revision>5</cp:revision>
  <dcterms:created xsi:type="dcterms:W3CDTF">2022-10-17T07:52:15Z</dcterms:created>
  <dcterms:modified xsi:type="dcterms:W3CDTF">2022-10-17T09:39:20Z</dcterms:modified>
</cp:coreProperties>
</file>