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04327-C7E0-43DC-BD50-D9536BB17159}" v="271" dt="2020-10-28T10:19:57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Fred" userId="e9d95f40c6b3919d" providerId="LiveId" clId="{8E404327-C7E0-43DC-BD50-D9536BB17159}"/>
    <pc:docChg chg="undo redo custSel mod addSld delSld modSld">
      <pc:chgData name="Hu Fred" userId="e9d95f40c6b3919d" providerId="LiveId" clId="{8E404327-C7E0-43DC-BD50-D9536BB17159}" dt="2020-10-28T10:24:09.142" v="805" actId="20577"/>
      <pc:docMkLst>
        <pc:docMk/>
      </pc:docMkLst>
      <pc:sldChg chg="addSp delSp modSp mod">
        <pc:chgData name="Hu Fred" userId="e9d95f40c6b3919d" providerId="LiveId" clId="{8E404327-C7E0-43DC-BD50-D9536BB17159}" dt="2020-10-28T08:06:23.389" v="214" actId="403"/>
        <pc:sldMkLst>
          <pc:docMk/>
          <pc:sldMk cId="2418560534" sldId="260"/>
        </pc:sldMkLst>
        <pc:spChg chg="mo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2" creationId="{7ADEA430-6D60-4409-8C41-9CBD2A4BBB69}"/>
          </ac:spMkLst>
        </pc:spChg>
        <pc:spChg chg="add mod">
          <ac:chgData name="Hu Fred" userId="e9d95f40c6b3919d" providerId="LiveId" clId="{8E404327-C7E0-43DC-BD50-D9536BB17159}" dt="2020-10-28T08:06:23.389" v="214" actId="403"/>
          <ac:spMkLst>
            <pc:docMk/>
            <pc:sldMk cId="2418560534" sldId="260"/>
            <ac:spMk id="10" creationId="{C60EA832-17D8-44CB-B77E-3E3BDE4DE394}"/>
          </ac:spMkLst>
        </pc:spChg>
        <pc:spChg chg="add mod">
          <ac:chgData name="Hu Fred" userId="e9d95f40c6b3919d" providerId="LiveId" clId="{8E404327-C7E0-43DC-BD50-D9536BB17159}" dt="2020-10-28T08:06:23.389" v="214" actId="403"/>
          <ac:spMkLst>
            <pc:docMk/>
            <pc:sldMk cId="2418560534" sldId="260"/>
            <ac:spMk id="11" creationId="{28DE4949-611C-4D95-809D-95524BD2C5FC}"/>
          </ac:spMkLst>
        </pc:spChg>
        <pc:spChg chg="add mod">
          <ac:chgData name="Hu Fred" userId="e9d95f40c6b3919d" providerId="LiveId" clId="{8E404327-C7E0-43DC-BD50-D9536BB17159}" dt="2020-10-28T08:06:23.389" v="214" actId="403"/>
          <ac:spMkLst>
            <pc:docMk/>
            <pc:sldMk cId="2418560534" sldId="260"/>
            <ac:spMk id="12" creationId="{BFD82B97-8DEB-470B-B748-A277FD467796}"/>
          </ac:spMkLst>
        </pc:spChg>
        <pc:spChg chg="add mod">
          <ac:chgData name="Hu Fred" userId="e9d95f40c6b3919d" providerId="LiveId" clId="{8E404327-C7E0-43DC-BD50-D9536BB17159}" dt="2020-10-28T08:06:23.389" v="214" actId="403"/>
          <ac:spMkLst>
            <pc:docMk/>
            <pc:sldMk cId="2418560534" sldId="260"/>
            <ac:spMk id="13" creationId="{04996EEA-2C4C-44F3-AE7C-0CB60800DFE6}"/>
          </ac:spMkLst>
        </pc:spChg>
        <pc:spChg chg="add del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24" creationId="{54A6836E-C603-43CB-9DA7-89D8E3FA3838}"/>
          </ac:spMkLst>
        </pc:spChg>
        <pc:spChg chg="add del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25" creationId="{296007DD-F9BF-4F0F-B8C6-C514B2841971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37" creationId="{398F3DEE-0E56-499F-AFAE-C2DA7C2C815B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38" creationId="{EBB65E49-5337-40E3-9DBD-146D14EA0739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39" creationId="{E859509F-94DC-4952-A3B5-1EFAA2F5242F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40" creationId="{398F3DEE-0E56-499F-AFAE-C2DA7C2C815B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41" creationId="{6B1AF2CB-1EFE-4962-A8DC-2D3CE47362B5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42" creationId="{EBB65E49-5337-40E3-9DBD-146D14EA0739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43" creationId="{2232531E-9E20-48D1-A119-C05304D9E893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44" creationId="{E859509F-94DC-4952-A3B5-1EFAA2F5242F}"/>
          </ac:spMkLst>
        </pc:spChg>
        <pc:spChg chg="add">
          <ac:chgData name="Hu Fred" userId="e9d95f40c6b3919d" providerId="LiveId" clId="{8E404327-C7E0-43DC-BD50-D9536BB17159}" dt="2020-10-28T08:00:56.170" v="86" actId="26606"/>
          <ac:spMkLst>
            <pc:docMk/>
            <pc:sldMk cId="2418560534" sldId="260"/>
            <ac:spMk id="45" creationId="{17AA014B-79A8-4BEC-893F-423182880E21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46" creationId="{6B1AF2CB-1EFE-4962-A8DC-2D3CE47362B5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48" creationId="{2232531E-9E20-48D1-A119-C05304D9E893}"/>
          </ac:spMkLst>
        </pc:spChg>
        <pc:spChg chg="add del">
          <ac:chgData name="Hu Fred" userId="e9d95f40c6b3919d" providerId="LiveId" clId="{8E404327-C7E0-43DC-BD50-D9536BB17159}" dt="2020-10-28T08:00:42.535" v="80" actId="26606"/>
          <ac:spMkLst>
            <pc:docMk/>
            <pc:sldMk cId="2418560534" sldId="260"/>
            <ac:spMk id="50" creationId="{17AA014B-79A8-4BEC-893F-423182880E21}"/>
          </ac:spMkLst>
        </pc:spChg>
        <pc:grpChg chg="add del">
          <ac:chgData name="Hu Fred" userId="e9d95f40c6b3919d" providerId="LiveId" clId="{8E404327-C7E0-43DC-BD50-D9536BB17159}" dt="2020-10-28T08:00:56.170" v="86" actId="26606"/>
          <ac:grpSpMkLst>
            <pc:docMk/>
            <pc:sldMk cId="2418560534" sldId="260"/>
            <ac:grpSpMk id="26" creationId="{8A0FAFCA-5C96-453B-83B7-A9AEF7F18960}"/>
          </ac:grpSpMkLst>
        </pc:grpChg>
        <pc:grpChg chg="add del">
          <ac:chgData name="Hu Fred" userId="e9d95f40c6b3919d" providerId="LiveId" clId="{8E404327-C7E0-43DC-BD50-D9536BB17159}" dt="2020-10-28T08:00:56.170" v="86" actId="26606"/>
          <ac:grpSpMkLst>
            <pc:docMk/>
            <pc:sldMk cId="2418560534" sldId="260"/>
            <ac:grpSpMk id="31" creationId="{CD0398DD-AD75-4E2B-A3C6-35073082A8B4}"/>
          </ac:grpSpMkLst>
        </pc:grpChg>
        <pc:picChg chg="add del">
          <ac:chgData name="Hu Fred" userId="e9d95f40c6b3919d" providerId="LiveId" clId="{8E404327-C7E0-43DC-BD50-D9536BB17159}" dt="2020-10-28T08:00:14.296" v="69" actId="22"/>
          <ac:picMkLst>
            <pc:docMk/>
            <pc:sldMk cId="2418560534" sldId="260"/>
            <ac:picMk id="3" creationId="{E986A104-D846-484C-901F-9E33488EC8F0}"/>
          </ac:picMkLst>
        </pc:picChg>
        <pc:picChg chg="add del">
          <ac:chgData name="Hu Fred" userId="e9d95f40c6b3919d" providerId="LiveId" clId="{8E404327-C7E0-43DC-BD50-D9536BB17159}" dt="2020-10-28T08:00:14.296" v="69" actId="22"/>
          <ac:picMkLst>
            <pc:docMk/>
            <pc:sldMk cId="2418560534" sldId="260"/>
            <ac:picMk id="4" creationId="{0C1606B9-F49F-4441-B314-1CE126E41098}"/>
          </ac:picMkLst>
        </pc:picChg>
        <pc:picChg chg="add del">
          <ac:chgData name="Hu Fred" userId="e9d95f40c6b3919d" providerId="LiveId" clId="{8E404327-C7E0-43DC-BD50-D9536BB17159}" dt="2020-10-28T08:00:14.296" v="69" actId="22"/>
          <ac:picMkLst>
            <pc:docMk/>
            <pc:sldMk cId="2418560534" sldId="260"/>
            <ac:picMk id="5" creationId="{1BBC8231-7446-42E8-A109-CA4639B2F331}"/>
          </ac:picMkLst>
        </pc:picChg>
        <pc:picChg chg="add mod">
          <ac:chgData name="Hu Fred" userId="e9d95f40c6b3919d" providerId="LiveId" clId="{8E404327-C7E0-43DC-BD50-D9536BB17159}" dt="2020-10-28T08:02:46.601" v="135" actId="1076"/>
          <ac:picMkLst>
            <pc:docMk/>
            <pc:sldMk cId="2418560534" sldId="260"/>
            <ac:picMk id="6" creationId="{AFB38CE3-46F7-46CC-B1FB-B7816D4C3DCB}"/>
          </ac:picMkLst>
        </pc:picChg>
        <pc:picChg chg="add mod">
          <ac:chgData name="Hu Fred" userId="e9d95f40c6b3919d" providerId="LiveId" clId="{8E404327-C7E0-43DC-BD50-D9536BB17159}" dt="2020-10-28T08:00:56.170" v="86" actId="26606"/>
          <ac:picMkLst>
            <pc:docMk/>
            <pc:sldMk cId="2418560534" sldId="260"/>
            <ac:picMk id="7" creationId="{BA43929F-33D5-4926-AAE5-2A159F1C1FA1}"/>
          </ac:picMkLst>
        </pc:picChg>
        <pc:picChg chg="add mod">
          <ac:chgData name="Hu Fred" userId="e9d95f40c6b3919d" providerId="LiveId" clId="{8E404327-C7E0-43DC-BD50-D9536BB17159}" dt="2020-10-28T08:00:56.170" v="86" actId="26606"/>
          <ac:picMkLst>
            <pc:docMk/>
            <pc:sldMk cId="2418560534" sldId="260"/>
            <ac:picMk id="8" creationId="{8B04A536-12E7-4DB2-AC4F-53B80DED91A8}"/>
          </ac:picMkLst>
        </pc:picChg>
        <pc:picChg chg="add mod ord">
          <ac:chgData name="Hu Fred" userId="e9d95f40c6b3919d" providerId="LiveId" clId="{8E404327-C7E0-43DC-BD50-D9536BB17159}" dt="2020-10-28T08:01:10.109" v="90" actId="166"/>
          <ac:picMkLst>
            <pc:docMk/>
            <pc:sldMk cId="2418560534" sldId="260"/>
            <ac:picMk id="9" creationId="{28641059-C577-4A2E-859E-6BB03D5B0230}"/>
          </ac:picMkLst>
        </pc:picChg>
      </pc:sldChg>
      <pc:sldChg chg="addSp delSp modSp add del mod">
        <pc:chgData name="Hu Fred" userId="e9d95f40c6b3919d" providerId="LiveId" clId="{8E404327-C7E0-43DC-BD50-D9536BB17159}" dt="2020-10-28T10:20:08.024" v="804" actId="20577"/>
        <pc:sldMkLst>
          <pc:docMk/>
          <pc:sldMk cId="611348071" sldId="261"/>
        </pc:sldMkLst>
        <pc:spChg chg="mod">
          <ac:chgData name="Hu Fred" userId="e9d95f40c6b3919d" providerId="LiveId" clId="{8E404327-C7E0-43DC-BD50-D9536BB17159}" dt="2020-10-28T10:18:53.372" v="783" actId="20577"/>
          <ac:spMkLst>
            <pc:docMk/>
            <pc:sldMk cId="611348071" sldId="261"/>
            <ac:spMk id="2" creationId="{840B854C-15E3-47E9-8F31-E84064E4676D}"/>
          </ac:spMkLst>
        </pc:spChg>
        <pc:spChg chg="mod">
          <ac:chgData name="Hu Fred" userId="e9d95f40c6b3919d" providerId="LiveId" clId="{8E404327-C7E0-43DC-BD50-D9536BB17159}" dt="2020-10-28T10:20:08.024" v="804" actId="20577"/>
          <ac:spMkLst>
            <pc:docMk/>
            <pc:sldMk cId="611348071" sldId="261"/>
            <ac:spMk id="3" creationId="{A13F6517-3892-465C-A0B6-5C03B563A11D}"/>
          </ac:spMkLst>
        </pc:spChg>
        <pc:spChg chg="del">
          <ac:chgData name="Hu Fred" userId="e9d95f40c6b3919d" providerId="LiveId" clId="{8E404327-C7E0-43DC-BD50-D9536BB17159}" dt="2020-10-28T08:03:05.173" v="138" actId="26606"/>
          <ac:spMkLst>
            <pc:docMk/>
            <pc:sldMk cId="611348071" sldId="261"/>
            <ac:spMk id="16" creationId="{C7EFEC15-5873-4245-BEBE-F611545814E0}"/>
          </ac:spMkLst>
        </pc:spChg>
        <pc:spChg chg="add">
          <ac:chgData name="Hu Fred" userId="e9d95f40c6b3919d" providerId="LiveId" clId="{8E404327-C7E0-43DC-BD50-D9536BB17159}" dt="2020-10-28T08:03:05.173" v="138" actId="26606"/>
          <ac:spMkLst>
            <pc:docMk/>
            <pc:sldMk cId="611348071" sldId="261"/>
            <ac:spMk id="46" creationId="{081EA652-8C6A-4E69-BEB9-170809474553}"/>
          </ac:spMkLst>
        </pc:spChg>
        <pc:spChg chg="add">
          <ac:chgData name="Hu Fred" userId="e9d95f40c6b3919d" providerId="LiveId" clId="{8E404327-C7E0-43DC-BD50-D9536BB17159}" dt="2020-10-28T08:03:05.173" v="138" actId="26606"/>
          <ac:spMkLst>
            <pc:docMk/>
            <pc:sldMk cId="611348071" sldId="261"/>
            <ac:spMk id="48" creationId="{5298780A-33B9-4EA2-8F67-DE68AD62841B}"/>
          </ac:spMkLst>
        </pc:spChg>
        <pc:spChg chg="add">
          <ac:chgData name="Hu Fred" userId="e9d95f40c6b3919d" providerId="LiveId" clId="{8E404327-C7E0-43DC-BD50-D9536BB17159}" dt="2020-10-28T08:03:05.173" v="138" actId="26606"/>
          <ac:spMkLst>
            <pc:docMk/>
            <pc:sldMk cId="611348071" sldId="261"/>
            <ac:spMk id="50" creationId="{7F488E8B-4E1E-4402-8935-D4E6C02615C7}"/>
          </ac:spMkLst>
        </pc:spChg>
        <pc:grpChg chg="del">
          <ac:chgData name="Hu Fred" userId="e9d95f40c6b3919d" providerId="LiveId" clId="{8E404327-C7E0-43DC-BD50-D9536BB17159}" dt="2020-10-28T08:03:05.173" v="138" actId="26606"/>
          <ac:grpSpMkLst>
            <pc:docMk/>
            <pc:sldMk cId="611348071" sldId="261"/>
            <ac:grpSpMk id="18" creationId="{881199B3-92F7-4182-B809-801DD4E36371}"/>
          </ac:grpSpMkLst>
        </pc:grpChg>
        <pc:grpChg chg="del">
          <ac:chgData name="Hu Fred" userId="e9d95f40c6b3919d" providerId="LiveId" clId="{8E404327-C7E0-43DC-BD50-D9536BB17159}" dt="2020-10-28T08:03:05.173" v="138" actId="26606"/>
          <ac:grpSpMkLst>
            <pc:docMk/>
            <pc:sldMk cId="611348071" sldId="261"/>
            <ac:grpSpMk id="25" creationId="{EFC6FFFA-AB2A-4812-A998-4A53F250651D}"/>
          </ac:grpSpMkLst>
        </pc:grpChg>
        <pc:grpChg chg="del">
          <ac:chgData name="Hu Fred" userId="e9d95f40c6b3919d" providerId="LiveId" clId="{8E404327-C7E0-43DC-BD50-D9536BB17159}" dt="2020-10-28T08:03:05.173" v="138" actId="26606"/>
          <ac:grpSpMkLst>
            <pc:docMk/>
            <pc:sldMk cId="611348071" sldId="261"/>
            <ac:grpSpMk id="31" creationId="{17257C98-0E33-485C-9C22-40866738EE67}"/>
          </ac:grpSpMkLst>
        </pc:grpChg>
        <pc:grpChg chg="del">
          <ac:chgData name="Hu Fred" userId="e9d95f40c6b3919d" providerId="LiveId" clId="{8E404327-C7E0-43DC-BD50-D9536BB17159}" dt="2020-10-28T08:03:05.173" v="138" actId="26606"/>
          <ac:grpSpMkLst>
            <pc:docMk/>
            <pc:sldMk cId="611348071" sldId="261"/>
            <ac:grpSpMk id="37" creationId="{05F16C50-F398-4082-942C-098B046B43FB}"/>
          </ac:grpSpMkLst>
        </pc:grpChg>
        <pc:picChg chg="del mod">
          <ac:chgData name="Hu Fred" userId="e9d95f40c6b3919d" providerId="LiveId" clId="{8E404327-C7E0-43DC-BD50-D9536BB17159}" dt="2020-10-28T07:57:48.024" v="4" actId="478"/>
          <ac:picMkLst>
            <pc:docMk/>
            <pc:sldMk cId="611348071" sldId="261"/>
            <ac:picMk id="5" creationId="{5D8CC684-CB7D-42D6-8DD2-218BD7BDA180}"/>
          </ac:picMkLst>
        </pc:picChg>
        <pc:picChg chg="add del mod ord">
          <ac:chgData name="Hu Fred" userId="e9d95f40c6b3919d" providerId="LiveId" clId="{8E404327-C7E0-43DC-BD50-D9536BB17159}" dt="2020-10-28T08:00:19.299" v="71" actId="21"/>
          <ac:picMkLst>
            <pc:docMk/>
            <pc:sldMk cId="611348071" sldId="261"/>
            <ac:picMk id="6" creationId="{9B3F7341-DB19-49FA-B59F-009F95BC4931}"/>
          </ac:picMkLst>
        </pc:picChg>
        <pc:picChg chg="del mod">
          <ac:chgData name="Hu Fred" userId="e9d95f40c6b3919d" providerId="LiveId" clId="{8E404327-C7E0-43DC-BD50-D9536BB17159}" dt="2020-10-28T07:57:47.654" v="2" actId="478"/>
          <ac:picMkLst>
            <pc:docMk/>
            <pc:sldMk cId="611348071" sldId="261"/>
            <ac:picMk id="7" creationId="{54E352AD-89EC-4CF2-B7B3-8FD98F71DAE0}"/>
          </ac:picMkLst>
        </pc:picChg>
        <pc:picChg chg="del">
          <ac:chgData name="Hu Fred" userId="e9d95f40c6b3919d" providerId="LiveId" clId="{8E404327-C7E0-43DC-BD50-D9536BB17159}" dt="2020-10-28T07:57:46.827" v="0" actId="478"/>
          <ac:picMkLst>
            <pc:docMk/>
            <pc:sldMk cId="611348071" sldId="261"/>
            <ac:picMk id="9" creationId="{0CA8F52E-F9D6-4F16-BA64-7DB0BA8654F7}"/>
          </ac:picMkLst>
        </pc:picChg>
        <pc:picChg chg="add del mod">
          <ac:chgData name="Hu Fred" userId="e9d95f40c6b3919d" providerId="LiveId" clId="{8E404327-C7E0-43DC-BD50-D9536BB17159}" dt="2020-10-28T08:00:12.183" v="67" actId="21"/>
          <ac:picMkLst>
            <pc:docMk/>
            <pc:sldMk cId="611348071" sldId="261"/>
            <ac:picMk id="10" creationId="{C17682E9-84E3-4778-B7F3-F922803760C8}"/>
          </ac:picMkLst>
        </pc:picChg>
        <pc:picChg chg="del mod">
          <ac:chgData name="Hu Fred" userId="e9d95f40c6b3919d" providerId="LiveId" clId="{8E404327-C7E0-43DC-BD50-D9536BB17159}" dt="2020-10-28T07:57:48.244" v="6" actId="478"/>
          <ac:picMkLst>
            <pc:docMk/>
            <pc:sldMk cId="611348071" sldId="261"/>
            <ac:picMk id="11" creationId="{33BDEA56-96D1-4C4F-844E-0C1E033BF236}"/>
          </ac:picMkLst>
        </pc:picChg>
        <pc:picChg chg="add del mod">
          <ac:chgData name="Hu Fred" userId="e9d95f40c6b3919d" providerId="LiveId" clId="{8E404327-C7E0-43DC-BD50-D9536BB17159}" dt="2020-10-28T08:00:12.183" v="67" actId="21"/>
          <ac:picMkLst>
            <pc:docMk/>
            <pc:sldMk cId="611348071" sldId="261"/>
            <ac:picMk id="13" creationId="{122A8A80-3DBE-4F6B-921E-6501F38BBDED}"/>
          </ac:picMkLst>
        </pc:picChg>
        <pc:picChg chg="add del mod">
          <ac:chgData name="Hu Fred" userId="e9d95f40c6b3919d" providerId="LiveId" clId="{8E404327-C7E0-43DC-BD50-D9536BB17159}" dt="2020-10-28T08:00:12.183" v="67" actId="21"/>
          <ac:picMkLst>
            <pc:docMk/>
            <pc:sldMk cId="611348071" sldId="261"/>
            <ac:picMk id="15" creationId="{19257888-E9BC-423A-9669-CBD3BD051866}"/>
          </ac:picMkLst>
        </pc:picChg>
        <pc:cxnChg chg="add">
          <ac:chgData name="Hu Fred" userId="e9d95f40c6b3919d" providerId="LiveId" clId="{8E404327-C7E0-43DC-BD50-D9536BB17159}" dt="2020-10-28T08:03:05.173" v="138" actId="26606"/>
          <ac:cxnSpMkLst>
            <pc:docMk/>
            <pc:sldMk cId="611348071" sldId="261"/>
            <ac:cxnSpMk id="52" creationId="{23AAC9B5-8015-485C-ACF9-A750390E9A56}"/>
          </ac:cxnSpMkLst>
        </pc:cxnChg>
      </pc:sldChg>
      <pc:sldChg chg="addSp delSp add del setBg delDesignElem">
        <pc:chgData name="Hu Fred" userId="e9d95f40c6b3919d" providerId="LiveId" clId="{8E404327-C7E0-43DC-BD50-D9536BB17159}" dt="2020-10-28T08:02:43.105" v="132"/>
        <pc:sldMkLst>
          <pc:docMk/>
          <pc:sldMk cId="2970999367" sldId="261"/>
        </pc:sldMkLst>
        <pc:spChg chg="add del">
          <ac:chgData name="Hu Fred" userId="e9d95f40c6b3919d" providerId="LiveId" clId="{8E404327-C7E0-43DC-BD50-D9536BB17159}" dt="2020-10-28T08:02:43.105" v="132"/>
          <ac:spMkLst>
            <pc:docMk/>
            <pc:sldMk cId="2970999367" sldId="261"/>
            <ac:spMk id="8" creationId="{5A292AEA-2528-46C0-B426-95822B6141FB}"/>
          </ac:spMkLst>
        </pc:spChg>
        <pc:spChg chg="add del">
          <ac:chgData name="Hu Fred" userId="e9d95f40c6b3919d" providerId="LiveId" clId="{8E404327-C7E0-43DC-BD50-D9536BB17159}" dt="2020-10-28T08:02:43.105" v="132"/>
          <ac:spMkLst>
            <pc:docMk/>
            <pc:sldMk cId="2970999367" sldId="261"/>
            <ac:spMk id="10" creationId="{D8B7B198-E4DF-43CD-AD8C-199884323745}"/>
          </ac:spMkLst>
        </pc:spChg>
        <pc:spChg chg="add del">
          <ac:chgData name="Hu Fred" userId="e9d95f40c6b3919d" providerId="LiveId" clId="{8E404327-C7E0-43DC-BD50-D9536BB17159}" dt="2020-10-28T08:02:43.105" v="132"/>
          <ac:spMkLst>
            <pc:docMk/>
            <pc:sldMk cId="2970999367" sldId="261"/>
            <ac:spMk id="12" creationId="{2BE67753-EA0E-4819-8D22-0B6600CF7231}"/>
          </ac:spMkLst>
        </pc:spChg>
        <pc:grpChg chg="add del">
          <ac:chgData name="Hu Fred" userId="e9d95f40c6b3919d" providerId="LiveId" clId="{8E404327-C7E0-43DC-BD50-D9536BB17159}" dt="2020-10-28T08:02:43.105" v="132"/>
          <ac:grpSpMkLst>
            <pc:docMk/>
            <pc:sldMk cId="2970999367" sldId="261"/>
            <ac:grpSpMk id="14" creationId="{D76D63AC-0421-45EC-B383-E79A61A78C6B}"/>
          </ac:grpSpMkLst>
        </pc:grpChg>
        <pc:grpChg chg="add del">
          <ac:chgData name="Hu Fred" userId="e9d95f40c6b3919d" providerId="LiveId" clId="{8E404327-C7E0-43DC-BD50-D9536BB17159}" dt="2020-10-28T08:02:43.105" v="132"/>
          <ac:grpSpMkLst>
            <pc:docMk/>
            <pc:sldMk cId="2970999367" sldId="261"/>
            <ac:grpSpMk id="23" creationId="{87F87F1B-42BA-4AC7-A4E2-41544DDB2CE3}"/>
          </ac:grpSpMkLst>
        </pc:grpChg>
        <pc:grpChg chg="add del">
          <ac:chgData name="Hu Fred" userId="e9d95f40c6b3919d" providerId="LiveId" clId="{8E404327-C7E0-43DC-BD50-D9536BB17159}" dt="2020-10-28T08:02:43.105" v="132"/>
          <ac:grpSpMkLst>
            <pc:docMk/>
            <pc:sldMk cId="2970999367" sldId="261"/>
            <ac:grpSpMk id="29" creationId="{967346A5-7569-4F15-AB5D-BE3DADF192C0}"/>
          </ac:grpSpMkLst>
        </pc:grpChg>
      </pc:sldChg>
      <pc:sldChg chg="addSp delSp modSp new add del mod">
        <pc:chgData name="Hu Fred" userId="e9d95f40c6b3919d" providerId="LiveId" clId="{8E404327-C7E0-43DC-BD50-D9536BB17159}" dt="2020-10-28T07:59:23.295" v="49" actId="680"/>
        <pc:sldMkLst>
          <pc:docMk/>
          <pc:sldMk cId="1145872228" sldId="262"/>
        </pc:sldMkLst>
        <pc:picChg chg="add del mod">
          <ac:chgData name="Hu Fred" userId="e9d95f40c6b3919d" providerId="LiveId" clId="{8E404327-C7E0-43DC-BD50-D9536BB17159}" dt="2020-10-28T07:59:22.511" v="47" actId="22"/>
          <ac:picMkLst>
            <pc:docMk/>
            <pc:sldMk cId="1145872228" sldId="262"/>
            <ac:picMk id="5" creationId="{F03CE2F0-26FE-4875-AF2A-00CF8030B9FE}"/>
          </ac:picMkLst>
        </pc:picChg>
        <pc:picChg chg="add del mod">
          <ac:chgData name="Hu Fred" userId="e9d95f40c6b3919d" providerId="LiveId" clId="{8E404327-C7E0-43DC-BD50-D9536BB17159}" dt="2020-10-28T07:59:22.480" v="45" actId="22"/>
          <ac:picMkLst>
            <pc:docMk/>
            <pc:sldMk cId="1145872228" sldId="262"/>
            <ac:picMk id="7" creationId="{6B64BB48-F58D-4BBE-9AAD-D8B789ECBEC5}"/>
          </ac:picMkLst>
        </pc:picChg>
        <pc:picChg chg="add del mod">
          <ac:chgData name="Hu Fred" userId="e9d95f40c6b3919d" providerId="LiveId" clId="{8E404327-C7E0-43DC-BD50-D9536BB17159}" dt="2020-10-28T07:59:22.480" v="45" actId="22"/>
          <ac:picMkLst>
            <pc:docMk/>
            <pc:sldMk cId="1145872228" sldId="262"/>
            <ac:picMk id="9" creationId="{CFE0CF78-5B34-4463-A522-71585EB40A2F}"/>
          </ac:picMkLst>
        </pc:picChg>
        <pc:picChg chg="add del">
          <ac:chgData name="Hu Fred" userId="e9d95f40c6b3919d" providerId="LiveId" clId="{8E404327-C7E0-43DC-BD50-D9536BB17159}" dt="2020-10-28T07:59:21.569" v="43" actId="22"/>
          <ac:picMkLst>
            <pc:docMk/>
            <pc:sldMk cId="1145872228" sldId="262"/>
            <ac:picMk id="11" creationId="{1C4218D0-3A6F-4F87-AB33-F5B640745B45}"/>
          </ac:picMkLst>
        </pc:picChg>
      </pc:sldChg>
      <pc:sldChg chg="addSp delSp add del setBg delDesignElem">
        <pc:chgData name="Hu Fred" userId="e9d95f40c6b3919d" providerId="LiveId" clId="{8E404327-C7E0-43DC-BD50-D9536BB17159}" dt="2020-10-28T07:59:51.521" v="60"/>
        <pc:sldMkLst>
          <pc:docMk/>
          <pc:sldMk cId="2445426695" sldId="262"/>
        </pc:sldMkLst>
        <pc:spChg chg="add del">
          <ac:chgData name="Hu Fred" userId="e9d95f40c6b3919d" providerId="LiveId" clId="{8E404327-C7E0-43DC-BD50-D9536BB17159}" dt="2020-10-28T07:59:51.521" v="60"/>
          <ac:spMkLst>
            <pc:docMk/>
            <pc:sldMk cId="2445426695" sldId="262"/>
            <ac:spMk id="24" creationId="{54A6836E-C603-43CB-9DA7-89D8E3FA3838}"/>
          </ac:spMkLst>
        </pc:spChg>
        <pc:spChg chg="add del">
          <ac:chgData name="Hu Fred" userId="e9d95f40c6b3919d" providerId="LiveId" clId="{8E404327-C7E0-43DC-BD50-D9536BB17159}" dt="2020-10-28T07:59:51.521" v="60"/>
          <ac:spMkLst>
            <pc:docMk/>
            <pc:sldMk cId="2445426695" sldId="262"/>
            <ac:spMk id="25" creationId="{296007DD-F9BF-4F0F-B8C6-C514B2841971}"/>
          </ac:spMkLst>
        </pc:spChg>
        <pc:grpChg chg="add del">
          <ac:chgData name="Hu Fred" userId="e9d95f40c6b3919d" providerId="LiveId" clId="{8E404327-C7E0-43DC-BD50-D9536BB17159}" dt="2020-10-28T07:59:51.521" v="60"/>
          <ac:grpSpMkLst>
            <pc:docMk/>
            <pc:sldMk cId="2445426695" sldId="262"/>
            <ac:grpSpMk id="26" creationId="{8A0FAFCA-5C96-453B-83B7-A9AEF7F18960}"/>
          </ac:grpSpMkLst>
        </pc:grpChg>
        <pc:grpChg chg="add del">
          <ac:chgData name="Hu Fred" userId="e9d95f40c6b3919d" providerId="LiveId" clId="{8E404327-C7E0-43DC-BD50-D9536BB17159}" dt="2020-10-28T07:59:51.521" v="60"/>
          <ac:grpSpMkLst>
            <pc:docMk/>
            <pc:sldMk cId="2445426695" sldId="262"/>
            <ac:grpSpMk id="31" creationId="{CD0398DD-AD75-4E2B-A3C6-35073082A8B4}"/>
          </ac:grpSpMkLst>
        </pc:grpChg>
      </pc:sldChg>
      <pc:sldChg chg="addSp modSp add mod setBg">
        <pc:chgData name="Hu Fred" userId="e9d95f40c6b3919d" providerId="LiveId" clId="{8E404327-C7E0-43DC-BD50-D9536BB17159}" dt="2020-10-28T08:38:10.216" v="234"/>
        <pc:sldMkLst>
          <pc:docMk/>
          <pc:sldMk cId="2826994560" sldId="262"/>
        </pc:sldMkLst>
        <pc:spChg chg="mod">
          <ac:chgData name="Hu Fred" userId="e9d95f40c6b3919d" providerId="LiveId" clId="{8E404327-C7E0-43DC-BD50-D9536BB17159}" dt="2020-10-28T08:37:38.081" v="219" actId="26606"/>
          <ac:spMkLst>
            <pc:docMk/>
            <pc:sldMk cId="2826994560" sldId="262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08:38:10.216" v="234"/>
          <ac:spMkLst>
            <pc:docMk/>
            <pc:sldMk cId="2826994560" sldId="262"/>
            <ac:spMk id="3" creationId="{979306FB-71B8-4642-BA23-DC2BE7D8F853}"/>
          </ac:spMkLst>
        </pc:spChg>
        <pc:spChg chg="add">
          <ac:chgData name="Hu Fred" userId="e9d95f40c6b3919d" providerId="LiveId" clId="{8E404327-C7E0-43DC-BD50-D9536BB17159}" dt="2020-10-28T08:37:38.081" v="219" actId="26606"/>
          <ac:spMkLst>
            <pc:docMk/>
            <pc:sldMk cId="2826994560" sldId="262"/>
            <ac:spMk id="10" creationId="{6F4C891B-62D0-4250-AEB7-0F42BAD78D7D}"/>
          </ac:spMkLst>
        </pc:spChg>
        <pc:picChg chg="add">
          <ac:chgData name="Hu Fred" userId="e9d95f40c6b3919d" providerId="LiveId" clId="{8E404327-C7E0-43DC-BD50-D9536BB17159}" dt="2020-10-28T08:37:38.081" v="219" actId="26606"/>
          <ac:picMkLst>
            <pc:docMk/>
            <pc:sldMk cId="2826994560" sldId="262"/>
            <ac:picMk id="7" creationId="{16B4417C-4E3A-4300-8D0A-CAB532FC7483}"/>
          </ac:picMkLst>
        </pc:picChg>
      </pc:sldChg>
      <pc:sldChg chg="modSp new del mod">
        <pc:chgData name="Hu Fred" userId="e9d95f40c6b3919d" providerId="LiveId" clId="{8E404327-C7E0-43DC-BD50-D9536BB17159}" dt="2020-10-28T08:02:42.324" v="131" actId="680"/>
        <pc:sldMkLst>
          <pc:docMk/>
          <pc:sldMk cId="3297381386" sldId="262"/>
        </pc:sldMkLst>
        <pc:spChg chg="mod">
          <ac:chgData name="Hu Fred" userId="e9d95f40c6b3919d" providerId="LiveId" clId="{8E404327-C7E0-43DC-BD50-D9536BB17159}" dt="2020-10-28T08:02:41.928" v="130"/>
          <ac:spMkLst>
            <pc:docMk/>
            <pc:sldMk cId="3297381386" sldId="262"/>
            <ac:spMk id="2" creationId="{AFAA2C05-A611-4C12-A33C-24FAD37E98D7}"/>
          </ac:spMkLst>
        </pc:spChg>
        <pc:spChg chg="mod">
          <ac:chgData name="Hu Fred" userId="e9d95f40c6b3919d" providerId="LiveId" clId="{8E404327-C7E0-43DC-BD50-D9536BB17159}" dt="2020-10-28T08:02:38.316" v="120"/>
          <ac:spMkLst>
            <pc:docMk/>
            <pc:sldMk cId="3297381386" sldId="262"/>
            <ac:spMk id="3" creationId="{3941377D-49D7-4D7F-9650-961C67408EE1}"/>
          </ac:spMkLst>
        </pc:spChg>
      </pc:sldChg>
      <pc:sldChg chg="addSp delSp add del setBg delDesignElem">
        <pc:chgData name="Hu Fred" userId="e9d95f40c6b3919d" providerId="LiveId" clId="{8E404327-C7E0-43DC-BD50-D9536BB17159}" dt="2020-10-28T07:59:55.738" v="63"/>
        <pc:sldMkLst>
          <pc:docMk/>
          <pc:sldMk cId="4022124308" sldId="262"/>
        </pc:sldMkLst>
        <pc:spChg chg="add del">
          <ac:chgData name="Hu Fred" userId="e9d95f40c6b3919d" providerId="LiveId" clId="{8E404327-C7E0-43DC-BD50-D9536BB17159}" dt="2020-10-28T07:59:55.738" v="63"/>
          <ac:spMkLst>
            <pc:docMk/>
            <pc:sldMk cId="4022124308" sldId="262"/>
            <ac:spMk id="24" creationId="{54A6836E-C603-43CB-9DA7-89D8E3FA3838}"/>
          </ac:spMkLst>
        </pc:spChg>
        <pc:spChg chg="add del">
          <ac:chgData name="Hu Fred" userId="e9d95f40c6b3919d" providerId="LiveId" clId="{8E404327-C7E0-43DC-BD50-D9536BB17159}" dt="2020-10-28T07:59:55.738" v="63"/>
          <ac:spMkLst>
            <pc:docMk/>
            <pc:sldMk cId="4022124308" sldId="262"/>
            <ac:spMk id="25" creationId="{296007DD-F9BF-4F0F-B8C6-C514B2841971}"/>
          </ac:spMkLst>
        </pc:spChg>
        <pc:grpChg chg="add del">
          <ac:chgData name="Hu Fred" userId="e9d95f40c6b3919d" providerId="LiveId" clId="{8E404327-C7E0-43DC-BD50-D9536BB17159}" dt="2020-10-28T07:59:55.738" v="63"/>
          <ac:grpSpMkLst>
            <pc:docMk/>
            <pc:sldMk cId="4022124308" sldId="262"/>
            <ac:grpSpMk id="26" creationId="{8A0FAFCA-5C96-453B-83B7-A9AEF7F18960}"/>
          </ac:grpSpMkLst>
        </pc:grpChg>
        <pc:grpChg chg="add del">
          <ac:chgData name="Hu Fred" userId="e9d95f40c6b3919d" providerId="LiveId" clId="{8E404327-C7E0-43DC-BD50-D9536BB17159}" dt="2020-10-28T07:59:55.738" v="63"/>
          <ac:grpSpMkLst>
            <pc:docMk/>
            <pc:sldMk cId="4022124308" sldId="262"/>
            <ac:grpSpMk id="31" creationId="{CD0398DD-AD75-4E2B-A3C6-35073082A8B4}"/>
          </ac:grpSpMkLst>
        </pc:grpChg>
      </pc:sldChg>
      <pc:sldChg chg="delSp modSp add del mod setBg delDesignElem">
        <pc:chgData name="Hu Fred" userId="e9d95f40c6b3919d" providerId="LiveId" clId="{8E404327-C7E0-43DC-BD50-D9536BB17159}" dt="2020-10-28T08:38:32.630" v="254" actId="47"/>
        <pc:sldMkLst>
          <pc:docMk/>
          <pc:sldMk cId="1547935537" sldId="263"/>
        </pc:sldMkLst>
        <pc:spChg chg="mod">
          <ac:chgData name="Hu Fred" userId="e9d95f40c6b3919d" providerId="LiveId" clId="{8E404327-C7E0-43DC-BD50-D9536BB17159}" dt="2020-10-28T08:38:30.535" v="253" actId="20577"/>
          <ac:spMkLst>
            <pc:docMk/>
            <pc:sldMk cId="1547935537" sldId="263"/>
            <ac:spMk id="3" creationId="{979306FB-71B8-4642-BA23-DC2BE7D8F853}"/>
          </ac:spMkLst>
        </pc:spChg>
        <pc:spChg chg="del">
          <ac:chgData name="Hu Fred" userId="e9d95f40c6b3919d" providerId="LiveId" clId="{8E404327-C7E0-43DC-BD50-D9536BB17159}" dt="2020-10-28T08:38:22.249" v="239"/>
          <ac:spMkLst>
            <pc:docMk/>
            <pc:sldMk cId="1547935537" sldId="263"/>
            <ac:spMk id="10" creationId="{6F4C891B-62D0-4250-AEB7-0F42BAD78D7D}"/>
          </ac:spMkLst>
        </pc:spChg>
      </pc:sldChg>
      <pc:sldChg chg="delSp modSp add mod setBg delDesignElem">
        <pc:chgData name="Hu Fred" userId="e9d95f40c6b3919d" providerId="LiveId" clId="{8E404327-C7E0-43DC-BD50-D9536BB17159}" dt="2020-10-28T08:55:00.412" v="388"/>
        <pc:sldMkLst>
          <pc:docMk/>
          <pc:sldMk cId="3095976138" sldId="263"/>
        </pc:sldMkLst>
        <pc:spChg chg="mod">
          <ac:chgData name="Hu Fred" userId="e9d95f40c6b3919d" providerId="LiveId" clId="{8E404327-C7E0-43DC-BD50-D9536BB17159}" dt="2020-10-28T08:43:16.531" v="317"/>
          <ac:spMkLst>
            <pc:docMk/>
            <pc:sldMk cId="3095976138" sldId="263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08:55:00.412" v="388"/>
          <ac:spMkLst>
            <pc:docMk/>
            <pc:sldMk cId="3095976138" sldId="263"/>
            <ac:spMk id="3" creationId="{979306FB-71B8-4642-BA23-DC2BE7D8F853}"/>
          </ac:spMkLst>
        </pc:spChg>
        <pc:spChg chg="del">
          <ac:chgData name="Hu Fred" userId="e9d95f40c6b3919d" providerId="LiveId" clId="{8E404327-C7E0-43DC-BD50-D9536BB17159}" dt="2020-10-28T08:38:34.786" v="256"/>
          <ac:spMkLst>
            <pc:docMk/>
            <pc:sldMk cId="3095976138" sldId="263"/>
            <ac:spMk id="10" creationId="{6F4C891B-62D0-4250-AEB7-0F42BAD78D7D}"/>
          </ac:spMkLst>
        </pc:spChg>
      </pc:sldChg>
      <pc:sldChg chg="addSp delSp add del setBg delDesignElem">
        <pc:chgData name="Hu Fred" userId="e9d95f40c6b3919d" providerId="LiveId" clId="{8E404327-C7E0-43DC-BD50-D9536BB17159}" dt="2020-10-28T08:02:39.144" v="122"/>
        <pc:sldMkLst>
          <pc:docMk/>
          <pc:sldMk cId="4157711551" sldId="263"/>
        </pc:sldMkLst>
        <pc:spChg chg="add del">
          <ac:chgData name="Hu Fred" userId="e9d95f40c6b3919d" providerId="LiveId" clId="{8E404327-C7E0-43DC-BD50-D9536BB17159}" dt="2020-10-28T08:02:39.144" v="122"/>
          <ac:spMkLst>
            <pc:docMk/>
            <pc:sldMk cId="4157711551" sldId="263"/>
            <ac:spMk id="8" creationId="{5A292AEA-2528-46C0-B426-95822B6141FB}"/>
          </ac:spMkLst>
        </pc:spChg>
        <pc:spChg chg="add del">
          <ac:chgData name="Hu Fred" userId="e9d95f40c6b3919d" providerId="LiveId" clId="{8E404327-C7E0-43DC-BD50-D9536BB17159}" dt="2020-10-28T08:02:39.144" v="122"/>
          <ac:spMkLst>
            <pc:docMk/>
            <pc:sldMk cId="4157711551" sldId="263"/>
            <ac:spMk id="10" creationId="{D8B7B198-E4DF-43CD-AD8C-199884323745}"/>
          </ac:spMkLst>
        </pc:spChg>
        <pc:spChg chg="add del">
          <ac:chgData name="Hu Fred" userId="e9d95f40c6b3919d" providerId="LiveId" clId="{8E404327-C7E0-43DC-BD50-D9536BB17159}" dt="2020-10-28T08:02:39.144" v="122"/>
          <ac:spMkLst>
            <pc:docMk/>
            <pc:sldMk cId="4157711551" sldId="263"/>
            <ac:spMk id="12" creationId="{2BE67753-EA0E-4819-8D22-0B6600CF7231}"/>
          </ac:spMkLst>
        </pc:spChg>
        <pc:grpChg chg="add del">
          <ac:chgData name="Hu Fred" userId="e9d95f40c6b3919d" providerId="LiveId" clId="{8E404327-C7E0-43DC-BD50-D9536BB17159}" dt="2020-10-28T08:02:39.144" v="122"/>
          <ac:grpSpMkLst>
            <pc:docMk/>
            <pc:sldMk cId="4157711551" sldId="263"/>
            <ac:grpSpMk id="14" creationId="{D76D63AC-0421-45EC-B383-E79A61A78C6B}"/>
          </ac:grpSpMkLst>
        </pc:grpChg>
        <pc:grpChg chg="add del">
          <ac:chgData name="Hu Fred" userId="e9d95f40c6b3919d" providerId="LiveId" clId="{8E404327-C7E0-43DC-BD50-D9536BB17159}" dt="2020-10-28T08:02:39.144" v="122"/>
          <ac:grpSpMkLst>
            <pc:docMk/>
            <pc:sldMk cId="4157711551" sldId="263"/>
            <ac:grpSpMk id="23" creationId="{87F87F1B-42BA-4AC7-A4E2-41544DDB2CE3}"/>
          </ac:grpSpMkLst>
        </pc:grpChg>
        <pc:grpChg chg="add del">
          <ac:chgData name="Hu Fred" userId="e9d95f40c6b3919d" providerId="LiveId" clId="{8E404327-C7E0-43DC-BD50-D9536BB17159}" dt="2020-10-28T08:02:39.144" v="122"/>
          <ac:grpSpMkLst>
            <pc:docMk/>
            <pc:sldMk cId="4157711551" sldId="263"/>
            <ac:grpSpMk id="29" creationId="{967346A5-7569-4F15-AB5D-BE3DADF192C0}"/>
          </ac:grpSpMkLst>
        </pc:grpChg>
      </pc:sldChg>
      <pc:sldChg chg="delSp add del setBg delDesignElem">
        <pc:chgData name="Hu Fred" userId="e9d95f40c6b3919d" providerId="LiveId" clId="{8E404327-C7E0-43DC-BD50-D9536BB17159}" dt="2020-10-28T08:38:19.380" v="237" actId="47"/>
        <pc:sldMkLst>
          <pc:docMk/>
          <pc:sldMk cId="4219497955" sldId="263"/>
        </pc:sldMkLst>
        <pc:spChg chg="del">
          <ac:chgData name="Hu Fred" userId="e9d95f40c6b3919d" providerId="LiveId" clId="{8E404327-C7E0-43DC-BD50-D9536BB17159}" dt="2020-10-28T08:38:16.338" v="236"/>
          <ac:spMkLst>
            <pc:docMk/>
            <pc:sldMk cId="4219497955" sldId="263"/>
            <ac:spMk id="10" creationId="{6F4C891B-62D0-4250-AEB7-0F42BAD78D7D}"/>
          </ac:spMkLst>
        </pc:spChg>
      </pc:sldChg>
      <pc:sldChg chg="addSp delSp modSp add del mod">
        <pc:chgData name="Hu Fred" userId="e9d95f40c6b3919d" providerId="LiveId" clId="{8E404327-C7E0-43DC-BD50-D9536BB17159}" dt="2020-10-28T10:05:59.719" v="652" actId="47"/>
        <pc:sldMkLst>
          <pc:docMk/>
          <pc:sldMk cId="536646064" sldId="264"/>
        </pc:sldMkLst>
        <pc:spChg chg="mod">
          <ac:chgData name="Hu Fred" userId="e9d95f40c6b3919d" providerId="LiveId" clId="{8E404327-C7E0-43DC-BD50-D9536BB17159}" dt="2020-10-28T08:56:55.422" v="392"/>
          <ac:spMkLst>
            <pc:docMk/>
            <pc:sldMk cId="536646064" sldId="264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09:03:28.599" v="448" actId="207"/>
          <ac:spMkLst>
            <pc:docMk/>
            <pc:sldMk cId="536646064" sldId="264"/>
            <ac:spMk id="3" creationId="{979306FB-71B8-4642-BA23-DC2BE7D8F853}"/>
          </ac:spMkLst>
        </pc:spChg>
        <pc:picChg chg="add del mod">
          <ac:chgData name="Hu Fred" userId="e9d95f40c6b3919d" providerId="LiveId" clId="{8E404327-C7E0-43DC-BD50-D9536BB17159}" dt="2020-10-28T09:03:15.172" v="443" actId="478"/>
          <ac:picMkLst>
            <pc:docMk/>
            <pc:sldMk cId="536646064" sldId="264"/>
            <ac:picMk id="5" creationId="{C859E37D-1BAE-4BE0-8A1C-4B75FCC2E3B8}"/>
          </ac:picMkLst>
        </pc:picChg>
        <pc:picChg chg="add mod">
          <ac:chgData name="Hu Fred" userId="e9d95f40c6b3919d" providerId="LiveId" clId="{8E404327-C7E0-43DC-BD50-D9536BB17159}" dt="2020-10-28T09:03:31.792" v="449" actId="1076"/>
          <ac:picMkLst>
            <pc:docMk/>
            <pc:sldMk cId="536646064" sldId="264"/>
            <ac:picMk id="8" creationId="{448F833C-6F21-4ADF-BCD4-89504765EBE6}"/>
          </ac:picMkLst>
        </pc:picChg>
      </pc:sldChg>
      <pc:sldChg chg="add">
        <pc:chgData name="Hu Fred" userId="e9d95f40c6b3919d" providerId="LiveId" clId="{8E404327-C7E0-43DC-BD50-D9536BB17159}" dt="2020-10-28T09:04:20.652" v="450"/>
        <pc:sldMkLst>
          <pc:docMk/>
          <pc:sldMk cId="3141468020" sldId="265"/>
        </pc:sldMkLst>
      </pc:sldChg>
      <pc:sldChg chg="addSp delSp modSp add mod">
        <pc:chgData name="Hu Fred" userId="e9d95f40c6b3919d" providerId="LiveId" clId="{8E404327-C7E0-43DC-BD50-D9536BB17159}" dt="2020-10-28T09:05:47.122" v="505"/>
        <pc:sldMkLst>
          <pc:docMk/>
          <pc:sldMk cId="1326238029" sldId="266"/>
        </pc:sldMkLst>
        <pc:spChg chg="mod">
          <ac:chgData name="Hu Fred" userId="e9d95f40c6b3919d" providerId="LiveId" clId="{8E404327-C7E0-43DC-BD50-D9536BB17159}" dt="2020-10-28T09:05:16.982" v="462"/>
          <ac:spMkLst>
            <pc:docMk/>
            <pc:sldMk cId="1326238029" sldId="266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09:05:47.122" v="505"/>
          <ac:spMkLst>
            <pc:docMk/>
            <pc:sldMk cId="1326238029" sldId="266"/>
            <ac:spMk id="3" creationId="{979306FB-71B8-4642-BA23-DC2BE7D8F853}"/>
          </ac:spMkLst>
        </pc:spChg>
        <pc:picChg chg="add mod">
          <ac:chgData name="Hu Fred" userId="e9d95f40c6b3919d" providerId="LiveId" clId="{8E404327-C7E0-43DC-BD50-D9536BB17159}" dt="2020-10-28T09:05:10.662" v="459" actId="1076"/>
          <ac:picMkLst>
            <pc:docMk/>
            <pc:sldMk cId="1326238029" sldId="266"/>
            <ac:picMk id="5" creationId="{1FEDAFDF-92F6-44A2-B904-ABD3DC82E9D1}"/>
          </ac:picMkLst>
        </pc:picChg>
        <pc:picChg chg="del">
          <ac:chgData name="Hu Fred" userId="e9d95f40c6b3919d" providerId="LiveId" clId="{8E404327-C7E0-43DC-BD50-D9536BB17159}" dt="2020-10-28T09:05:00.262" v="452" actId="478"/>
          <ac:picMkLst>
            <pc:docMk/>
            <pc:sldMk cId="1326238029" sldId="266"/>
            <ac:picMk id="8" creationId="{448F833C-6F21-4ADF-BCD4-89504765EBE6}"/>
          </ac:picMkLst>
        </pc:picChg>
      </pc:sldChg>
      <pc:sldChg chg="addSp delSp modSp add mod">
        <pc:chgData name="Hu Fred" userId="e9d95f40c6b3919d" providerId="LiveId" clId="{8E404327-C7E0-43DC-BD50-D9536BB17159}" dt="2020-10-28T10:04:16.464" v="613"/>
        <pc:sldMkLst>
          <pc:docMk/>
          <pc:sldMk cId="276248999" sldId="267"/>
        </pc:sldMkLst>
        <pc:spChg chg="mod">
          <ac:chgData name="Hu Fred" userId="e9d95f40c6b3919d" providerId="LiveId" clId="{8E404327-C7E0-43DC-BD50-D9536BB17159}" dt="2020-10-28T09:09:53.612" v="536"/>
          <ac:spMkLst>
            <pc:docMk/>
            <pc:sldMk cId="276248999" sldId="267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10:04:16.464" v="613"/>
          <ac:spMkLst>
            <pc:docMk/>
            <pc:sldMk cId="276248999" sldId="267"/>
            <ac:spMk id="3" creationId="{979306FB-71B8-4642-BA23-DC2BE7D8F853}"/>
          </ac:spMkLst>
        </pc:spChg>
        <pc:picChg chg="del">
          <ac:chgData name="Hu Fred" userId="e9d95f40c6b3919d" providerId="LiveId" clId="{8E404327-C7E0-43DC-BD50-D9536BB17159}" dt="2020-10-28T09:06:07.322" v="524" actId="478"/>
          <ac:picMkLst>
            <pc:docMk/>
            <pc:sldMk cId="276248999" sldId="267"/>
            <ac:picMk id="5" creationId="{1FEDAFDF-92F6-44A2-B904-ABD3DC82E9D1}"/>
          </ac:picMkLst>
        </pc:picChg>
        <pc:picChg chg="add mod">
          <ac:chgData name="Hu Fred" userId="e9d95f40c6b3919d" providerId="LiveId" clId="{8E404327-C7E0-43DC-BD50-D9536BB17159}" dt="2020-10-28T09:11:03.672" v="557" actId="1076"/>
          <ac:picMkLst>
            <pc:docMk/>
            <pc:sldMk cId="276248999" sldId="267"/>
            <ac:picMk id="6" creationId="{971DE023-4319-4DCE-B523-EAAC71317569}"/>
          </ac:picMkLst>
        </pc:picChg>
        <pc:picChg chg="add mod">
          <ac:chgData name="Hu Fred" userId="e9d95f40c6b3919d" providerId="LiveId" clId="{8E404327-C7E0-43DC-BD50-D9536BB17159}" dt="2020-10-28T09:10:43.332" v="549" actId="1076"/>
          <ac:picMkLst>
            <pc:docMk/>
            <pc:sldMk cId="276248999" sldId="267"/>
            <ac:picMk id="9" creationId="{BBF592D6-9E3A-43FB-8073-C7936E8910D9}"/>
          </ac:picMkLst>
        </pc:picChg>
        <pc:picChg chg="add del mod">
          <ac:chgData name="Hu Fred" userId="e9d95f40c6b3919d" providerId="LiveId" clId="{8E404327-C7E0-43DC-BD50-D9536BB17159}" dt="2020-10-28T09:10:57.802" v="556" actId="478"/>
          <ac:picMkLst>
            <pc:docMk/>
            <pc:sldMk cId="276248999" sldId="267"/>
            <ac:picMk id="11" creationId="{39BF4852-ED23-497E-82ED-37F49E9F0899}"/>
          </ac:picMkLst>
        </pc:picChg>
      </pc:sldChg>
      <pc:sldChg chg="addSp delSp modSp add mod">
        <pc:chgData name="Hu Fred" userId="e9d95f40c6b3919d" providerId="LiveId" clId="{8E404327-C7E0-43DC-BD50-D9536BB17159}" dt="2020-10-28T10:24:09.142" v="805" actId="20577"/>
        <pc:sldMkLst>
          <pc:docMk/>
          <pc:sldMk cId="2508586328" sldId="268"/>
        </pc:sldMkLst>
        <pc:spChg chg="mod">
          <ac:chgData name="Hu Fred" userId="e9d95f40c6b3919d" providerId="LiveId" clId="{8E404327-C7E0-43DC-BD50-D9536BB17159}" dt="2020-10-28T10:05:16.682" v="646"/>
          <ac:spMkLst>
            <pc:docMk/>
            <pc:sldMk cId="2508586328" sldId="268"/>
            <ac:spMk id="2" creationId="{30847C14-4D04-4991-8CCC-38CFBEF2A6EB}"/>
          </ac:spMkLst>
        </pc:spChg>
        <pc:spChg chg="mod">
          <ac:chgData name="Hu Fred" userId="e9d95f40c6b3919d" providerId="LiveId" clId="{8E404327-C7E0-43DC-BD50-D9536BB17159}" dt="2020-10-28T10:24:09.142" v="805" actId="20577"/>
          <ac:spMkLst>
            <pc:docMk/>
            <pc:sldMk cId="2508586328" sldId="268"/>
            <ac:spMk id="3" creationId="{979306FB-71B8-4642-BA23-DC2BE7D8F853}"/>
          </ac:spMkLst>
        </pc:spChg>
        <pc:picChg chg="del mod">
          <ac:chgData name="Hu Fred" userId="e9d95f40c6b3919d" providerId="LiveId" clId="{8E404327-C7E0-43DC-BD50-D9536BB17159}" dt="2020-10-28T10:05:18.502" v="649" actId="478"/>
          <ac:picMkLst>
            <pc:docMk/>
            <pc:sldMk cId="2508586328" sldId="268"/>
            <ac:picMk id="6" creationId="{971DE023-4319-4DCE-B523-EAAC71317569}"/>
          </ac:picMkLst>
        </pc:picChg>
        <pc:picChg chg="del">
          <ac:chgData name="Hu Fred" userId="e9d95f40c6b3919d" providerId="LiveId" clId="{8E404327-C7E0-43DC-BD50-D9536BB17159}" dt="2020-10-28T10:05:18.002" v="647" actId="478"/>
          <ac:picMkLst>
            <pc:docMk/>
            <pc:sldMk cId="2508586328" sldId="268"/>
            <ac:picMk id="9" creationId="{BBF592D6-9E3A-43FB-8073-C7936E8910D9}"/>
          </ac:picMkLst>
        </pc:picChg>
        <pc:picChg chg="add mod">
          <ac:chgData name="Hu Fred" userId="e9d95f40c6b3919d" providerId="LiveId" clId="{8E404327-C7E0-43DC-BD50-D9536BB17159}" dt="2020-10-28T10:06:14.542" v="653" actId="1076"/>
          <ac:picMkLst>
            <pc:docMk/>
            <pc:sldMk cId="2508586328" sldId="268"/>
            <ac:picMk id="1026" creationId="{AD9905C6-0BA4-45CB-A64B-509D65FC2F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44A20-3077-4F12-8D08-516DA19F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B5A1E-2AAD-4FFE-A050-BDB6ED9F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746BB-1445-4126-BEB8-A603F3A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3F210-0ACB-4B0B-9786-FD411638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1BD15-CB9F-4482-8755-EF75903C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FACA-C3AE-47E9-983E-8364D9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D335E-1248-4BA8-9B3A-D117B66F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D733F-249D-452F-ACF4-6E394CC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829C1-4FB2-4927-AB8A-FFB7CD9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1FD97-808A-42DB-AB7A-237DC15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EB172-83EB-433C-8BDA-1C7A838D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44C1D-4E10-48E5-A85D-629E4AB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A5015-002E-4F63-AA73-5AB7A1CA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62390-1A65-42A3-959A-ED317128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CD28-42DC-4780-BC8A-202261C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5567-CB8A-48A4-B6F0-771744A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8FC6A-5057-4D8C-BB11-45D0192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947D8-758A-48B5-8E41-6ABDB6E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3C3F-20C2-4396-90C7-C4B2A48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98ED2-E4B4-4278-BAFA-0C98EC92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C71E-F9A0-4003-B647-912A77D8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ADD05-4593-456F-9A2E-6D055FA5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D30C-29BA-43EB-BC73-8EF57268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0C68-D836-43A7-B450-C3DF3B18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F6400-31F2-4E71-9B77-3E6B5815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C80E8-5870-4785-8EDC-34DE48A7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59DA-325F-4490-B0AD-464DB6633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8EA70-CEF9-4645-8B62-B2117E93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57099-A9DB-4EAA-994A-0958A12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B8588-A01C-4DEE-AECA-A8F8911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5C54A-D486-4C99-A3A7-942E7911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56B-E6DA-4247-90ED-4C187C73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14D74-7070-4546-ABE3-3E069706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A6509-5152-4355-ADA9-674E999B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16D28-A7CC-4058-AA0D-C45384E4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1212B-16E2-46AF-B3BD-2A15E18F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357F0-7393-4A2B-B090-1F77FFA0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EEAA3B-B674-4246-8FFF-3BE4A936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13EC8D-1CDE-462F-A4F0-F6441089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ABDF-B06B-4837-8546-9EE089B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04C87-A648-4C92-BF87-21183CFB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E7EAF-6C4D-4CE2-A212-ECE3AF1D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135A7-6B14-4AA2-ABA5-8EF8613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FA5B3-EF5F-4B0B-B361-0B284EE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18F5DF-BD3F-4AE7-A38C-6090A9F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E3FD0-9B79-4C10-B6A1-08C4324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5515-C6CA-4FDB-A451-180DFE53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71DA3-E850-47DE-A0E4-37871739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07286-2783-4B10-AC74-0C5DED85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DED97-813C-4354-A4C7-11A5885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16D26-A8A6-4939-AF52-C2325AB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DD19-205E-4C97-8F52-BCCB6C91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EDD2-D204-4B51-A707-CE24862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3E2B81-CCD5-4ED1-BBE3-FB6001B2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22D81-57E2-4E6F-82DE-6DEDD95C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2FBD0-0C42-44B2-AC5C-4E8484BF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94DCC-7A8B-462E-9FF1-9758C313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7D099-7E74-4CFB-9432-30CF7C7E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3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F6191-19B1-4807-BC08-7D129667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08D2D-9E68-4871-9499-9BCD9497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FEB77-FAF8-45C9-BB7A-D2047B3B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62DF-69ED-4E00-AE55-75074209F46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A3340-04E8-46D4-AB95-7E529ABC5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8E008-114D-441C-90AA-270E7E566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33ECE9-E51C-42CD-935A-20CFD6CE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7200" dirty="0"/>
              <a:t>《</a:t>
            </a:r>
            <a:r>
              <a:rPr lang="zh-CN" altLang="en-US" sz="7200" dirty="0"/>
              <a:t>软件工程</a:t>
            </a:r>
            <a:r>
              <a:rPr lang="en-US" altLang="zh-CN" sz="7200" dirty="0"/>
              <a:t>》</a:t>
            </a:r>
            <a:br>
              <a:rPr lang="en-US" altLang="zh-CN" sz="7200" dirty="0"/>
            </a:br>
            <a:r>
              <a:rPr lang="zh-CN" altLang="en-US" sz="7200" dirty="0"/>
              <a:t>第五小组产品展示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A7AA4-F769-42CC-BC60-4FF951D0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zh-CN" altLang="en-US" sz="2800"/>
              <a:t>汇报人：郝旻小昕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2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2CA0A3-5C22-4064-ADAE-49707A6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功能介绍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0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BBDE9-F68E-462C-A692-8EBC6F7B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zh-CN" altLang="en-US" sz="2800"/>
              <a:t>登录</a:t>
            </a:r>
            <a:r>
              <a:rPr lang="en-US" altLang="zh-CN" sz="2800"/>
              <a:t>&amp;</a:t>
            </a:r>
            <a:r>
              <a:rPr lang="zh-CN" altLang="en-US" sz="2800"/>
              <a:t>修改密码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71127-5CED-455C-8646-32079248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支持使用指纹、文本密码和图形密码登录</a:t>
            </a:r>
            <a:endParaRPr lang="en-US" altLang="zh-CN" sz="1800"/>
          </a:p>
          <a:p>
            <a:r>
              <a:rPr lang="zh-CN" altLang="en-US" sz="1800"/>
              <a:t>支持修改文本密码和图形密码</a:t>
            </a:r>
            <a:endParaRPr lang="en-US" altLang="zh-CN" sz="1800"/>
          </a:p>
          <a:p>
            <a:r>
              <a:rPr lang="zh-CN" altLang="en-US" sz="1800"/>
              <a:t>支持密码错误提醒功能</a:t>
            </a:r>
            <a:endParaRPr lang="en-US" altLang="zh-CN" sz="1800"/>
          </a:p>
          <a:p>
            <a:r>
              <a:rPr lang="zh-CN" altLang="en-US" sz="1800"/>
              <a:t>支持自定义是否开启登录验证</a:t>
            </a: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8689AFAC-99D4-4E2B-A779-0B29CE3B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r="10339" b="-2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1DD2842-CC1C-473B-8495-E84280DF4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3" b="-4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8B7CB0-92C2-48AC-A71F-4C7F191FC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13" r="8106" b="-2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3378C-6C77-4D5E-9D8C-5ED27325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704088"/>
            <a:ext cx="422898" cy="54223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93FF4C-75F6-4952-8B68-950D5C40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A5621A8F-69A0-40BB-AEF3-ADA88950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98500"/>
            <a:ext cx="2387600" cy="5410200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700E3348-4925-4DC0-9DAD-D6C6943D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698500"/>
            <a:ext cx="2387600" cy="5410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FBBDE9-F68E-462C-A692-8EBC6F7B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收支等记账功能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71127-5CED-455C-8646-32079248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100" y="2870200"/>
            <a:ext cx="4813300" cy="3086100"/>
          </a:xfrm>
        </p:spPr>
        <p:txBody>
          <a:bodyPr wrap="square" anchor="t">
            <a:normAutofit/>
          </a:bodyPr>
          <a:lstStyle/>
          <a:p>
            <a:r>
              <a:rPr lang="zh-CN" altLang="en-US" sz="2400"/>
              <a:t>可建立账户，分账户记账</a:t>
            </a:r>
            <a:endParaRPr lang="en-US" altLang="zh-CN" sz="2400"/>
          </a:p>
          <a:p>
            <a:r>
              <a:rPr lang="zh-CN" altLang="en-US" sz="2400"/>
              <a:t>记账类型分为收入、支出和转账等</a:t>
            </a:r>
            <a:endParaRPr lang="en-US" altLang="zh-CN" sz="2400"/>
          </a:p>
          <a:p>
            <a:r>
              <a:rPr lang="zh-CN" altLang="en-US" sz="2400"/>
              <a:t>记账类别具备一级和二级选项、可自定义一级和二级类别</a:t>
            </a:r>
            <a:endParaRPr lang="en-US" altLang="zh-CN" sz="2400"/>
          </a:p>
          <a:p>
            <a:r>
              <a:rPr lang="zh-CN" altLang="en-US" sz="2400"/>
              <a:t>记账自动填上当前时间，可修改</a:t>
            </a:r>
            <a:endParaRPr lang="en-US" altLang="zh-CN" sz="2400"/>
          </a:p>
          <a:p>
            <a:r>
              <a:rPr lang="zh-CN" altLang="en-US" sz="2400"/>
              <a:t>可选是否记录成员、商家和项目</a:t>
            </a:r>
          </a:p>
        </p:txBody>
      </p:sp>
    </p:spTree>
    <p:extLst>
      <p:ext uri="{BB962C8B-B14F-4D97-AF65-F5344CB8AC3E}">
        <p14:creationId xmlns:p14="http://schemas.microsoft.com/office/powerpoint/2010/main" val="34198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BDE9-F68E-462C-A692-8EBC6F7B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统计</a:t>
            </a:r>
            <a:r>
              <a:rPr lang="en-US" altLang="zh-CN" sz="2800" dirty="0"/>
              <a:t>&amp;</a:t>
            </a:r>
            <a:r>
              <a:rPr lang="zh-CN" altLang="en-US" sz="2800" dirty="0"/>
              <a:t>图表分析功能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71127-5CED-455C-8646-32079248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80679"/>
            <a:ext cx="5718578" cy="32966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按一级分类展示支出或收入功能、按成员展示支出或收入功能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可自定义时间段进行统计展示、流水浏览功能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按账户、项目、商家等统计</a:t>
            </a:r>
          </a:p>
        </p:txBody>
      </p:sp>
      <p:pic>
        <p:nvPicPr>
          <p:cNvPr id="6" name="图片 5" descr="图形用户界面, 应用程序, Teams&#10;&#10;描述已自动生成">
            <a:extLst>
              <a:ext uri="{FF2B5EF4-FFF2-40B4-BE49-F238E27FC236}">
                <a16:creationId xmlns:a16="http://schemas.microsoft.com/office/drawing/2014/main" id="{D3AA7582-C8F0-470E-850E-0095B8AE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4" y="89452"/>
            <a:ext cx="3045846" cy="67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DEA430-6D60-4409-8C41-9CBD2A4B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533514"/>
            <a:ext cx="9617105" cy="1999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小组成员</a:t>
            </a:r>
          </a:p>
        </p:txBody>
      </p:sp>
      <p:pic>
        <p:nvPicPr>
          <p:cNvPr id="6" name="图片 5" descr="图片包含 砖, 建筑, 户外, 人&#10;&#10;描述已自动生成">
            <a:extLst>
              <a:ext uri="{FF2B5EF4-FFF2-40B4-BE49-F238E27FC236}">
                <a16:creationId xmlns:a16="http://schemas.microsoft.com/office/drawing/2014/main" id="{AFB38CE3-46F7-46CC-B1FB-B7816D4C3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359952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7" name="图片 6" descr="图片包含 人, 男人, 穿着, 女人&#10;&#10;描述已自动生成">
            <a:extLst>
              <a:ext uri="{FF2B5EF4-FFF2-40B4-BE49-F238E27FC236}">
                <a16:creationId xmlns:a16="http://schemas.microsoft.com/office/drawing/2014/main" id="{BA43929F-33D5-4926-AAE5-2A159F1C1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629480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图片 7" descr="图片包含 服装, 人, 女孩, 年轻&#10;&#10;描述已自动生成">
            <a:extLst>
              <a:ext uri="{FF2B5EF4-FFF2-40B4-BE49-F238E27FC236}">
                <a16:creationId xmlns:a16="http://schemas.microsoft.com/office/drawing/2014/main" id="{8B04A536-12E7-4DB2-AC4F-53B80DED9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256"/>
          <a:stretch/>
        </p:blipFill>
        <p:spPr>
          <a:xfrm>
            <a:off x="905186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9" name="图片 8" descr="卡通人物&#10;&#10;描述已自动生成">
            <a:extLst>
              <a:ext uri="{FF2B5EF4-FFF2-40B4-BE49-F238E27FC236}">
                <a16:creationId xmlns:a16="http://schemas.microsoft.com/office/drawing/2014/main" id="{28641059-C577-4A2E-859E-6BB03D5B02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898205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0EA832-17D8-44CB-B77E-3E3BDE4DE394}"/>
              </a:ext>
            </a:extLst>
          </p:cNvPr>
          <p:cNvSpPr txBox="1"/>
          <p:nvPr/>
        </p:nvSpPr>
        <p:spPr>
          <a:xfrm>
            <a:off x="1508916" y="613982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班 胡聪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DE4949-611C-4D95-809D-95524BD2C5FC}"/>
              </a:ext>
            </a:extLst>
          </p:cNvPr>
          <p:cNvSpPr txBox="1"/>
          <p:nvPr/>
        </p:nvSpPr>
        <p:spPr>
          <a:xfrm>
            <a:off x="4094824" y="617561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班 王牧天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D82B97-8DEB-470B-B748-A277FD467796}"/>
              </a:ext>
            </a:extLst>
          </p:cNvPr>
          <p:cNvSpPr txBox="1"/>
          <p:nvPr/>
        </p:nvSpPr>
        <p:spPr>
          <a:xfrm>
            <a:off x="6790104" y="61398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班 郭星远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996EEA-2C4C-44F3-AE7C-0CB60800DFE6}"/>
              </a:ext>
            </a:extLst>
          </p:cNvPr>
          <p:cNvSpPr txBox="1"/>
          <p:nvPr/>
        </p:nvSpPr>
        <p:spPr>
          <a:xfrm>
            <a:off x="9431748" y="613982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班 郝旻小昕</a:t>
            </a:r>
          </a:p>
        </p:txBody>
      </p:sp>
    </p:spTree>
    <p:extLst>
      <p:ext uri="{BB962C8B-B14F-4D97-AF65-F5344CB8AC3E}">
        <p14:creationId xmlns:p14="http://schemas.microsoft.com/office/powerpoint/2010/main" val="24185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0B854C-15E3-47E9-8F31-E84064E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CN" altLang="en-US" sz="6600" dirty="0"/>
              <a:t>小 分</a:t>
            </a:r>
            <a:br>
              <a:rPr lang="en-US" altLang="zh-CN" sz="6600" dirty="0"/>
            </a:br>
            <a:r>
              <a:rPr lang="zh-CN" altLang="en-US" sz="6600" dirty="0"/>
              <a:t>组 工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F6517-3892-465C-A0B6-5C03B56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269303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胡   聪：登录功能、记账功能、统计功能、图表功能、</a:t>
            </a:r>
            <a:r>
              <a:rPr lang="en-US" altLang="zh-CN" sz="2400" dirty="0"/>
              <a:t>UI</a:t>
            </a:r>
            <a:r>
              <a:rPr lang="zh-CN" altLang="en-US" sz="2400" dirty="0"/>
              <a:t>实现、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王牧天：数据库、数据库与前端页面连接、分账户记账功能、文档编写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郝旻小昕：性能优化、界面优化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郭星远：软件测试、界面优化</a:t>
            </a:r>
          </a:p>
        </p:txBody>
      </p:sp>
    </p:spTree>
    <p:extLst>
      <p:ext uri="{BB962C8B-B14F-4D97-AF65-F5344CB8AC3E}">
        <p14:creationId xmlns:p14="http://schemas.microsoft.com/office/powerpoint/2010/main" val="61134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33ECE9-E51C-42CD-935A-20CFD6CE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rgbClr val="080808"/>
                </a:solidFill>
              </a:rPr>
              <a:t>感谢倾听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23958DB-02BB-4C3A-8BC3-FDB3A7DC8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Thanks for listening!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 Medium</vt:lpstr>
      <vt:lpstr>等线</vt:lpstr>
      <vt:lpstr>等线 Light</vt:lpstr>
      <vt:lpstr>Arial</vt:lpstr>
      <vt:lpstr>Calibri</vt:lpstr>
      <vt:lpstr>Office 主题​​</vt:lpstr>
      <vt:lpstr>《软件工程》 第五小组产品展示</vt:lpstr>
      <vt:lpstr>功能介绍</vt:lpstr>
      <vt:lpstr>登录&amp;修改密码</vt:lpstr>
      <vt:lpstr>收支等记账功能</vt:lpstr>
      <vt:lpstr>统计&amp;图表分析功能</vt:lpstr>
      <vt:lpstr>小组成员</vt:lpstr>
      <vt:lpstr>小 分 组 工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《软件工程》 第五小组产品展示</dc:title>
  <dc:creator>Hu Fred</dc:creator>
  <cp:lastModifiedBy>Hu Fred</cp:lastModifiedBy>
  <cp:revision>2</cp:revision>
  <dcterms:created xsi:type="dcterms:W3CDTF">2020-11-01T03:47:41Z</dcterms:created>
  <dcterms:modified xsi:type="dcterms:W3CDTF">2020-11-01T03:50:05Z</dcterms:modified>
</cp:coreProperties>
</file>