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B7CFCA-754B-49F3-90FF-C3F6F657ED21}" v="88" dt="2020-10-10T02:15:02.2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 Fred" userId="e9d95f40c6b3919d" providerId="LiveId" clId="{23B7CFCA-754B-49F3-90FF-C3F6F657ED21}"/>
    <pc:docChg chg="delSld modSld">
      <pc:chgData name="Hu Fred" userId="e9d95f40c6b3919d" providerId="LiveId" clId="{23B7CFCA-754B-49F3-90FF-C3F6F657ED21}" dt="2020-10-10T02:15:46.356" v="92" actId="47"/>
      <pc:docMkLst>
        <pc:docMk/>
      </pc:docMkLst>
      <pc:sldChg chg="modSp mod">
        <pc:chgData name="Hu Fred" userId="e9d95f40c6b3919d" providerId="LiveId" clId="{23B7CFCA-754B-49F3-90FF-C3F6F657ED21}" dt="2020-10-10T02:15:02.245" v="91"/>
        <pc:sldMkLst>
          <pc:docMk/>
          <pc:sldMk cId="1769698305" sldId="262"/>
        </pc:sldMkLst>
        <pc:spChg chg="mod">
          <ac:chgData name="Hu Fred" userId="e9d95f40c6b3919d" providerId="LiveId" clId="{23B7CFCA-754B-49F3-90FF-C3F6F657ED21}" dt="2020-10-10T02:15:02.245" v="91"/>
          <ac:spMkLst>
            <pc:docMk/>
            <pc:sldMk cId="1769698305" sldId="262"/>
            <ac:spMk id="2" creationId="{89977EA7-D8D3-4D0B-817E-397BDC2918B1}"/>
          </ac:spMkLst>
        </pc:spChg>
        <pc:graphicFrameChg chg="mod">
          <ac:chgData name="Hu Fred" userId="e9d95f40c6b3919d" providerId="LiveId" clId="{23B7CFCA-754B-49F3-90FF-C3F6F657ED21}" dt="2020-10-10T02:14:53.191" v="84"/>
          <ac:graphicFrameMkLst>
            <pc:docMk/>
            <pc:sldMk cId="1769698305" sldId="262"/>
            <ac:graphicFrameMk id="7" creationId="{2F6B3B4C-D7D2-49DB-9A27-586F8ECFB02F}"/>
          </ac:graphicFrameMkLst>
        </pc:graphicFrameChg>
      </pc:sldChg>
      <pc:sldChg chg="del">
        <pc:chgData name="Hu Fred" userId="e9d95f40c6b3919d" providerId="LiveId" clId="{23B7CFCA-754B-49F3-90FF-C3F6F657ED21}" dt="2020-10-10T02:15:46.356" v="92" actId="47"/>
        <pc:sldMkLst>
          <pc:docMk/>
          <pc:sldMk cId="582847427" sldId="263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96D155-3772-447E-87E3-8AACCFAB947C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93DE1ABA-69A6-48D0-B4F4-B2A754332FE6}">
      <dgm:prSet phldrT="[文本]"/>
      <dgm:spPr/>
      <dgm:t>
        <a:bodyPr/>
        <a:lstStyle/>
        <a:p>
          <a:r>
            <a:rPr lang="zh-CN" altLang="en-US" dirty="0"/>
            <a:t>文字密码（必选）</a:t>
          </a:r>
        </a:p>
      </dgm:t>
    </dgm:pt>
    <dgm:pt modelId="{ED17D0F5-B237-485C-8146-81DE74A2DC56}" type="parTrans" cxnId="{04A04FF4-8708-4844-A052-E1561933C288}">
      <dgm:prSet/>
      <dgm:spPr/>
      <dgm:t>
        <a:bodyPr/>
        <a:lstStyle/>
        <a:p>
          <a:endParaRPr lang="zh-CN" altLang="en-US"/>
        </a:p>
      </dgm:t>
    </dgm:pt>
    <dgm:pt modelId="{64D0FA37-6064-4FEF-AD57-A521202FCF6C}" type="sibTrans" cxnId="{04A04FF4-8708-4844-A052-E1561933C288}">
      <dgm:prSet/>
      <dgm:spPr/>
      <dgm:t>
        <a:bodyPr/>
        <a:lstStyle/>
        <a:p>
          <a:endParaRPr lang="zh-CN" altLang="en-US"/>
        </a:p>
      </dgm:t>
    </dgm:pt>
    <dgm:pt modelId="{DD440791-693F-4494-8BC6-B19441F0BD21}">
      <dgm:prSet phldrT="[文本]"/>
      <dgm:spPr/>
      <dgm:t>
        <a:bodyPr/>
        <a:lstStyle/>
        <a:p>
          <a:r>
            <a:rPr lang="zh-CN" altLang="en-US" dirty="0"/>
            <a:t>指纹密码</a:t>
          </a:r>
          <a:endParaRPr lang="en-US" altLang="zh-CN" dirty="0"/>
        </a:p>
        <a:p>
          <a:r>
            <a:rPr lang="zh-CN" altLang="en-US" dirty="0"/>
            <a:t>（可选）</a:t>
          </a:r>
        </a:p>
      </dgm:t>
    </dgm:pt>
    <dgm:pt modelId="{656A30A0-EBED-4514-BA8A-61600183CF47}" type="parTrans" cxnId="{39E0E8B8-8057-4B3A-91E9-54B0CE8910C8}">
      <dgm:prSet/>
      <dgm:spPr/>
      <dgm:t>
        <a:bodyPr/>
        <a:lstStyle/>
        <a:p>
          <a:endParaRPr lang="zh-CN" altLang="en-US"/>
        </a:p>
      </dgm:t>
    </dgm:pt>
    <dgm:pt modelId="{8B213796-FCF7-4BCF-BFCE-670116397006}" type="sibTrans" cxnId="{39E0E8B8-8057-4B3A-91E9-54B0CE8910C8}">
      <dgm:prSet/>
      <dgm:spPr/>
      <dgm:t>
        <a:bodyPr/>
        <a:lstStyle/>
        <a:p>
          <a:endParaRPr lang="zh-CN" altLang="en-US"/>
        </a:p>
      </dgm:t>
    </dgm:pt>
    <dgm:pt modelId="{CDDB74E6-9E3F-4BCA-8B5F-C760DF649742}">
      <dgm:prSet phldrT="[文本]"/>
      <dgm:spPr/>
      <dgm:t>
        <a:bodyPr/>
        <a:lstStyle/>
        <a:p>
          <a:r>
            <a:rPr lang="zh-CN" altLang="en-US" dirty="0"/>
            <a:t>图形密码（可选）</a:t>
          </a:r>
        </a:p>
      </dgm:t>
    </dgm:pt>
    <dgm:pt modelId="{F325954A-12F6-436E-848F-DC1A9E9A873E}" type="parTrans" cxnId="{21BA39CC-7B02-42D3-B852-072303392DF1}">
      <dgm:prSet/>
      <dgm:spPr/>
      <dgm:t>
        <a:bodyPr/>
        <a:lstStyle/>
        <a:p>
          <a:endParaRPr lang="zh-CN" altLang="en-US"/>
        </a:p>
      </dgm:t>
    </dgm:pt>
    <dgm:pt modelId="{795B5CE9-3216-472C-9FA9-B14F149DD656}" type="sibTrans" cxnId="{21BA39CC-7B02-42D3-B852-072303392DF1}">
      <dgm:prSet/>
      <dgm:spPr/>
      <dgm:t>
        <a:bodyPr/>
        <a:lstStyle/>
        <a:p>
          <a:endParaRPr lang="zh-CN" altLang="en-US"/>
        </a:p>
      </dgm:t>
    </dgm:pt>
    <dgm:pt modelId="{F5246EFB-404A-4C75-9BA5-A52CA4841910}">
      <dgm:prSet phldrT="[文本]"/>
      <dgm:spPr/>
      <dgm:t>
        <a:bodyPr/>
        <a:lstStyle/>
        <a:p>
          <a:r>
            <a:rPr lang="en-US" altLang="zh-CN" dirty="0"/>
            <a:t>Both</a:t>
          </a:r>
          <a:r>
            <a:rPr lang="zh-CN" altLang="en-US" dirty="0"/>
            <a:t>（可选）</a:t>
          </a:r>
        </a:p>
      </dgm:t>
    </dgm:pt>
    <dgm:pt modelId="{EDBF28BD-C28A-4AB8-9BC3-1AD210F5B2E2}" type="parTrans" cxnId="{3CBF80A2-645B-425E-BE78-293FC653C049}">
      <dgm:prSet/>
      <dgm:spPr/>
      <dgm:t>
        <a:bodyPr/>
        <a:lstStyle/>
        <a:p>
          <a:endParaRPr lang="zh-CN" altLang="en-US"/>
        </a:p>
      </dgm:t>
    </dgm:pt>
    <dgm:pt modelId="{2A3D43F0-3A91-45AA-94A0-9ACFEA3B02BC}" type="sibTrans" cxnId="{3CBF80A2-645B-425E-BE78-293FC653C049}">
      <dgm:prSet/>
      <dgm:spPr/>
      <dgm:t>
        <a:bodyPr/>
        <a:lstStyle/>
        <a:p>
          <a:endParaRPr lang="zh-CN" altLang="en-US"/>
        </a:p>
      </dgm:t>
    </dgm:pt>
    <dgm:pt modelId="{E51AA8FC-0618-49EC-9EFF-D9B3AB0FC7AB}" type="pres">
      <dgm:prSet presAssocID="{FD96D155-3772-447E-87E3-8AACCFAB947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C6CCF79-927B-4FDD-8A41-B782B55E5CC5}" type="pres">
      <dgm:prSet presAssocID="{93DE1ABA-69A6-48D0-B4F4-B2A754332FE6}" presName="hierRoot1" presStyleCnt="0">
        <dgm:presLayoutVars>
          <dgm:hierBranch val="init"/>
        </dgm:presLayoutVars>
      </dgm:prSet>
      <dgm:spPr/>
    </dgm:pt>
    <dgm:pt modelId="{3020E429-A028-4919-ADD9-A7DA18EA7D02}" type="pres">
      <dgm:prSet presAssocID="{93DE1ABA-69A6-48D0-B4F4-B2A754332FE6}" presName="rootComposite1" presStyleCnt="0"/>
      <dgm:spPr/>
    </dgm:pt>
    <dgm:pt modelId="{BA59907F-01B5-4A08-A639-BBD2533D0820}" type="pres">
      <dgm:prSet presAssocID="{93DE1ABA-69A6-48D0-B4F4-B2A754332FE6}" presName="rootText1" presStyleLbl="node0" presStyleIdx="0" presStyleCnt="1">
        <dgm:presLayoutVars>
          <dgm:chPref val="3"/>
        </dgm:presLayoutVars>
      </dgm:prSet>
      <dgm:spPr/>
    </dgm:pt>
    <dgm:pt modelId="{E556D435-54FA-4556-A2D7-5BF59BF4583E}" type="pres">
      <dgm:prSet presAssocID="{93DE1ABA-69A6-48D0-B4F4-B2A754332FE6}" presName="rootConnector1" presStyleLbl="node1" presStyleIdx="0" presStyleCnt="0"/>
      <dgm:spPr/>
    </dgm:pt>
    <dgm:pt modelId="{F5ADF4EB-5DDA-4B5D-8E2F-1965F8C16D9E}" type="pres">
      <dgm:prSet presAssocID="{93DE1ABA-69A6-48D0-B4F4-B2A754332FE6}" presName="hierChild2" presStyleCnt="0"/>
      <dgm:spPr/>
    </dgm:pt>
    <dgm:pt modelId="{D785B44A-6881-4D2A-ACF8-56D0A1F45A46}" type="pres">
      <dgm:prSet presAssocID="{656A30A0-EBED-4514-BA8A-61600183CF47}" presName="Name37" presStyleLbl="parChTrans1D2" presStyleIdx="0" presStyleCnt="3"/>
      <dgm:spPr/>
    </dgm:pt>
    <dgm:pt modelId="{B3347339-CD8C-446C-9327-CA4266AB63CB}" type="pres">
      <dgm:prSet presAssocID="{DD440791-693F-4494-8BC6-B19441F0BD21}" presName="hierRoot2" presStyleCnt="0">
        <dgm:presLayoutVars>
          <dgm:hierBranch val="init"/>
        </dgm:presLayoutVars>
      </dgm:prSet>
      <dgm:spPr/>
    </dgm:pt>
    <dgm:pt modelId="{78CDFFD3-0D80-4BA7-AB11-740FE4EEE43C}" type="pres">
      <dgm:prSet presAssocID="{DD440791-693F-4494-8BC6-B19441F0BD21}" presName="rootComposite" presStyleCnt="0"/>
      <dgm:spPr/>
    </dgm:pt>
    <dgm:pt modelId="{B8B0190C-14E9-49F3-8988-67B6C727967D}" type="pres">
      <dgm:prSet presAssocID="{DD440791-693F-4494-8BC6-B19441F0BD21}" presName="rootText" presStyleLbl="node2" presStyleIdx="0" presStyleCnt="3">
        <dgm:presLayoutVars>
          <dgm:chPref val="3"/>
        </dgm:presLayoutVars>
      </dgm:prSet>
      <dgm:spPr/>
    </dgm:pt>
    <dgm:pt modelId="{8BB4D5C8-695F-48BA-9E6D-2ACFAB4101C1}" type="pres">
      <dgm:prSet presAssocID="{DD440791-693F-4494-8BC6-B19441F0BD21}" presName="rootConnector" presStyleLbl="node2" presStyleIdx="0" presStyleCnt="3"/>
      <dgm:spPr/>
    </dgm:pt>
    <dgm:pt modelId="{C2E1F4EB-188B-4357-BCAF-F4B15544CEF3}" type="pres">
      <dgm:prSet presAssocID="{DD440791-693F-4494-8BC6-B19441F0BD21}" presName="hierChild4" presStyleCnt="0"/>
      <dgm:spPr/>
    </dgm:pt>
    <dgm:pt modelId="{161A4070-2E49-4E3C-B068-0D7A50D5BD7D}" type="pres">
      <dgm:prSet presAssocID="{DD440791-693F-4494-8BC6-B19441F0BD21}" presName="hierChild5" presStyleCnt="0"/>
      <dgm:spPr/>
    </dgm:pt>
    <dgm:pt modelId="{624A5619-A473-434E-900F-501D1A945E2F}" type="pres">
      <dgm:prSet presAssocID="{F325954A-12F6-436E-848F-DC1A9E9A873E}" presName="Name37" presStyleLbl="parChTrans1D2" presStyleIdx="1" presStyleCnt="3"/>
      <dgm:spPr/>
    </dgm:pt>
    <dgm:pt modelId="{C31461CA-F0C9-4921-B65D-CBE67F6A4465}" type="pres">
      <dgm:prSet presAssocID="{CDDB74E6-9E3F-4BCA-8B5F-C760DF649742}" presName="hierRoot2" presStyleCnt="0">
        <dgm:presLayoutVars>
          <dgm:hierBranch val="init"/>
        </dgm:presLayoutVars>
      </dgm:prSet>
      <dgm:spPr/>
    </dgm:pt>
    <dgm:pt modelId="{65576287-0CB1-496E-9008-D62CFAC901E1}" type="pres">
      <dgm:prSet presAssocID="{CDDB74E6-9E3F-4BCA-8B5F-C760DF649742}" presName="rootComposite" presStyleCnt="0"/>
      <dgm:spPr/>
    </dgm:pt>
    <dgm:pt modelId="{797B462F-3288-4FEF-9BBE-0C6B2C014535}" type="pres">
      <dgm:prSet presAssocID="{CDDB74E6-9E3F-4BCA-8B5F-C760DF649742}" presName="rootText" presStyleLbl="node2" presStyleIdx="1" presStyleCnt="3">
        <dgm:presLayoutVars>
          <dgm:chPref val="3"/>
        </dgm:presLayoutVars>
      </dgm:prSet>
      <dgm:spPr/>
    </dgm:pt>
    <dgm:pt modelId="{390C942D-7B65-43D4-87DE-B74D8AD644BD}" type="pres">
      <dgm:prSet presAssocID="{CDDB74E6-9E3F-4BCA-8B5F-C760DF649742}" presName="rootConnector" presStyleLbl="node2" presStyleIdx="1" presStyleCnt="3"/>
      <dgm:spPr/>
    </dgm:pt>
    <dgm:pt modelId="{0F23D959-89E2-4088-BB5E-684917833023}" type="pres">
      <dgm:prSet presAssocID="{CDDB74E6-9E3F-4BCA-8B5F-C760DF649742}" presName="hierChild4" presStyleCnt="0"/>
      <dgm:spPr/>
    </dgm:pt>
    <dgm:pt modelId="{CA99DB48-5C98-4C82-94AC-714CA3BF8E68}" type="pres">
      <dgm:prSet presAssocID="{CDDB74E6-9E3F-4BCA-8B5F-C760DF649742}" presName="hierChild5" presStyleCnt="0"/>
      <dgm:spPr/>
    </dgm:pt>
    <dgm:pt modelId="{E260D10B-44EF-4EBD-9D16-68AD13A6F5C9}" type="pres">
      <dgm:prSet presAssocID="{EDBF28BD-C28A-4AB8-9BC3-1AD210F5B2E2}" presName="Name37" presStyleLbl="parChTrans1D2" presStyleIdx="2" presStyleCnt="3"/>
      <dgm:spPr/>
    </dgm:pt>
    <dgm:pt modelId="{ED81152A-EEAD-4070-B642-E313FAFA8E47}" type="pres">
      <dgm:prSet presAssocID="{F5246EFB-404A-4C75-9BA5-A52CA4841910}" presName="hierRoot2" presStyleCnt="0">
        <dgm:presLayoutVars>
          <dgm:hierBranch val="init"/>
        </dgm:presLayoutVars>
      </dgm:prSet>
      <dgm:spPr/>
    </dgm:pt>
    <dgm:pt modelId="{BC1FE81B-A3B4-4F77-B63B-859889E34578}" type="pres">
      <dgm:prSet presAssocID="{F5246EFB-404A-4C75-9BA5-A52CA4841910}" presName="rootComposite" presStyleCnt="0"/>
      <dgm:spPr/>
    </dgm:pt>
    <dgm:pt modelId="{CBFE298F-BA48-468C-AE09-9D71DC48C142}" type="pres">
      <dgm:prSet presAssocID="{F5246EFB-404A-4C75-9BA5-A52CA4841910}" presName="rootText" presStyleLbl="node2" presStyleIdx="2" presStyleCnt="3">
        <dgm:presLayoutVars>
          <dgm:chPref val="3"/>
        </dgm:presLayoutVars>
      </dgm:prSet>
      <dgm:spPr/>
    </dgm:pt>
    <dgm:pt modelId="{4345CA3A-7C10-4246-807F-7F1863B66800}" type="pres">
      <dgm:prSet presAssocID="{F5246EFB-404A-4C75-9BA5-A52CA4841910}" presName="rootConnector" presStyleLbl="node2" presStyleIdx="2" presStyleCnt="3"/>
      <dgm:spPr/>
    </dgm:pt>
    <dgm:pt modelId="{1A2AF299-AD13-453F-92EA-1354BFAB9267}" type="pres">
      <dgm:prSet presAssocID="{F5246EFB-404A-4C75-9BA5-A52CA4841910}" presName="hierChild4" presStyleCnt="0"/>
      <dgm:spPr/>
    </dgm:pt>
    <dgm:pt modelId="{7DE72615-D8E1-4531-90E0-04BAAFB5FF92}" type="pres">
      <dgm:prSet presAssocID="{F5246EFB-404A-4C75-9BA5-A52CA4841910}" presName="hierChild5" presStyleCnt="0"/>
      <dgm:spPr/>
    </dgm:pt>
    <dgm:pt modelId="{55709771-AD0A-4434-8862-232DDFD0571A}" type="pres">
      <dgm:prSet presAssocID="{93DE1ABA-69A6-48D0-B4F4-B2A754332FE6}" presName="hierChild3" presStyleCnt="0"/>
      <dgm:spPr/>
    </dgm:pt>
  </dgm:ptLst>
  <dgm:cxnLst>
    <dgm:cxn modelId="{102C1608-1BE1-43AF-98D7-220F14F68020}" type="presOf" srcId="{F5246EFB-404A-4C75-9BA5-A52CA4841910}" destId="{4345CA3A-7C10-4246-807F-7F1863B66800}" srcOrd="1" destOrd="0" presId="urn:microsoft.com/office/officeart/2005/8/layout/orgChart1"/>
    <dgm:cxn modelId="{A4671537-C6EC-4176-B05A-B88AF5B18115}" type="presOf" srcId="{CDDB74E6-9E3F-4BCA-8B5F-C760DF649742}" destId="{390C942D-7B65-43D4-87DE-B74D8AD644BD}" srcOrd="1" destOrd="0" presId="urn:microsoft.com/office/officeart/2005/8/layout/orgChart1"/>
    <dgm:cxn modelId="{B6381762-52FA-42A2-8DA1-C6118209D9BC}" type="presOf" srcId="{93DE1ABA-69A6-48D0-B4F4-B2A754332FE6}" destId="{BA59907F-01B5-4A08-A639-BBD2533D0820}" srcOrd="0" destOrd="0" presId="urn:microsoft.com/office/officeart/2005/8/layout/orgChart1"/>
    <dgm:cxn modelId="{BEED096F-AC5D-499D-A50F-BE6574E55ACB}" type="presOf" srcId="{DD440791-693F-4494-8BC6-B19441F0BD21}" destId="{8BB4D5C8-695F-48BA-9E6D-2ACFAB4101C1}" srcOrd="1" destOrd="0" presId="urn:microsoft.com/office/officeart/2005/8/layout/orgChart1"/>
    <dgm:cxn modelId="{8ADA2652-E167-4C94-82CB-468B648C4B98}" type="presOf" srcId="{FD96D155-3772-447E-87E3-8AACCFAB947C}" destId="{E51AA8FC-0618-49EC-9EFF-D9B3AB0FC7AB}" srcOrd="0" destOrd="0" presId="urn:microsoft.com/office/officeart/2005/8/layout/orgChart1"/>
    <dgm:cxn modelId="{99BD5F53-8C5A-4DDC-BF05-CEE19BAF8FAB}" type="presOf" srcId="{EDBF28BD-C28A-4AB8-9BC3-1AD210F5B2E2}" destId="{E260D10B-44EF-4EBD-9D16-68AD13A6F5C9}" srcOrd="0" destOrd="0" presId="urn:microsoft.com/office/officeart/2005/8/layout/orgChart1"/>
    <dgm:cxn modelId="{38051682-E326-4B84-97EA-B596D1D47E9C}" type="presOf" srcId="{93DE1ABA-69A6-48D0-B4F4-B2A754332FE6}" destId="{E556D435-54FA-4556-A2D7-5BF59BF4583E}" srcOrd="1" destOrd="0" presId="urn:microsoft.com/office/officeart/2005/8/layout/orgChart1"/>
    <dgm:cxn modelId="{8D6C3A86-D365-4DEF-97DC-0EACF21AA7F1}" type="presOf" srcId="{F5246EFB-404A-4C75-9BA5-A52CA4841910}" destId="{CBFE298F-BA48-468C-AE09-9D71DC48C142}" srcOrd="0" destOrd="0" presId="urn:microsoft.com/office/officeart/2005/8/layout/orgChart1"/>
    <dgm:cxn modelId="{80C91699-3E48-40AD-8538-DC0227F1349D}" type="presOf" srcId="{DD440791-693F-4494-8BC6-B19441F0BD21}" destId="{B8B0190C-14E9-49F3-8988-67B6C727967D}" srcOrd="0" destOrd="0" presId="urn:microsoft.com/office/officeart/2005/8/layout/orgChart1"/>
    <dgm:cxn modelId="{14594E9C-B3FD-41CB-8B7B-8A0B5572689F}" type="presOf" srcId="{CDDB74E6-9E3F-4BCA-8B5F-C760DF649742}" destId="{797B462F-3288-4FEF-9BBE-0C6B2C014535}" srcOrd="0" destOrd="0" presId="urn:microsoft.com/office/officeart/2005/8/layout/orgChart1"/>
    <dgm:cxn modelId="{3CBF80A2-645B-425E-BE78-293FC653C049}" srcId="{93DE1ABA-69A6-48D0-B4F4-B2A754332FE6}" destId="{F5246EFB-404A-4C75-9BA5-A52CA4841910}" srcOrd="2" destOrd="0" parTransId="{EDBF28BD-C28A-4AB8-9BC3-1AD210F5B2E2}" sibTransId="{2A3D43F0-3A91-45AA-94A0-9ACFEA3B02BC}"/>
    <dgm:cxn modelId="{92ABC3A3-203F-4161-BF1B-D32CE5553748}" type="presOf" srcId="{656A30A0-EBED-4514-BA8A-61600183CF47}" destId="{D785B44A-6881-4D2A-ACF8-56D0A1F45A46}" srcOrd="0" destOrd="0" presId="urn:microsoft.com/office/officeart/2005/8/layout/orgChart1"/>
    <dgm:cxn modelId="{39E0E8B8-8057-4B3A-91E9-54B0CE8910C8}" srcId="{93DE1ABA-69A6-48D0-B4F4-B2A754332FE6}" destId="{DD440791-693F-4494-8BC6-B19441F0BD21}" srcOrd="0" destOrd="0" parTransId="{656A30A0-EBED-4514-BA8A-61600183CF47}" sibTransId="{8B213796-FCF7-4BCF-BFCE-670116397006}"/>
    <dgm:cxn modelId="{21BA39CC-7B02-42D3-B852-072303392DF1}" srcId="{93DE1ABA-69A6-48D0-B4F4-B2A754332FE6}" destId="{CDDB74E6-9E3F-4BCA-8B5F-C760DF649742}" srcOrd="1" destOrd="0" parTransId="{F325954A-12F6-436E-848F-DC1A9E9A873E}" sibTransId="{795B5CE9-3216-472C-9FA9-B14F149DD656}"/>
    <dgm:cxn modelId="{F39E13D4-3013-4375-B41F-AFCB6B2B9561}" type="presOf" srcId="{F325954A-12F6-436E-848F-DC1A9E9A873E}" destId="{624A5619-A473-434E-900F-501D1A945E2F}" srcOrd="0" destOrd="0" presId="urn:microsoft.com/office/officeart/2005/8/layout/orgChart1"/>
    <dgm:cxn modelId="{04A04FF4-8708-4844-A052-E1561933C288}" srcId="{FD96D155-3772-447E-87E3-8AACCFAB947C}" destId="{93DE1ABA-69A6-48D0-B4F4-B2A754332FE6}" srcOrd="0" destOrd="0" parTransId="{ED17D0F5-B237-485C-8146-81DE74A2DC56}" sibTransId="{64D0FA37-6064-4FEF-AD57-A521202FCF6C}"/>
    <dgm:cxn modelId="{E192DDDA-E98C-4B80-8858-918D0E7866D0}" type="presParOf" srcId="{E51AA8FC-0618-49EC-9EFF-D9B3AB0FC7AB}" destId="{BC6CCF79-927B-4FDD-8A41-B782B55E5CC5}" srcOrd="0" destOrd="0" presId="urn:microsoft.com/office/officeart/2005/8/layout/orgChart1"/>
    <dgm:cxn modelId="{8E77793B-675F-4998-8047-0F5F108261D3}" type="presParOf" srcId="{BC6CCF79-927B-4FDD-8A41-B782B55E5CC5}" destId="{3020E429-A028-4919-ADD9-A7DA18EA7D02}" srcOrd="0" destOrd="0" presId="urn:microsoft.com/office/officeart/2005/8/layout/orgChart1"/>
    <dgm:cxn modelId="{AA838305-E96C-4A1D-8057-3DC67F1D2D3A}" type="presParOf" srcId="{3020E429-A028-4919-ADD9-A7DA18EA7D02}" destId="{BA59907F-01B5-4A08-A639-BBD2533D0820}" srcOrd="0" destOrd="0" presId="urn:microsoft.com/office/officeart/2005/8/layout/orgChart1"/>
    <dgm:cxn modelId="{D95ABB30-78A7-4EFF-B2B9-8183A9D193D2}" type="presParOf" srcId="{3020E429-A028-4919-ADD9-A7DA18EA7D02}" destId="{E556D435-54FA-4556-A2D7-5BF59BF4583E}" srcOrd="1" destOrd="0" presId="urn:microsoft.com/office/officeart/2005/8/layout/orgChart1"/>
    <dgm:cxn modelId="{EBAF4F4A-AD65-4BFC-B597-5A7490D30559}" type="presParOf" srcId="{BC6CCF79-927B-4FDD-8A41-B782B55E5CC5}" destId="{F5ADF4EB-5DDA-4B5D-8E2F-1965F8C16D9E}" srcOrd="1" destOrd="0" presId="urn:microsoft.com/office/officeart/2005/8/layout/orgChart1"/>
    <dgm:cxn modelId="{96D6C6FC-44D6-4BC0-BA08-CA26E0606EA9}" type="presParOf" srcId="{F5ADF4EB-5DDA-4B5D-8E2F-1965F8C16D9E}" destId="{D785B44A-6881-4D2A-ACF8-56D0A1F45A46}" srcOrd="0" destOrd="0" presId="urn:microsoft.com/office/officeart/2005/8/layout/orgChart1"/>
    <dgm:cxn modelId="{578F8D24-1A22-4841-B0C6-20A7A98D6CEB}" type="presParOf" srcId="{F5ADF4EB-5DDA-4B5D-8E2F-1965F8C16D9E}" destId="{B3347339-CD8C-446C-9327-CA4266AB63CB}" srcOrd="1" destOrd="0" presId="urn:microsoft.com/office/officeart/2005/8/layout/orgChart1"/>
    <dgm:cxn modelId="{6AC30223-A048-40F2-8597-A7DDB6FC7272}" type="presParOf" srcId="{B3347339-CD8C-446C-9327-CA4266AB63CB}" destId="{78CDFFD3-0D80-4BA7-AB11-740FE4EEE43C}" srcOrd="0" destOrd="0" presId="urn:microsoft.com/office/officeart/2005/8/layout/orgChart1"/>
    <dgm:cxn modelId="{C19C006E-F684-4881-8043-60BEB712255D}" type="presParOf" srcId="{78CDFFD3-0D80-4BA7-AB11-740FE4EEE43C}" destId="{B8B0190C-14E9-49F3-8988-67B6C727967D}" srcOrd="0" destOrd="0" presId="urn:microsoft.com/office/officeart/2005/8/layout/orgChart1"/>
    <dgm:cxn modelId="{1FBAB12C-3816-4FC0-B0B9-AD558EE0441E}" type="presParOf" srcId="{78CDFFD3-0D80-4BA7-AB11-740FE4EEE43C}" destId="{8BB4D5C8-695F-48BA-9E6D-2ACFAB4101C1}" srcOrd="1" destOrd="0" presId="urn:microsoft.com/office/officeart/2005/8/layout/orgChart1"/>
    <dgm:cxn modelId="{C3658AF8-AE01-4158-B043-2C7C18C36A4A}" type="presParOf" srcId="{B3347339-CD8C-446C-9327-CA4266AB63CB}" destId="{C2E1F4EB-188B-4357-BCAF-F4B15544CEF3}" srcOrd="1" destOrd="0" presId="urn:microsoft.com/office/officeart/2005/8/layout/orgChart1"/>
    <dgm:cxn modelId="{D43D4F98-D231-4BF7-937C-537C355E29F3}" type="presParOf" srcId="{B3347339-CD8C-446C-9327-CA4266AB63CB}" destId="{161A4070-2E49-4E3C-B068-0D7A50D5BD7D}" srcOrd="2" destOrd="0" presId="urn:microsoft.com/office/officeart/2005/8/layout/orgChart1"/>
    <dgm:cxn modelId="{B161CFBE-1EA2-40D5-8C59-01309F4DDC18}" type="presParOf" srcId="{F5ADF4EB-5DDA-4B5D-8E2F-1965F8C16D9E}" destId="{624A5619-A473-434E-900F-501D1A945E2F}" srcOrd="2" destOrd="0" presId="urn:microsoft.com/office/officeart/2005/8/layout/orgChart1"/>
    <dgm:cxn modelId="{0104B8A5-6530-4551-AF5D-F60996AF53DC}" type="presParOf" srcId="{F5ADF4EB-5DDA-4B5D-8E2F-1965F8C16D9E}" destId="{C31461CA-F0C9-4921-B65D-CBE67F6A4465}" srcOrd="3" destOrd="0" presId="urn:microsoft.com/office/officeart/2005/8/layout/orgChart1"/>
    <dgm:cxn modelId="{7E87CF0C-E0A6-47DB-AF81-4F77899E105B}" type="presParOf" srcId="{C31461CA-F0C9-4921-B65D-CBE67F6A4465}" destId="{65576287-0CB1-496E-9008-D62CFAC901E1}" srcOrd="0" destOrd="0" presId="urn:microsoft.com/office/officeart/2005/8/layout/orgChart1"/>
    <dgm:cxn modelId="{A0B1E72E-F581-4E7F-A29A-CBCCE8A45755}" type="presParOf" srcId="{65576287-0CB1-496E-9008-D62CFAC901E1}" destId="{797B462F-3288-4FEF-9BBE-0C6B2C014535}" srcOrd="0" destOrd="0" presId="urn:microsoft.com/office/officeart/2005/8/layout/orgChart1"/>
    <dgm:cxn modelId="{EE14638E-90A3-4596-8F82-19DE70EB0824}" type="presParOf" srcId="{65576287-0CB1-496E-9008-D62CFAC901E1}" destId="{390C942D-7B65-43D4-87DE-B74D8AD644BD}" srcOrd="1" destOrd="0" presId="urn:microsoft.com/office/officeart/2005/8/layout/orgChart1"/>
    <dgm:cxn modelId="{BF4C6FF6-8B32-44A4-AED5-7FBF664C61C8}" type="presParOf" srcId="{C31461CA-F0C9-4921-B65D-CBE67F6A4465}" destId="{0F23D959-89E2-4088-BB5E-684917833023}" srcOrd="1" destOrd="0" presId="urn:microsoft.com/office/officeart/2005/8/layout/orgChart1"/>
    <dgm:cxn modelId="{A431D073-B590-4425-A64C-E8EEED62F024}" type="presParOf" srcId="{C31461CA-F0C9-4921-B65D-CBE67F6A4465}" destId="{CA99DB48-5C98-4C82-94AC-714CA3BF8E68}" srcOrd="2" destOrd="0" presId="urn:microsoft.com/office/officeart/2005/8/layout/orgChart1"/>
    <dgm:cxn modelId="{95CB6E28-CBD8-4D1F-95E9-8886A759A9A5}" type="presParOf" srcId="{F5ADF4EB-5DDA-4B5D-8E2F-1965F8C16D9E}" destId="{E260D10B-44EF-4EBD-9D16-68AD13A6F5C9}" srcOrd="4" destOrd="0" presId="urn:microsoft.com/office/officeart/2005/8/layout/orgChart1"/>
    <dgm:cxn modelId="{27E319DE-4479-4E42-907F-FEBD0CC36FFA}" type="presParOf" srcId="{F5ADF4EB-5DDA-4B5D-8E2F-1965F8C16D9E}" destId="{ED81152A-EEAD-4070-B642-E313FAFA8E47}" srcOrd="5" destOrd="0" presId="urn:microsoft.com/office/officeart/2005/8/layout/orgChart1"/>
    <dgm:cxn modelId="{61F1D5C1-8E23-47B1-AE1E-1DB68BF4AFA3}" type="presParOf" srcId="{ED81152A-EEAD-4070-B642-E313FAFA8E47}" destId="{BC1FE81B-A3B4-4F77-B63B-859889E34578}" srcOrd="0" destOrd="0" presId="urn:microsoft.com/office/officeart/2005/8/layout/orgChart1"/>
    <dgm:cxn modelId="{57B9BC44-C262-4F2C-8C43-4269A6ADB62C}" type="presParOf" srcId="{BC1FE81B-A3B4-4F77-B63B-859889E34578}" destId="{CBFE298F-BA48-468C-AE09-9D71DC48C142}" srcOrd="0" destOrd="0" presId="urn:microsoft.com/office/officeart/2005/8/layout/orgChart1"/>
    <dgm:cxn modelId="{85F61A8B-D923-4F18-9CF6-1234568E3FD8}" type="presParOf" srcId="{BC1FE81B-A3B4-4F77-B63B-859889E34578}" destId="{4345CA3A-7C10-4246-807F-7F1863B66800}" srcOrd="1" destOrd="0" presId="urn:microsoft.com/office/officeart/2005/8/layout/orgChart1"/>
    <dgm:cxn modelId="{2340438C-A7F0-4F12-AF77-D40F3D6B7809}" type="presParOf" srcId="{ED81152A-EEAD-4070-B642-E313FAFA8E47}" destId="{1A2AF299-AD13-453F-92EA-1354BFAB9267}" srcOrd="1" destOrd="0" presId="urn:microsoft.com/office/officeart/2005/8/layout/orgChart1"/>
    <dgm:cxn modelId="{C006E3F6-4B7A-4B62-87DB-924823C8389B}" type="presParOf" srcId="{ED81152A-EEAD-4070-B642-E313FAFA8E47}" destId="{7DE72615-D8E1-4531-90E0-04BAAFB5FF92}" srcOrd="2" destOrd="0" presId="urn:microsoft.com/office/officeart/2005/8/layout/orgChart1"/>
    <dgm:cxn modelId="{45EE42FD-FC4F-415B-B7DA-FA1DB239C1A3}" type="presParOf" srcId="{BC6CCF79-927B-4FDD-8A41-B782B55E5CC5}" destId="{55709771-AD0A-4434-8862-232DDFD0571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F40E89-1F38-4E11-BFB7-C05741B63015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804F75C-E49F-44EA-9B76-3A8854921A4B}">
      <dgm:prSet/>
      <dgm:spPr/>
      <dgm:t>
        <a:bodyPr/>
        <a:lstStyle/>
        <a:p>
          <a:r>
            <a:rPr lang="zh-CN"/>
            <a:t>暂未开始</a:t>
          </a:r>
          <a:endParaRPr lang="en-US"/>
        </a:p>
      </dgm:t>
    </dgm:pt>
    <dgm:pt modelId="{F2438765-CB91-4F96-9B99-B704666861F9}" type="parTrans" cxnId="{FDDBA469-978B-4827-9ED7-7B7CA439715A}">
      <dgm:prSet/>
      <dgm:spPr/>
      <dgm:t>
        <a:bodyPr/>
        <a:lstStyle/>
        <a:p>
          <a:endParaRPr lang="en-US"/>
        </a:p>
      </dgm:t>
    </dgm:pt>
    <dgm:pt modelId="{FCD7AF35-5DA1-490D-B62E-F8E3F473E687}" type="sibTrans" cxnId="{FDDBA469-978B-4827-9ED7-7B7CA439715A}">
      <dgm:prSet/>
      <dgm:spPr/>
      <dgm:t>
        <a:bodyPr/>
        <a:lstStyle/>
        <a:p>
          <a:endParaRPr lang="en-US"/>
        </a:p>
      </dgm:t>
    </dgm:pt>
    <dgm:pt modelId="{B7D173BF-C46C-4DF8-A027-EF9D115370A8}">
      <dgm:prSet/>
      <dgm:spPr/>
      <dgm:t>
        <a:bodyPr/>
        <a:lstStyle/>
        <a:p>
          <a:r>
            <a:rPr lang="zh-CN"/>
            <a:t>计划使用</a:t>
          </a:r>
          <a:r>
            <a:rPr lang="en-US"/>
            <a:t>Flutter</a:t>
          </a:r>
          <a:r>
            <a:rPr lang="zh-CN"/>
            <a:t>的</a:t>
          </a:r>
          <a:r>
            <a:rPr lang="en-US"/>
            <a:t>fl_chart</a:t>
          </a:r>
          <a:r>
            <a:rPr lang="zh-CN"/>
            <a:t>库</a:t>
          </a:r>
          <a:endParaRPr lang="en-US"/>
        </a:p>
      </dgm:t>
    </dgm:pt>
    <dgm:pt modelId="{010CDE0C-9988-4E6F-ADD9-41A349C634C5}" type="parTrans" cxnId="{93264DA3-D4B6-495D-A02B-DF165F7497B1}">
      <dgm:prSet/>
      <dgm:spPr/>
      <dgm:t>
        <a:bodyPr/>
        <a:lstStyle/>
        <a:p>
          <a:endParaRPr lang="en-US"/>
        </a:p>
      </dgm:t>
    </dgm:pt>
    <dgm:pt modelId="{F8F95BEE-2136-43F3-B85C-909E2A7A6684}" type="sibTrans" cxnId="{93264DA3-D4B6-495D-A02B-DF165F7497B1}">
      <dgm:prSet/>
      <dgm:spPr/>
      <dgm:t>
        <a:bodyPr/>
        <a:lstStyle/>
        <a:p>
          <a:endParaRPr lang="en-US"/>
        </a:p>
      </dgm:t>
    </dgm:pt>
    <dgm:pt modelId="{91901A01-9A59-4CCF-A405-CDB3FC54968B}">
      <dgm:prSet/>
      <dgm:spPr/>
      <dgm:t>
        <a:bodyPr/>
        <a:lstStyle/>
        <a:p>
          <a:r>
            <a:rPr lang="zh-CN"/>
            <a:t>支持折线图、条形图和饼图等</a:t>
          </a:r>
          <a:endParaRPr lang="en-US"/>
        </a:p>
      </dgm:t>
    </dgm:pt>
    <dgm:pt modelId="{9B4B8353-BE48-4903-BA9A-E05FCE9E17FC}" type="parTrans" cxnId="{93E42D08-5607-4F71-9134-F9BE08074CB1}">
      <dgm:prSet/>
      <dgm:spPr/>
      <dgm:t>
        <a:bodyPr/>
        <a:lstStyle/>
        <a:p>
          <a:endParaRPr lang="en-US"/>
        </a:p>
      </dgm:t>
    </dgm:pt>
    <dgm:pt modelId="{8CBD19B2-2C33-4BA9-BDED-3D1D1C60E9E7}" type="sibTrans" cxnId="{93E42D08-5607-4F71-9134-F9BE08074CB1}">
      <dgm:prSet/>
      <dgm:spPr/>
      <dgm:t>
        <a:bodyPr/>
        <a:lstStyle/>
        <a:p>
          <a:endParaRPr lang="en-US"/>
        </a:p>
      </dgm:t>
    </dgm:pt>
    <dgm:pt modelId="{51D9E34B-D322-4E92-B9F2-68E32D6723F2}" type="pres">
      <dgm:prSet presAssocID="{9CF40E89-1F38-4E11-BFB7-C05741B63015}" presName="vert0" presStyleCnt="0">
        <dgm:presLayoutVars>
          <dgm:dir/>
          <dgm:animOne val="branch"/>
          <dgm:animLvl val="lvl"/>
        </dgm:presLayoutVars>
      </dgm:prSet>
      <dgm:spPr/>
    </dgm:pt>
    <dgm:pt modelId="{EDEA0E03-4A04-426F-A0E4-F1EB5095EF65}" type="pres">
      <dgm:prSet presAssocID="{4804F75C-E49F-44EA-9B76-3A8854921A4B}" presName="thickLine" presStyleLbl="alignNode1" presStyleIdx="0" presStyleCnt="3"/>
      <dgm:spPr/>
    </dgm:pt>
    <dgm:pt modelId="{AB41A476-8CD0-4786-8685-B949A37917A6}" type="pres">
      <dgm:prSet presAssocID="{4804F75C-E49F-44EA-9B76-3A8854921A4B}" presName="horz1" presStyleCnt="0"/>
      <dgm:spPr/>
    </dgm:pt>
    <dgm:pt modelId="{3A15B2D1-B30F-4E9F-AA1D-87B7506B1545}" type="pres">
      <dgm:prSet presAssocID="{4804F75C-E49F-44EA-9B76-3A8854921A4B}" presName="tx1" presStyleLbl="revTx" presStyleIdx="0" presStyleCnt="3"/>
      <dgm:spPr/>
    </dgm:pt>
    <dgm:pt modelId="{529D41AD-3CAB-407C-9256-073B550CD335}" type="pres">
      <dgm:prSet presAssocID="{4804F75C-E49F-44EA-9B76-3A8854921A4B}" presName="vert1" presStyleCnt="0"/>
      <dgm:spPr/>
    </dgm:pt>
    <dgm:pt modelId="{6326EB5C-EDF0-48BB-81E5-A10F192DCF7E}" type="pres">
      <dgm:prSet presAssocID="{B7D173BF-C46C-4DF8-A027-EF9D115370A8}" presName="thickLine" presStyleLbl="alignNode1" presStyleIdx="1" presStyleCnt="3"/>
      <dgm:spPr/>
    </dgm:pt>
    <dgm:pt modelId="{F9F2C485-C529-46C2-AFBE-BBA14B654B6A}" type="pres">
      <dgm:prSet presAssocID="{B7D173BF-C46C-4DF8-A027-EF9D115370A8}" presName="horz1" presStyleCnt="0"/>
      <dgm:spPr/>
    </dgm:pt>
    <dgm:pt modelId="{E1A17683-4263-444E-B51B-D18E03AF2F28}" type="pres">
      <dgm:prSet presAssocID="{B7D173BF-C46C-4DF8-A027-EF9D115370A8}" presName="tx1" presStyleLbl="revTx" presStyleIdx="1" presStyleCnt="3"/>
      <dgm:spPr/>
    </dgm:pt>
    <dgm:pt modelId="{3B377AF2-D7FF-4599-96FA-8D23706B475E}" type="pres">
      <dgm:prSet presAssocID="{B7D173BF-C46C-4DF8-A027-EF9D115370A8}" presName="vert1" presStyleCnt="0"/>
      <dgm:spPr/>
    </dgm:pt>
    <dgm:pt modelId="{A7351F25-A30C-47D0-8BED-2CEB4BD980E3}" type="pres">
      <dgm:prSet presAssocID="{91901A01-9A59-4CCF-A405-CDB3FC54968B}" presName="thickLine" presStyleLbl="alignNode1" presStyleIdx="2" presStyleCnt="3"/>
      <dgm:spPr/>
    </dgm:pt>
    <dgm:pt modelId="{F7DC31F5-E2DA-4FAF-89C8-6FD8D18A061C}" type="pres">
      <dgm:prSet presAssocID="{91901A01-9A59-4CCF-A405-CDB3FC54968B}" presName="horz1" presStyleCnt="0"/>
      <dgm:spPr/>
    </dgm:pt>
    <dgm:pt modelId="{15D36747-F10F-43BE-92A1-2F8FF9A84B5E}" type="pres">
      <dgm:prSet presAssocID="{91901A01-9A59-4CCF-A405-CDB3FC54968B}" presName="tx1" presStyleLbl="revTx" presStyleIdx="2" presStyleCnt="3"/>
      <dgm:spPr/>
    </dgm:pt>
    <dgm:pt modelId="{93A5320D-B90E-4137-8590-E6364EA3797B}" type="pres">
      <dgm:prSet presAssocID="{91901A01-9A59-4CCF-A405-CDB3FC54968B}" presName="vert1" presStyleCnt="0"/>
      <dgm:spPr/>
    </dgm:pt>
  </dgm:ptLst>
  <dgm:cxnLst>
    <dgm:cxn modelId="{93E42D08-5607-4F71-9134-F9BE08074CB1}" srcId="{9CF40E89-1F38-4E11-BFB7-C05741B63015}" destId="{91901A01-9A59-4CCF-A405-CDB3FC54968B}" srcOrd="2" destOrd="0" parTransId="{9B4B8353-BE48-4903-BA9A-E05FCE9E17FC}" sibTransId="{8CBD19B2-2C33-4BA9-BDED-3D1D1C60E9E7}"/>
    <dgm:cxn modelId="{A34B8623-B829-41B4-B3B1-72E430D9EBCC}" type="presOf" srcId="{9CF40E89-1F38-4E11-BFB7-C05741B63015}" destId="{51D9E34B-D322-4E92-B9F2-68E32D6723F2}" srcOrd="0" destOrd="0" presId="urn:microsoft.com/office/officeart/2008/layout/LinedList"/>
    <dgm:cxn modelId="{FDDBA469-978B-4827-9ED7-7B7CA439715A}" srcId="{9CF40E89-1F38-4E11-BFB7-C05741B63015}" destId="{4804F75C-E49F-44EA-9B76-3A8854921A4B}" srcOrd="0" destOrd="0" parTransId="{F2438765-CB91-4F96-9B99-B704666861F9}" sibTransId="{FCD7AF35-5DA1-490D-B62E-F8E3F473E687}"/>
    <dgm:cxn modelId="{497A257C-5E9C-4D87-AA15-ED581B859053}" type="presOf" srcId="{B7D173BF-C46C-4DF8-A027-EF9D115370A8}" destId="{E1A17683-4263-444E-B51B-D18E03AF2F28}" srcOrd="0" destOrd="0" presId="urn:microsoft.com/office/officeart/2008/layout/LinedList"/>
    <dgm:cxn modelId="{93264DA3-D4B6-495D-A02B-DF165F7497B1}" srcId="{9CF40E89-1F38-4E11-BFB7-C05741B63015}" destId="{B7D173BF-C46C-4DF8-A027-EF9D115370A8}" srcOrd="1" destOrd="0" parTransId="{010CDE0C-9988-4E6F-ADD9-41A349C634C5}" sibTransId="{F8F95BEE-2136-43F3-B85C-909E2A7A6684}"/>
    <dgm:cxn modelId="{622E22AC-6FAA-4FEA-AEAB-BDDBAF79DA8D}" type="presOf" srcId="{91901A01-9A59-4CCF-A405-CDB3FC54968B}" destId="{15D36747-F10F-43BE-92A1-2F8FF9A84B5E}" srcOrd="0" destOrd="0" presId="urn:microsoft.com/office/officeart/2008/layout/LinedList"/>
    <dgm:cxn modelId="{19220CE8-FBB6-4822-A52F-DBDB7EEAC003}" type="presOf" srcId="{4804F75C-E49F-44EA-9B76-3A8854921A4B}" destId="{3A15B2D1-B30F-4E9F-AA1D-87B7506B1545}" srcOrd="0" destOrd="0" presId="urn:microsoft.com/office/officeart/2008/layout/LinedList"/>
    <dgm:cxn modelId="{45495385-C3EE-4065-975F-47E27B398EE6}" type="presParOf" srcId="{51D9E34B-D322-4E92-B9F2-68E32D6723F2}" destId="{EDEA0E03-4A04-426F-A0E4-F1EB5095EF65}" srcOrd="0" destOrd="0" presId="urn:microsoft.com/office/officeart/2008/layout/LinedList"/>
    <dgm:cxn modelId="{7FE8F29F-8C99-47AB-ABF1-3B13834F603E}" type="presParOf" srcId="{51D9E34B-D322-4E92-B9F2-68E32D6723F2}" destId="{AB41A476-8CD0-4786-8685-B949A37917A6}" srcOrd="1" destOrd="0" presId="urn:microsoft.com/office/officeart/2008/layout/LinedList"/>
    <dgm:cxn modelId="{5E06B53B-C8EF-473F-84B9-5B6B061BC77E}" type="presParOf" srcId="{AB41A476-8CD0-4786-8685-B949A37917A6}" destId="{3A15B2D1-B30F-4E9F-AA1D-87B7506B1545}" srcOrd="0" destOrd="0" presId="urn:microsoft.com/office/officeart/2008/layout/LinedList"/>
    <dgm:cxn modelId="{7E217BFD-9338-43DA-8622-41FB54426535}" type="presParOf" srcId="{AB41A476-8CD0-4786-8685-B949A37917A6}" destId="{529D41AD-3CAB-407C-9256-073B550CD335}" srcOrd="1" destOrd="0" presId="urn:microsoft.com/office/officeart/2008/layout/LinedList"/>
    <dgm:cxn modelId="{B51527A5-80BE-4C82-9BE4-8FBA6A4AD538}" type="presParOf" srcId="{51D9E34B-D322-4E92-B9F2-68E32D6723F2}" destId="{6326EB5C-EDF0-48BB-81E5-A10F192DCF7E}" srcOrd="2" destOrd="0" presId="urn:microsoft.com/office/officeart/2008/layout/LinedList"/>
    <dgm:cxn modelId="{918EE3EC-008E-40A0-B179-64A87C338E67}" type="presParOf" srcId="{51D9E34B-D322-4E92-B9F2-68E32D6723F2}" destId="{F9F2C485-C529-46C2-AFBE-BBA14B654B6A}" srcOrd="3" destOrd="0" presId="urn:microsoft.com/office/officeart/2008/layout/LinedList"/>
    <dgm:cxn modelId="{1AA72430-0E97-418B-8BA0-F0A4BBB87D5E}" type="presParOf" srcId="{F9F2C485-C529-46C2-AFBE-BBA14B654B6A}" destId="{E1A17683-4263-444E-B51B-D18E03AF2F28}" srcOrd="0" destOrd="0" presId="urn:microsoft.com/office/officeart/2008/layout/LinedList"/>
    <dgm:cxn modelId="{53DE17BB-4598-4EB8-9FAE-6C970F25A045}" type="presParOf" srcId="{F9F2C485-C529-46C2-AFBE-BBA14B654B6A}" destId="{3B377AF2-D7FF-4599-96FA-8D23706B475E}" srcOrd="1" destOrd="0" presId="urn:microsoft.com/office/officeart/2008/layout/LinedList"/>
    <dgm:cxn modelId="{9F372A9D-94E4-46DF-A2E5-28CB6458DCB8}" type="presParOf" srcId="{51D9E34B-D322-4E92-B9F2-68E32D6723F2}" destId="{A7351F25-A30C-47D0-8BED-2CEB4BD980E3}" srcOrd="4" destOrd="0" presId="urn:microsoft.com/office/officeart/2008/layout/LinedList"/>
    <dgm:cxn modelId="{A446A3DA-3499-4489-B5C7-EBF6859E6152}" type="presParOf" srcId="{51D9E34B-D322-4E92-B9F2-68E32D6723F2}" destId="{F7DC31F5-E2DA-4FAF-89C8-6FD8D18A061C}" srcOrd="5" destOrd="0" presId="urn:microsoft.com/office/officeart/2008/layout/LinedList"/>
    <dgm:cxn modelId="{2017BC6A-E500-4CDE-959D-201416D00A18}" type="presParOf" srcId="{F7DC31F5-E2DA-4FAF-89C8-6FD8D18A061C}" destId="{15D36747-F10F-43BE-92A1-2F8FF9A84B5E}" srcOrd="0" destOrd="0" presId="urn:microsoft.com/office/officeart/2008/layout/LinedList"/>
    <dgm:cxn modelId="{011BBE36-719B-4EFA-B4CC-89889F13D132}" type="presParOf" srcId="{F7DC31F5-E2DA-4FAF-89C8-6FD8D18A061C}" destId="{93A5320D-B90E-4137-8590-E6364EA3797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97EDF3-A63B-4375-B996-C9711CEA1FBF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85E25A5-0155-4466-8D2E-4837AFB50E05}">
      <dgm:prSet custT="1"/>
      <dgm:spPr/>
      <dgm:t>
        <a:bodyPr/>
        <a:lstStyle/>
        <a:p>
          <a:r>
            <a:rPr lang="en-US" altLang="zh-CN" sz="2600" b="1" dirty="0" err="1"/>
            <a:t>S</a:t>
          </a:r>
          <a:r>
            <a:rPr lang="en-US" sz="2600" b="1" dirty="0" err="1"/>
            <a:t>haredPreferences</a:t>
          </a:r>
          <a:r>
            <a:rPr lang="zh-CN" sz="2600" b="1" dirty="0"/>
            <a:t>存储</a:t>
          </a:r>
          <a:r>
            <a:rPr lang="zh-CN" altLang="en-US" sz="2600" b="1" dirty="0"/>
            <a:t>（数据量小）</a:t>
          </a:r>
          <a:endParaRPr lang="en-US" altLang="zh-CN" sz="2600" b="1" dirty="0"/>
        </a:p>
        <a:p>
          <a:r>
            <a:rPr lang="en-US" sz="2600" b="1" dirty="0" err="1"/>
            <a:t>shared_preferences</a:t>
          </a:r>
          <a:r>
            <a:rPr lang="zh-CN" sz="2600" b="1" dirty="0"/>
            <a:t>库</a:t>
          </a:r>
          <a:endParaRPr lang="en-US" sz="2600" b="1" dirty="0"/>
        </a:p>
      </dgm:t>
    </dgm:pt>
    <dgm:pt modelId="{77AE19F0-7A1C-46E8-AB77-051A58C0E4F4}" type="parTrans" cxnId="{64934540-FA9E-40DE-BD30-E1E49F70E114}">
      <dgm:prSet/>
      <dgm:spPr/>
      <dgm:t>
        <a:bodyPr/>
        <a:lstStyle/>
        <a:p>
          <a:endParaRPr lang="en-US"/>
        </a:p>
      </dgm:t>
    </dgm:pt>
    <dgm:pt modelId="{F09D7A83-C74B-4085-B650-EFA1A5E891C9}" type="sibTrans" cxnId="{64934540-FA9E-40DE-BD30-E1E49F70E114}">
      <dgm:prSet/>
      <dgm:spPr/>
      <dgm:t>
        <a:bodyPr/>
        <a:lstStyle/>
        <a:p>
          <a:endParaRPr lang="en-US"/>
        </a:p>
      </dgm:t>
    </dgm:pt>
    <dgm:pt modelId="{85F8AA56-6228-474F-A12B-D38261CC17A0}">
      <dgm:prSet custT="1"/>
      <dgm:spPr/>
      <dgm:t>
        <a:bodyPr/>
        <a:lstStyle/>
        <a:p>
          <a:r>
            <a:rPr lang="en-US" altLang="zh-CN" sz="2800" dirty="0"/>
            <a:t>SQLite</a:t>
          </a:r>
          <a:r>
            <a:rPr lang="zh-CN" altLang="en-US" sz="2800" dirty="0"/>
            <a:t>（数据库，用于数据量大的内容）</a:t>
          </a:r>
          <a:endParaRPr lang="en-US" sz="2800" dirty="0"/>
        </a:p>
      </dgm:t>
    </dgm:pt>
    <dgm:pt modelId="{E6EA63E3-4A0B-46B0-A63F-1DA0C2DE7C62}" type="parTrans" cxnId="{E291F8F2-DA1F-47BF-AA8A-76FDC883C4A1}">
      <dgm:prSet/>
      <dgm:spPr/>
      <dgm:t>
        <a:bodyPr/>
        <a:lstStyle/>
        <a:p>
          <a:endParaRPr lang="en-US"/>
        </a:p>
      </dgm:t>
    </dgm:pt>
    <dgm:pt modelId="{E7A926E4-1087-4BE8-9858-0F2ECAEEE870}" type="sibTrans" cxnId="{E291F8F2-DA1F-47BF-AA8A-76FDC883C4A1}">
      <dgm:prSet/>
      <dgm:spPr/>
      <dgm:t>
        <a:bodyPr/>
        <a:lstStyle/>
        <a:p>
          <a:endParaRPr lang="en-US"/>
        </a:p>
      </dgm:t>
    </dgm:pt>
    <dgm:pt modelId="{BA73E156-6E9B-45D7-A2BD-89DCB3AB97D7}">
      <dgm:prSet custT="1"/>
      <dgm:spPr/>
      <dgm:t>
        <a:bodyPr/>
        <a:lstStyle/>
        <a:p>
          <a:r>
            <a:rPr lang="zh-CN" sz="2800" b="1" dirty="0"/>
            <a:t>文件</a:t>
          </a:r>
          <a:r>
            <a:rPr lang="zh-CN" altLang="en-US" sz="2800" b="1" dirty="0"/>
            <a:t>存储</a:t>
          </a:r>
          <a:r>
            <a:rPr lang="en-US" sz="2800" b="1" dirty="0" err="1"/>
            <a:t>path_provider</a:t>
          </a:r>
          <a:r>
            <a:rPr lang="zh-CN" sz="2800" b="1" dirty="0"/>
            <a:t>库</a:t>
          </a:r>
          <a:r>
            <a:rPr lang="zh-CN" altLang="en-US" sz="2800" b="1" dirty="0"/>
            <a:t>（用于导出）</a:t>
          </a:r>
          <a:endParaRPr lang="en-US" sz="2800" b="1" dirty="0"/>
        </a:p>
      </dgm:t>
    </dgm:pt>
    <dgm:pt modelId="{47ADE781-840A-4841-B650-0218432AF517}" type="parTrans" cxnId="{EDEAD6D0-17F3-482F-8E5E-FC4595096684}">
      <dgm:prSet/>
      <dgm:spPr/>
      <dgm:t>
        <a:bodyPr/>
        <a:lstStyle/>
        <a:p>
          <a:endParaRPr lang="en-US"/>
        </a:p>
      </dgm:t>
    </dgm:pt>
    <dgm:pt modelId="{FA052A41-24BA-4391-8B34-FDB43FD64189}" type="sibTrans" cxnId="{EDEAD6D0-17F3-482F-8E5E-FC4595096684}">
      <dgm:prSet/>
      <dgm:spPr/>
      <dgm:t>
        <a:bodyPr/>
        <a:lstStyle/>
        <a:p>
          <a:endParaRPr lang="en-US"/>
        </a:p>
      </dgm:t>
    </dgm:pt>
    <dgm:pt modelId="{BF04DDCB-28F6-4C93-88A4-230C342E048A}" type="pres">
      <dgm:prSet presAssocID="{8F97EDF3-A63B-4375-B996-C9711CEA1FBF}" presName="outerComposite" presStyleCnt="0">
        <dgm:presLayoutVars>
          <dgm:chMax val="5"/>
          <dgm:dir/>
          <dgm:resizeHandles val="exact"/>
        </dgm:presLayoutVars>
      </dgm:prSet>
      <dgm:spPr/>
    </dgm:pt>
    <dgm:pt modelId="{9BFC528B-3C3D-42B7-9977-1A17D9F55C27}" type="pres">
      <dgm:prSet presAssocID="{8F97EDF3-A63B-4375-B996-C9711CEA1FBF}" presName="dummyMaxCanvas" presStyleCnt="0">
        <dgm:presLayoutVars/>
      </dgm:prSet>
      <dgm:spPr/>
    </dgm:pt>
    <dgm:pt modelId="{A39BEAE7-D6B8-4ED4-B716-B6CE0B79010A}" type="pres">
      <dgm:prSet presAssocID="{8F97EDF3-A63B-4375-B996-C9711CEA1FBF}" presName="ThreeNodes_1" presStyleLbl="node1" presStyleIdx="0" presStyleCnt="3" custScaleX="112619">
        <dgm:presLayoutVars>
          <dgm:bulletEnabled val="1"/>
        </dgm:presLayoutVars>
      </dgm:prSet>
      <dgm:spPr/>
    </dgm:pt>
    <dgm:pt modelId="{20FB87E6-FB31-40BA-831D-51E043CF9ABA}" type="pres">
      <dgm:prSet presAssocID="{8F97EDF3-A63B-4375-B996-C9711CEA1FBF}" presName="ThreeNodes_2" presStyleLbl="node1" presStyleIdx="1" presStyleCnt="3">
        <dgm:presLayoutVars>
          <dgm:bulletEnabled val="1"/>
        </dgm:presLayoutVars>
      </dgm:prSet>
      <dgm:spPr/>
    </dgm:pt>
    <dgm:pt modelId="{14851941-4FA2-43C9-A343-A92300850D01}" type="pres">
      <dgm:prSet presAssocID="{8F97EDF3-A63B-4375-B996-C9711CEA1FBF}" presName="ThreeNodes_3" presStyleLbl="node1" presStyleIdx="2" presStyleCnt="3">
        <dgm:presLayoutVars>
          <dgm:bulletEnabled val="1"/>
        </dgm:presLayoutVars>
      </dgm:prSet>
      <dgm:spPr/>
    </dgm:pt>
    <dgm:pt modelId="{3D134328-85F3-4DD5-B1AF-F9391AC62B62}" type="pres">
      <dgm:prSet presAssocID="{8F97EDF3-A63B-4375-B996-C9711CEA1FBF}" presName="ThreeConn_1-2" presStyleLbl="fgAccFollowNode1" presStyleIdx="0" presStyleCnt="2">
        <dgm:presLayoutVars>
          <dgm:bulletEnabled val="1"/>
        </dgm:presLayoutVars>
      </dgm:prSet>
      <dgm:spPr/>
    </dgm:pt>
    <dgm:pt modelId="{D90CE2FA-C32F-4F6C-BEDC-D21355A78302}" type="pres">
      <dgm:prSet presAssocID="{8F97EDF3-A63B-4375-B996-C9711CEA1FBF}" presName="ThreeConn_2-3" presStyleLbl="fgAccFollowNode1" presStyleIdx="1" presStyleCnt="2">
        <dgm:presLayoutVars>
          <dgm:bulletEnabled val="1"/>
        </dgm:presLayoutVars>
      </dgm:prSet>
      <dgm:spPr/>
    </dgm:pt>
    <dgm:pt modelId="{7735DBBE-8BD4-4E2C-BC63-30231D0FEE67}" type="pres">
      <dgm:prSet presAssocID="{8F97EDF3-A63B-4375-B996-C9711CEA1FBF}" presName="ThreeNodes_1_text" presStyleLbl="node1" presStyleIdx="2" presStyleCnt="3">
        <dgm:presLayoutVars>
          <dgm:bulletEnabled val="1"/>
        </dgm:presLayoutVars>
      </dgm:prSet>
      <dgm:spPr/>
    </dgm:pt>
    <dgm:pt modelId="{8F00FC44-3481-4C5F-B260-CDA1080C7466}" type="pres">
      <dgm:prSet presAssocID="{8F97EDF3-A63B-4375-B996-C9711CEA1FBF}" presName="ThreeNodes_2_text" presStyleLbl="node1" presStyleIdx="2" presStyleCnt="3">
        <dgm:presLayoutVars>
          <dgm:bulletEnabled val="1"/>
        </dgm:presLayoutVars>
      </dgm:prSet>
      <dgm:spPr/>
    </dgm:pt>
    <dgm:pt modelId="{8DAFA625-6B78-4B5A-8BD6-D475C347B1A1}" type="pres">
      <dgm:prSet presAssocID="{8F97EDF3-A63B-4375-B996-C9711CEA1FBF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A70BD26-9E13-4484-9CB3-1509EE2316AF}" type="presOf" srcId="{185E25A5-0155-4466-8D2E-4837AFB50E05}" destId="{7735DBBE-8BD4-4E2C-BC63-30231D0FEE67}" srcOrd="1" destOrd="0" presId="urn:microsoft.com/office/officeart/2005/8/layout/vProcess5"/>
    <dgm:cxn modelId="{64934540-FA9E-40DE-BD30-E1E49F70E114}" srcId="{8F97EDF3-A63B-4375-B996-C9711CEA1FBF}" destId="{185E25A5-0155-4466-8D2E-4837AFB50E05}" srcOrd="0" destOrd="0" parTransId="{77AE19F0-7A1C-46E8-AB77-051A58C0E4F4}" sibTransId="{F09D7A83-C74B-4085-B650-EFA1A5E891C9}"/>
    <dgm:cxn modelId="{DCC53665-E7B3-4F46-AAF8-BE32AC6669A4}" type="presOf" srcId="{85F8AA56-6228-474F-A12B-D38261CC17A0}" destId="{20FB87E6-FB31-40BA-831D-51E043CF9ABA}" srcOrd="0" destOrd="0" presId="urn:microsoft.com/office/officeart/2005/8/layout/vProcess5"/>
    <dgm:cxn modelId="{FF167F46-B6E5-4B85-946F-8FA2DAB5618C}" type="presOf" srcId="{E7A926E4-1087-4BE8-9858-0F2ECAEEE870}" destId="{D90CE2FA-C32F-4F6C-BEDC-D21355A78302}" srcOrd="0" destOrd="0" presId="urn:microsoft.com/office/officeart/2005/8/layout/vProcess5"/>
    <dgm:cxn modelId="{D606D446-7CC8-4EE8-A9E0-7D61ACE764B9}" type="presOf" srcId="{BA73E156-6E9B-45D7-A2BD-89DCB3AB97D7}" destId="{14851941-4FA2-43C9-A343-A92300850D01}" srcOrd="0" destOrd="0" presId="urn:microsoft.com/office/officeart/2005/8/layout/vProcess5"/>
    <dgm:cxn modelId="{FC674B51-7D5F-425D-96E4-5B6D7403591F}" type="presOf" srcId="{8F97EDF3-A63B-4375-B996-C9711CEA1FBF}" destId="{BF04DDCB-28F6-4C93-88A4-230C342E048A}" srcOrd="0" destOrd="0" presId="urn:microsoft.com/office/officeart/2005/8/layout/vProcess5"/>
    <dgm:cxn modelId="{7A680689-AFB5-4B3B-A704-4742D1A78B8F}" type="presOf" srcId="{185E25A5-0155-4466-8D2E-4837AFB50E05}" destId="{A39BEAE7-D6B8-4ED4-B716-B6CE0B79010A}" srcOrd="0" destOrd="0" presId="urn:microsoft.com/office/officeart/2005/8/layout/vProcess5"/>
    <dgm:cxn modelId="{7C8C52A2-475D-4BD8-A0BB-D0788D2FDE70}" type="presOf" srcId="{85F8AA56-6228-474F-A12B-D38261CC17A0}" destId="{8F00FC44-3481-4C5F-B260-CDA1080C7466}" srcOrd="1" destOrd="0" presId="urn:microsoft.com/office/officeart/2005/8/layout/vProcess5"/>
    <dgm:cxn modelId="{EDEAD6D0-17F3-482F-8E5E-FC4595096684}" srcId="{8F97EDF3-A63B-4375-B996-C9711CEA1FBF}" destId="{BA73E156-6E9B-45D7-A2BD-89DCB3AB97D7}" srcOrd="2" destOrd="0" parTransId="{47ADE781-840A-4841-B650-0218432AF517}" sibTransId="{FA052A41-24BA-4391-8B34-FDB43FD64189}"/>
    <dgm:cxn modelId="{450B5BDE-EA7E-4C26-B140-2A96B78AB28F}" type="presOf" srcId="{F09D7A83-C74B-4085-B650-EFA1A5E891C9}" destId="{3D134328-85F3-4DD5-B1AF-F9391AC62B62}" srcOrd="0" destOrd="0" presId="urn:microsoft.com/office/officeart/2005/8/layout/vProcess5"/>
    <dgm:cxn modelId="{E291F8F2-DA1F-47BF-AA8A-76FDC883C4A1}" srcId="{8F97EDF3-A63B-4375-B996-C9711CEA1FBF}" destId="{85F8AA56-6228-474F-A12B-D38261CC17A0}" srcOrd="1" destOrd="0" parTransId="{E6EA63E3-4A0B-46B0-A63F-1DA0C2DE7C62}" sibTransId="{E7A926E4-1087-4BE8-9858-0F2ECAEEE870}"/>
    <dgm:cxn modelId="{47FF0AFC-4C6E-456A-B56D-22E5AA998081}" type="presOf" srcId="{BA73E156-6E9B-45D7-A2BD-89DCB3AB97D7}" destId="{8DAFA625-6B78-4B5A-8BD6-D475C347B1A1}" srcOrd="1" destOrd="0" presId="urn:microsoft.com/office/officeart/2005/8/layout/vProcess5"/>
    <dgm:cxn modelId="{82DE98DB-28A1-4276-A48A-8C291EBE55E2}" type="presParOf" srcId="{BF04DDCB-28F6-4C93-88A4-230C342E048A}" destId="{9BFC528B-3C3D-42B7-9977-1A17D9F55C27}" srcOrd="0" destOrd="0" presId="urn:microsoft.com/office/officeart/2005/8/layout/vProcess5"/>
    <dgm:cxn modelId="{BC1D1F56-E00B-41B2-AD65-0DC8DB02D51E}" type="presParOf" srcId="{BF04DDCB-28F6-4C93-88A4-230C342E048A}" destId="{A39BEAE7-D6B8-4ED4-B716-B6CE0B79010A}" srcOrd="1" destOrd="0" presId="urn:microsoft.com/office/officeart/2005/8/layout/vProcess5"/>
    <dgm:cxn modelId="{E0EE65CA-999F-4F4F-9194-67336C7CC3D5}" type="presParOf" srcId="{BF04DDCB-28F6-4C93-88A4-230C342E048A}" destId="{20FB87E6-FB31-40BA-831D-51E043CF9ABA}" srcOrd="2" destOrd="0" presId="urn:microsoft.com/office/officeart/2005/8/layout/vProcess5"/>
    <dgm:cxn modelId="{6EF1EDD6-5F9D-482B-A358-E7836322E2B3}" type="presParOf" srcId="{BF04DDCB-28F6-4C93-88A4-230C342E048A}" destId="{14851941-4FA2-43C9-A343-A92300850D01}" srcOrd="3" destOrd="0" presId="urn:microsoft.com/office/officeart/2005/8/layout/vProcess5"/>
    <dgm:cxn modelId="{B095F827-82A1-47A4-A7BE-345F94C5B921}" type="presParOf" srcId="{BF04DDCB-28F6-4C93-88A4-230C342E048A}" destId="{3D134328-85F3-4DD5-B1AF-F9391AC62B62}" srcOrd="4" destOrd="0" presId="urn:microsoft.com/office/officeart/2005/8/layout/vProcess5"/>
    <dgm:cxn modelId="{BF291298-43F8-46C9-A6A1-53347486B8F3}" type="presParOf" srcId="{BF04DDCB-28F6-4C93-88A4-230C342E048A}" destId="{D90CE2FA-C32F-4F6C-BEDC-D21355A78302}" srcOrd="5" destOrd="0" presId="urn:microsoft.com/office/officeart/2005/8/layout/vProcess5"/>
    <dgm:cxn modelId="{B026822B-B4DB-47B4-A276-78F037C7F676}" type="presParOf" srcId="{BF04DDCB-28F6-4C93-88A4-230C342E048A}" destId="{7735DBBE-8BD4-4E2C-BC63-30231D0FEE67}" srcOrd="6" destOrd="0" presId="urn:microsoft.com/office/officeart/2005/8/layout/vProcess5"/>
    <dgm:cxn modelId="{D0C9DF99-8825-450C-8AC2-6A1702E8D780}" type="presParOf" srcId="{BF04DDCB-28F6-4C93-88A4-230C342E048A}" destId="{8F00FC44-3481-4C5F-B260-CDA1080C7466}" srcOrd="7" destOrd="0" presId="urn:microsoft.com/office/officeart/2005/8/layout/vProcess5"/>
    <dgm:cxn modelId="{B3CF2D12-EA48-4DC5-A2CD-C5E5C1566B65}" type="presParOf" srcId="{BF04DDCB-28F6-4C93-88A4-230C342E048A}" destId="{8DAFA625-6B78-4B5A-8BD6-D475C347B1A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60D10B-44EF-4EBD-9D16-68AD13A6F5C9}">
      <dsp:nvSpPr>
        <dsp:cNvPr id="0" name=""/>
        <dsp:cNvSpPr/>
      </dsp:nvSpPr>
      <dsp:spPr>
        <a:xfrm>
          <a:off x="2575612" y="1537080"/>
          <a:ext cx="1822264" cy="3162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130"/>
              </a:lnTo>
              <a:lnTo>
                <a:pt x="1822264" y="158130"/>
              </a:lnTo>
              <a:lnTo>
                <a:pt x="1822264" y="31626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4A5619-A473-434E-900F-501D1A945E2F}">
      <dsp:nvSpPr>
        <dsp:cNvPr id="0" name=""/>
        <dsp:cNvSpPr/>
      </dsp:nvSpPr>
      <dsp:spPr>
        <a:xfrm>
          <a:off x="2529892" y="1537080"/>
          <a:ext cx="91440" cy="3162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626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85B44A-6881-4D2A-ACF8-56D0A1F45A46}">
      <dsp:nvSpPr>
        <dsp:cNvPr id="0" name=""/>
        <dsp:cNvSpPr/>
      </dsp:nvSpPr>
      <dsp:spPr>
        <a:xfrm>
          <a:off x="753347" y="1537080"/>
          <a:ext cx="1822264" cy="316260"/>
        </a:xfrm>
        <a:custGeom>
          <a:avLst/>
          <a:gdLst/>
          <a:ahLst/>
          <a:cxnLst/>
          <a:rect l="0" t="0" r="0" b="0"/>
          <a:pathLst>
            <a:path>
              <a:moveTo>
                <a:pt x="1822264" y="0"/>
              </a:moveTo>
              <a:lnTo>
                <a:pt x="1822264" y="158130"/>
              </a:lnTo>
              <a:lnTo>
                <a:pt x="0" y="158130"/>
              </a:lnTo>
              <a:lnTo>
                <a:pt x="0" y="31626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59907F-01B5-4A08-A639-BBD2533D0820}">
      <dsp:nvSpPr>
        <dsp:cNvPr id="0" name=""/>
        <dsp:cNvSpPr/>
      </dsp:nvSpPr>
      <dsp:spPr>
        <a:xfrm>
          <a:off x="1822610" y="784078"/>
          <a:ext cx="1506003" cy="7530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文字密码（必选）</a:t>
          </a:r>
        </a:p>
      </dsp:txBody>
      <dsp:txXfrm>
        <a:off x="1822610" y="784078"/>
        <a:ext cx="1506003" cy="753001"/>
      </dsp:txXfrm>
    </dsp:sp>
    <dsp:sp modelId="{B8B0190C-14E9-49F3-8988-67B6C727967D}">
      <dsp:nvSpPr>
        <dsp:cNvPr id="0" name=""/>
        <dsp:cNvSpPr/>
      </dsp:nvSpPr>
      <dsp:spPr>
        <a:xfrm>
          <a:off x="345" y="1853340"/>
          <a:ext cx="1506003" cy="75300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指纹密码</a:t>
          </a:r>
          <a:endParaRPr lang="en-US" altLang="zh-CN" sz="1500" kern="1200" dirty="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（可选）</a:t>
          </a:r>
        </a:p>
      </dsp:txBody>
      <dsp:txXfrm>
        <a:off x="345" y="1853340"/>
        <a:ext cx="1506003" cy="753001"/>
      </dsp:txXfrm>
    </dsp:sp>
    <dsp:sp modelId="{797B462F-3288-4FEF-9BBE-0C6B2C014535}">
      <dsp:nvSpPr>
        <dsp:cNvPr id="0" name=""/>
        <dsp:cNvSpPr/>
      </dsp:nvSpPr>
      <dsp:spPr>
        <a:xfrm>
          <a:off x="1822610" y="1853340"/>
          <a:ext cx="1506003" cy="75300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图形密码（可选）</a:t>
          </a:r>
        </a:p>
      </dsp:txBody>
      <dsp:txXfrm>
        <a:off x="1822610" y="1853340"/>
        <a:ext cx="1506003" cy="753001"/>
      </dsp:txXfrm>
    </dsp:sp>
    <dsp:sp modelId="{CBFE298F-BA48-468C-AE09-9D71DC48C142}">
      <dsp:nvSpPr>
        <dsp:cNvPr id="0" name=""/>
        <dsp:cNvSpPr/>
      </dsp:nvSpPr>
      <dsp:spPr>
        <a:xfrm>
          <a:off x="3644875" y="1853340"/>
          <a:ext cx="1506003" cy="75300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Both</a:t>
          </a:r>
          <a:r>
            <a:rPr lang="zh-CN" altLang="en-US" sz="1500" kern="1200" dirty="0"/>
            <a:t>（可选）</a:t>
          </a:r>
        </a:p>
      </dsp:txBody>
      <dsp:txXfrm>
        <a:off x="3644875" y="1853340"/>
        <a:ext cx="1506003" cy="7530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EA0E03-4A04-426F-A0E4-F1EB5095EF65}">
      <dsp:nvSpPr>
        <dsp:cNvPr id="0" name=""/>
        <dsp:cNvSpPr/>
      </dsp:nvSpPr>
      <dsp:spPr>
        <a:xfrm>
          <a:off x="0" y="2717"/>
          <a:ext cx="673544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15B2D1-B30F-4E9F-AA1D-87B7506B1545}">
      <dsp:nvSpPr>
        <dsp:cNvPr id="0" name=""/>
        <dsp:cNvSpPr/>
      </dsp:nvSpPr>
      <dsp:spPr>
        <a:xfrm>
          <a:off x="0" y="2717"/>
          <a:ext cx="6735443" cy="1853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900" kern="1200"/>
            <a:t>暂未开始</a:t>
          </a:r>
          <a:endParaRPr lang="en-US" sz="3900" kern="1200"/>
        </a:p>
      </dsp:txBody>
      <dsp:txXfrm>
        <a:off x="0" y="2717"/>
        <a:ext cx="6735443" cy="1853055"/>
      </dsp:txXfrm>
    </dsp:sp>
    <dsp:sp modelId="{6326EB5C-EDF0-48BB-81E5-A10F192DCF7E}">
      <dsp:nvSpPr>
        <dsp:cNvPr id="0" name=""/>
        <dsp:cNvSpPr/>
      </dsp:nvSpPr>
      <dsp:spPr>
        <a:xfrm>
          <a:off x="0" y="1855773"/>
          <a:ext cx="673544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A17683-4263-444E-B51B-D18E03AF2F28}">
      <dsp:nvSpPr>
        <dsp:cNvPr id="0" name=""/>
        <dsp:cNvSpPr/>
      </dsp:nvSpPr>
      <dsp:spPr>
        <a:xfrm>
          <a:off x="0" y="1855773"/>
          <a:ext cx="6735443" cy="1853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900" kern="1200"/>
            <a:t>计划使用</a:t>
          </a:r>
          <a:r>
            <a:rPr lang="en-US" sz="3900" kern="1200"/>
            <a:t>Flutter</a:t>
          </a:r>
          <a:r>
            <a:rPr lang="zh-CN" sz="3900" kern="1200"/>
            <a:t>的</a:t>
          </a:r>
          <a:r>
            <a:rPr lang="en-US" sz="3900" kern="1200"/>
            <a:t>fl_chart</a:t>
          </a:r>
          <a:r>
            <a:rPr lang="zh-CN" sz="3900" kern="1200"/>
            <a:t>库</a:t>
          </a:r>
          <a:endParaRPr lang="en-US" sz="3900" kern="1200"/>
        </a:p>
      </dsp:txBody>
      <dsp:txXfrm>
        <a:off x="0" y="1855773"/>
        <a:ext cx="6735443" cy="1853055"/>
      </dsp:txXfrm>
    </dsp:sp>
    <dsp:sp modelId="{A7351F25-A30C-47D0-8BED-2CEB4BD980E3}">
      <dsp:nvSpPr>
        <dsp:cNvPr id="0" name=""/>
        <dsp:cNvSpPr/>
      </dsp:nvSpPr>
      <dsp:spPr>
        <a:xfrm>
          <a:off x="0" y="3708828"/>
          <a:ext cx="6735443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D36747-F10F-43BE-92A1-2F8FF9A84B5E}">
      <dsp:nvSpPr>
        <dsp:cNvPr id="0" name=""/>
        <dsp:cNvSpPr/>
      </dsp:nvSpPr>
      <dsp:spPr>
        <a:xfrm>
          <a:off x="0" y="3708828"/>
          <a:ext cx="6735443" cy="1853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900" kern="1200"/>
            <a:t>支持折线图、条形图和饼图等</a:t>
          </a:r>
          <a:endParaRPr lang="en-US" sz="3900" kern="1200"/>
        </a:p>
      </dsp:txBody>
      <dsp:txXfrm>
        <a:off x="0" y="3708828"/>
        <a:ext cx="6735443" cy="18530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9BEAE7-D6B8-4ED4-B716-B6CE0B79010A}">
      <dsp:nvSpPr>
        <dsp:cNvPr id="0" name=""/>
        <dsp:cNvSpPr/>
      </dsp:nvSpPr>
      <dsp:spPr>
        <a:xfrm>
          <a:off x="-180613" y="0"/>
          <a:ext cx="6447580" cy="16693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b="1" kern="1200" dirty="0" err="1"/>
            <a:t>S</a:t>
          </a:r>
          <a:r>
            <a:rPr lang="en-US" sz="2600" b="1" kern="1200" dirty="0" err="1"/>
            <a:t>haredPreferences</a:t>
          </a:r>
          <a:r>
            <a:rPr lang="zh-CN" sz="2600" b="1" kern="1200" dirty="0"/>
            <a:t>存储</a:t>
          </a:r>
          <a:r>
            <a:rPr lang="zh-CN" altLang="en-US" sz="2600" b="1" kern="1200" dirty="0"/>
            <a:t>（数据量小）</a:t>
          </a:r>
          <a:endParaRPr lang="en-US" altLang="zh-CN" sz="2600" b="1" kern="1200" dirty="0"/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 err="1"/>
            <a:t>shared_preferences</a:t>
          </a:r>
          <a:r>
            <a:rPr lang="zh-CN" sz="2600" b="1" kern="1200" dirty="0"/>
            <a:t>库</a:t>
          </a:r>
          <a:endParaRPr lang="en-US" sz="2600" b="1" kern="1200" dirty="0"/>
        </a:p>
      </dsp:txBody>
      <dsp:txXfrm>
        <a:off x="-131719" y="48894"/>
        <a:ext cx="4431211" cy="1571592"/>
      </dsp:txXfrm>
    </dsp:sp>
    <dsp:sp modelId="{20FB87E6-FB31-40BA-831D-51E043CF9ABA}">
      <dsp:nvSpPr>
        <dsp:cNvPr id="0" name=""/>
        <dsp:cNvSpPr/>
      </dsp:nvSpPr>
      <dsp:spPr>
        <a:xfrm>
          <a:off x="685771" y="1947610"/>
          <a:ext cx="5725126" cy="1669380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SQLite</a:t>
          </a:r>
          <a:r>
            <a:rPr lang="zh-CN" altLang="en-US" sz="2800" kern="1200" dirty="0"/>
            <a:t>（数据库，用于数据量大的内容）</a:t>
          </a:r>
          <a:endParaRPr lang="en-US" sz="2800" kern="1200" dirty="0"/>
        </a:p>
      </dsp:txBody>
      <dsp:txXfrm>
        <a:off x="734665" y="1996504"/>
        <a:ext cx="4037082" cy="1571592"/>
      </dsp:txXfrm>
    </dsp:sp>
    <dsp:sp modelId="{14851941-4FA2-43C9-A343-A92300850D01}">
      <dsp:nvSpPr>
        <dsp:cNvPr id="0" name=""/>
        <dsp:cNvSpPr/>
      </dsp:nvSpPr>
      <dsp:spPr>
        <a:xfrm>
          <a:off x="1190929" y="3895221"/>
          <a:ext cx="5725126" cy="1669380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800" b="1" kern="1200" dirty="0"/>
            <a:t>文件</a:t>
          </a:r>
          <a:r>
            <a:rPr lang="zh-CN" altLang="en-US" sz="2800" b="1" kern="1200" dirty="0"/>
            <a:t>存储</a:t>
          </a:r>
          <a:r>
            <a:rPr lang="en-US" sz="2800" b="1" kern="1200" dirty="0" err="1"/>
            <a:t>path_provider</a:t>
          </a:r>
          <a:r>
            <a:rPr lang="zh-CN" sz="2800" b="1" kern="1200" dirty="0"/>
            <a:t>库</a:t>
          </a:r>
          <a:r>
            <a:rPr lang="zh-CN" altLang="en-US" sz="2800" b="1" kern="1200" dirty="0"/>
            <a:t>（用于导出）</a:t>
          </a:r>
          <a:endParaRPr lang="en-US" sz="2800" b="1" kern="1200" dirty="0"/>
        </a:p>
      </dsp:txBody>
      <dsp:txXfrm>
        <a:off x="1239823" y="3944115"/>
        <a:ext cx="4037082" cy="1571592"/>
      </dsp:txXfrm>
    </dsp:sp>
    <dsp:sp modelId="{3D134328-85F3-4DD5-B1AF-F9391AC62B62}">
      <dsp:nvSpPr>
        <dsp:cNvPr id="0" name=""/>
        <dsp:cNvSpPr/>
      </dsp:nvSpPr>
      <dsp:spPr>
        <a:xfrm>
          <a:off x="4820642" y="1265946"/>
          <a:ext cx="1085097" cy="108509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5064789" y="1265946"/>
        <a:ext cx="596803" cy="816535"/>
      </dsp:txXfrm>
    </dsp:sp>
    <dsp:sp modelId="{D90CE2FA-C32F-4F6C-BEDC-D21355A78302}">
      <dsp:nvSpPr>
        <dsp:cNvPr id="0" name=""/>
        <dsp:cNvSpPr/>
      </dsp:nvSpPr>
      <dsp:spPr>
        <a:xfrm>
          <a:off x="5325800" y="3202428"/>
          <a:ext cx="1085097" cy="108509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5569947" y="3202428"/>
        <a:ext cx="596803" cy="8165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D86558-660A-4806-B955-2A852EE08C8A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8A85D-C445-4274-A172-B40D6661E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912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1E3BE-CEF3-46B3-A3C2-44035B68E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53AB67-C53B-4D7B-BCAA-E0F10ADC3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FB4064-4794-4F69-9777-68C1BCFDE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9BFE-EAC6-46AA-8BD8-E89C8E778DFD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EF0410-EB62-4CC7-8C49-85E68E364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714006-3C53-4722-A09A-7BAB65E6A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849D-99CA-437C-A7C7-5F9FECFB89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463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56397-4544-43B6-8128-AC4AB44DD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63F7AD-E40F-42BC-B67E-ACE8F8E8D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375C99-41DE-4EEA-9FF1-9F01639BF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9BFE-EAC6-46AA-8BD8-E89C8E778DFD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BEDE96-0792-4469-9643-CDA9D9677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3D8879-1BDA-4F93-8F20-393534BE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849D-99CA-437C-A7C7-5F9FECFB89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04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5A53B4-00C7-4AD9-A6DC-5331ECEBE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12DCE9-D2D4-4290-963C-182F4E1AA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71DC0D-0A7C-4FF0-915A-63C9F9E95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9BFE-EAC6-46AA-8BD8-E89C8E778DFD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3A71E5-26F5-4D94-81DE-6A41972D2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BD800F-1156-4B84-A12D-9A3357EBC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849D-99CA-437C-A7C7-5F9FECFB89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167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FB36F8-D6FF-4D01-B170-273DF3539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1C6BC6-CB88-4961-A022-BCFC1F6FD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DB300E-6691-41DC-9859-FE6BAEE50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9BFE-EAC6-46AA-8BD8-E89C8E778DFD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1470C2-C34E-46E3-BE0B-EFF933702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3098B7-6E38-4E96-8EA3-7494688D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849D-99CA-437C-A7C7-5F9FECFB89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901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7F0B1-CA6E-4A63-BAC7-D07350DEF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7F7EE0-BC78-44BC-82C2-1A9DF27C5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8A9F25-0593-4C05-9CDA-5BC46E79F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9BFE-EAC6-46AA-8BD8-E89C8E778DFD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349A26-F449-4988-B637-DC416F964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CEE1C7-3E80-4A2C-B2ED-5B13E6294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849D-99CA-437C-A7C7-5F9FECFB89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607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8599E-A87E-497F-B5CA-D58F92452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0581A0-179D-4994-8535-E08BC348A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796F94-9625-48A0-8389-1A7BCB040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D7DE23-B6FF-4393-8CCB-7C1BCE1A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9BFE-EAC6-46AA-8BD8-E89C8E778DFD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492605-CA0B-46E3-B4DC-8E4459592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0510A7-84C7-4FA0-ABCC-00D6329E2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849D-99CA-437C-A7C7-5F9FECFB89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179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697C7F-8EC8-4EAD-A7A9-6285E14EC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F87F3D-E25A-48C6-910E-C783A03EC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3F9BDC-5C7E-4F64-92CC-480ACC236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B83816-BA68-4696-B6A7-2D97287AB5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A81BA-EE34-4581-8D37-440ECEA82D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E15411-AFD8-4FDF-9FDE-4AD2D185E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9BFE-EAC6-46AA-8BD8-E89C8E778DFD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AAADB6F-7F00-4E90-B319-82E62BFA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7AF9F0-A5D6-4968-98D6-00F2AC2E8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849D-99CA-437C-A7C7-5F9FECFB89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32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DEE26F-F07A-4323-BA49-30DC3BA89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A0B4A3-35C8-4B17-96DF-128A7DD06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9BFE-EAC6-46AA-8BD8-E89C8E778DFD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D8CB94-E3B2-45DF-BC03-E43B89D74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49098A-11CA-4BEC-8B68-FE52B6CA4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849D-99CA-437C-A7C7-5F9FECFB89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398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1FC078-53C5-4E78-9977-3A2ADFFEF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9BFE-EAC6-46AA-8BD8-E89C8E778DFD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939507-5806-4DAC-A270-2E0E728A7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AAA38F-373D-4C8B-8435-7A640836E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849D-99CA-437C-A7C7-5F9FECFB89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520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9B1E1-5991-458B-AF0F-A0CEB4539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6AAF72-6EE9-49B1-B81B-FD47BC707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BDB8BC-2219-4028-A6E3-9D36B1F36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7FB8AB-7AA1-4519-81AC-C5516B6AE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9BFE-EAC6-46AA-8BD8-E89C8E778DFD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63155D-F9AF-4325-97BE-4906241C4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CB2AF0-38E6-42DB-BE9F-3C9A924E9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849D-99CA-437C-A7C7-5F9FECFB89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35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9D2DB-F46E-45D1-8E69-4AFE54E4D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E029887-962B-445D-A842-0BFCACB1DB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B1FD8-DD9C-4CB2-A2DD-60C37ED06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ECA568-C10A-4E6B-A86F-F9AA6DD7E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9BFE-EAC6-46AA-8BD8-E89C8E778DFD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9BAA48-409B-4A7B-8D37-FC9AB9946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ADBA93-09A9-4317-B024-A0FF7171C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849D-99CA-437C-A7C7-5F9FECFB89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778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FFE234-6B7D-4EBA-BFAC-DDE83C1B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793ECF-166A-4674-9CBE-51AF9C662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1DD893-6682-4752-9A3A-D53EE403FB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A9BFE-EAC6-46AA-8BD8-E89C8E778DFD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67B260-D86D-4223-88FE-6AE13014C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09334A-47C1-4753-B5EB-CAC1E6AD41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4849D-99CA-437C-A7C7-5F9FECFB89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737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3BFC466-C32E-42A1-B6D1-351259732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908" y="1220919"/>
            <a:ext cx="5425781" cy="2387600"/>
          </a:xfrm>
        </p:spPr>
        <p:txBody>
          <a:bodyPr>
            <a:normAutofit/>
          </a:bodyPr>
          <a:lstStyle/>
          <a:p>
            <a:pPr algn="l"/>
            <a:r>
              <a:rPr lang="zh-CN" altLang="en-US" sz="5100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软件工程第</a:t>
            </a:r>
            <a:r>
              <a:rPr lang="en-US" altLang="zh-CN" sz="5100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5</a:t>
            </a:r>
            <a:r>
              <a:rPr lang="zh-CN" altLang="en-US" sz="5100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小组</a:t>
            </a:r>
            <a:br>
              <a:rPr lang="en-US" altLang="zh-CN" sz="5100" dirty="0">
                <a:latin typeface="思源宋体 CN" panose="02020400000000000000" pitchFamily="18" charset="-122"/>
                <a:ea typeface="思源宋体 CN" panose="02020400000000000000" pitchFamily="18" charset="-122"/>
              </a:rPr>
            </a:br>
            <a:r>
              <a:rPr lang="zh-CN" altLang="en-US" sz="5100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第一轮迭代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E78B31-4AE0-40ED-B460-6D79F309D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0908" y="3700594"/>
            <a:ext cx="5425781" cy="1655762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汇报人：郝旻小昕</a:t>
            </a:r>
          </a:p>
        </p:txBody>
      </p:sp>
      <p:sp>
        <p:nvSpPr>
          <p:cNvPr id="31" name="Freeform: Shape 9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Oval 11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Block Arc 13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eeform: Shape 15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35" name="Straight Connector 17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19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Arc 21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2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89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9CA40-315C-4D4E-9FCB-59482B130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功能简介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-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初次登录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6688EA-1355-42CF-AD49-0B9958E46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050518" cy="503237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已完成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&gt;01 </a:t>
            </a:r>
            <a:r>
              <a:rPr lang="zh-CN" altLang="en-US" dirty="0"/>
              <a:t>仅设置文字密码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&gt;02 </a:t>
            </a:r>
            <a:r>
              <a:rPr lang="zh-CN" altLang="en-US" dirty="0"/>
              <a:t>设置文字和图形密码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未完成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&gt;03 </a:t>
            </a:r>
            <a:r>
              <a:rPr lang="zh-CN" altLang="en-US" dirty="0"/>
              <a:t>在上述基础上设置指纹登录（直接调用系统指纹）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计划：使用</a:t>
            </a:r>
            <a:r>
              <a:rPr lang="en-US" altLang="zh-CN" dirty="0"/>
              <a:t>Flutter </a:t>
            </a:r>
            <a:r>
              <a:rPr lang="en-US" altLang="zh-CN" dirty="0" err="1"/>
              <a:t>local_auth</a:t>
            </a:r>
            <a:r>
              <a:rPr lang="zh-CN" altLang="en-US" dirty="0"/>
              <a:t>库，可以实现生物识别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&gt;04 </a:t>
            </a:r>
            <a:r>
              <a:rPr lang="zh-CN" altLang="en-US" dirty="0"/>
              <a:t>软件设置完成后，不再跳转此页面（除非重置软件</a:t>
            </a:r>
            <a:r>
              <a:rPr lang="en-US" altLang="zh-CN" dirty="0"/>
              <a:t>/</a:t>
            </a:r>
            <a:r>
              <a:rPr lang="zh-CN" altLang="en-US" dirty="0"/>
              <a:t>忘记密码）</a:t>
            </a:r>
            <a:endParaRPr lang="en-US" altLang="zh-CN" dirty="0"/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DC9711A2-EE4A-4C76-8085-4726D18D7D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4267901"/>
              </p:ext>
            </p:extLst>
          </p:nvPr>
        </p:nvGraphicFramePr>
        <p:xfrm>
          <a:off x="5907464" y="1191007"/>
          <a:ext cx="5151225" cy="3390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5918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6A84B152-3496-4C52-AF08-97AFFC09D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769CA40-315C-4D4E-9FCB-59482B130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功能简介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-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登录页面</a:t>
            </a:r>
          </a:p>
        </p:txBody>
      </p:sp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6B2ADB95-0FA3-4BD7-A8AC-89D014A8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6688EA-1355-42CF-AD49-0B9958E46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已完成</a:t>
            </a:r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文字密码、手势密码部分</a:t>
            </a:r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endParaRPr lang="en-US" altLang="zh-CN" dirty="0"/>
          </a:p>
          <a:p>
            <a:r>
              <a:rPr lang="zh-CN" altLang="en-US" dirty="0"/>
              <a:t>未完成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指纹密码登录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（计划：使用</a:t>
            </a:r>
            <a:r>
              <a:rPr lang="en-US" altLang="zh-CN" dirty="0"/>
              <a:t>Flutter </a:t>
            </a:r>
            <a:r>
              <a:rPr lang="en-US" altLang="zh-CN" dirty="0" err="1"/>
              <a:t>local_auth</a:t>
            </a:r>
            <a:r>
              <a:rPr lang="zh-CN" altLang="en-US" dirty="0"/>
              <a:t>库，可以实现生物识别）</a:t>
            </a:r>
          </a:p>
        </p:txBody>
      </p:sp>
      <p:sp>
        <p:nvSpPr>
          <p:cNvPr id="21" name="Oval 13">
            <a:extLst>
              <a:ext uri="{FF2B5EF4-FFF2-40B4-BE49-F238E27FC236}">
                <a16:creationId xmlns:a16="http://schemas.microsoft.com/office/drawing/2014/main" id="{C924DBCE-E731-4B22-8181-A39C1D862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630884" cy="630884"/>
          </a:xfrm>
          <a:prstGeom prst="ellipse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CBF9756-6AC8-4C65-84DF-56FBFFA1D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0227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4E6E98-8E07-4682-829C-239B67607D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156"/>
          <a:stretch/>
        </p:blipFill>
        <p:spPr>
          <a:xfrm>
            <a:off x="7751975" y="1075239"/>
            <a:ext cx="4128603" cy="4128603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D385988-EAAF-4C27-AF8A-2BFBECAF3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3621FD4-D14D-45D5-9A57-9A2DE5EA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621D332-7329-4994-8836-C429A51B7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D20F754-35A9-4508-BE3C-C59996D14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46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5AD508F-2080-4523-85F5-2A4629408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FFFF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功能简介</a:t>
            </a:r>
            <a:br>
              <a:rPr lang="en-US" altLang="zh-CN" dirty="0">
                <a:solidFill>
                  <a:srgbClr val="FFFFFF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</a:br>
            <a:r>
              <a:rPr lang="zh-CN" altLang="en-US" dirty="0">
                <a:solidFill>
                  <a:srgbClr val="FFFFFF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记账功能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225446-1CC1-4AC4-AA7C-736D63EBC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zh-CN" altLang="en-US" dirty="0"/>
              <a:t>已完成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分账户记账（系统提供常用账户，用户可自行添加）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分类别记账（收入、支出、转账）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未完成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一级类别、二级类别选择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记账时间（</a:t>
            </a:r>
            <a:r>
              <a:rPr lang="en-US" altLang="zh-CN" dirty="0" err="1"/>
              <a:t>flutter_daydart</a:t>
            </a:r>
            <a:r>
              <a:rPr lang="zh-CN" altLang="en-US" dirty="0"/>
              <a:t>时间处理库、</a:t>
            </a:r>
            <a:r>
              <a:rPr lang="en-US" altLang="zh-CN" dirty="0" err="1"/>
              <a:t>flutter_datetime_picker</a:t>
            </a:r>
            <a:r>
              <a:rPr lang="zh-CN" altLang="en-US" dirty="0"/>
              <a:t>日期选择库）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自动备份（</a:t>
            </a:r>
            <a:r>
              <a:rPr lang="en-US" altLang="zh-CN" dirty="0"/>
              <a:t>OneDrive</a:t>
            </a:r>
            <a:r>
              <a:rPr lang="zh-CN" altLang="en-US" dirty="0"/>
              <a:t>、百度网盘</a:t>
            </a:r>
            <a:r>
              <a:rPr lang="en-US" altLang="zh-CN" dirty="0"/>
              <a:t>API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841089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769CA40-315C-4D4E-9FCB-59482B130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FFFF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功能简介</a:t>
            </a:r>
            <a:br>
              <a:rPr lang="en-US" altLang="zh-CN" dirty="0">
                <a:solidFill>
                  <a:srgbClr val="FFFFFF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</a:br>
            <a:r>
              <a:rPr lang="zh-CN" altLang="en-US" dirty="0">
                <a:solidFill>
                  <a:srgbClr val="FFFFFF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统计功能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6688EA-1355-42CF-AD49-0B9958E46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已完成</a:t>
            </a:r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pPr marL="0" indent="0">
              <a:buNone/>
            </a:pPr>
            <a:r>
              <a:rPr lang="zh-CN" altLang="en-US" dirty="0"/>
              <a:t>各账户总体统计信息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未完成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分账户月度、年度、余额统计信息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流水浏览</a:t>
            </a:r>
          </a:p>
        </p:txBody>
      </p:sp>
    </p:spTree>
    <p:extLst>
      <p:ext uri="{BB962C8B-B14F-4D97-AF65-F5344CB8AC3E}">
        <p14:creationId xmlns:p14="http://schemas.microsoft.com/office/powerpoint/2010/main" val="2784439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5A632B-B15A-489E-8337-BC0F40DB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05262" y="859948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769CA40-315C-4D4E-9FCB-59482B130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FFFFFF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功能简介</a:t>
            </a:r>
            <a:r>
              <a:rPr lang="en-US" altLang="zh-CN">
                <a:solidFill>
                  <a:srgbClr val="FFFFFF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-</a:t>
            </a:r>
            <a:r>
              <a:rPr lang="zh-CN" altLang="en-US">
                <a:solidFill>
                  <a:srgbClr val="FFFFFF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图表分析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51547D7-AD18-407B-A5F4-F8225B5DC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5452" y="434266"/>
            <a:ext cx="7217701" cy="5922084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09E2AA72-B898-4004-9276-CADAA9C4B0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2815406"/>
              </p:ext>
            </p:extLst>
          </p:nvPr>
        </p:nvGraphicFramePr>
        <p:xfrm>
          <a:off x="4763911" y="609600"/>
          <a:ext cx="6735443" cy="5564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4983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5A632B-B15A-489E-8337-BC0F40DB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05262" y="859948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9977EA7-D8D3-4D0B-817E-397BDC291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FFFF"/>
                </a:solidFill>
              </a:rPr>
              <a:t>数据存储</a:t>
            </a:r>
            <a:br>
              <a:rPr lang="en-US" altLang="zh-CN" dirty="0">
                <a:solidFill>
                  <a:srgbClr val="FFFFFF"/>
                </a:solidFill>
              </a:rPr>
            </a:br>
            <a:r>
              <a:rPr lang="zh-CN" altLang="en-US" dirty="0">
                <a:solidFill>
                  <a:srgbClr val="FFFFFF"/>
                </a:solidFill>
              </a:rPr>
              <a:t>（进行中）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51547D7-AD18-407B-A5F4-F8225B5DC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5452" y="434266"/>
            <a:ext cx="7217701" cy="5922084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内容占位符 2">
            <a:extLst>
              <a:ext uri="{FF2B5EF4-FFF2-40B4-BE49-F238E27FC236}">
                <a16:creationId xmlns:a16="http://schemas.microsoft.com/office/drawing/2014/main" id="{2F6B3B4C-D7D2-49DB-9A27-586F8ECFB0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032785"/>
              </p:ext>
            </p:extLst>
          </p:nvPr>
        </p:nvGraphicFramePr>
        <p:xfrm>
          <a:off x="4763911" y="609600"/>
          <a:ext cx="6735443" cy="5564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9698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思源宋体">
      <a:majorFont>
        <a:latin typeface="思源宋体 CN Heavy"/>
        <a:ea typeface="思源宋体 CN Heavy"/>
        <a:cs typeface=""/>
      </a:majorFont>
      <a:minorFont>
        <a:latin typeface="思源宋体 CN"/>
        <a:ea typeface="思源宋体 C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296</Words>
  <Application>Microsoft Office PowerPoint</Application>
  <PresentationFormat>宽屏</PresentationFormat>
  <Paragraphs>48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思源宋体 CN</vt:lpstr>
      <vt:lpstr>思源宋体 CN Heavy</vt:lpstr>
      <vt:lpstr>Arial</vt:lpstr>
      <vt:lpstr>Calibri</vt:lpstr>
      <vt:lpstr>Office 主题​​</vt:lpstr>
      <vt:lpstr>软件工程第5小组 第一轮迭代</vt:lpstr>
      <vt:lpstr>功能简介-初次登录</vt:lpstr>
      <vt:lpstr>功能简介-登录页面</vt:lpstr>
      <vt:lpstr>功能简介 记账功能</vt:lpstr>
      <vt:lpstr>功能简介 统计功能</vt:lpstr>
      <vt:lpstr>功能简介-图表分析</vt:lpstr>
      <vt:lpstr>数据存储 （进行中）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软件工程第5小组 第一轮迭代</dc:title>
  <dc:creator>Fred</dc:creator>
  <cp:lastModifiedBy>Hu Fred</cp:lastModifiedBy>
  <cp:revision>11</cp:revision>
  <dcterms:created xsi:type="dcterms:W3CDTF">2020-10-08T13:20:38Z</dcterms:created>
  <dcterms:modified xsi:type="dcterms:W3CDTF">2020-10-10T02:15:47Z</dcterms:modified>
</cp:coreProperties>
</file>