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62853B-50C6-4F94-BA4E-AD5F09C03F4E}" v="708" dt="2020-10-20T16:20:02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2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2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9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6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1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0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0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7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9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9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4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72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5BF76AB-92E0-442F-847F-DB3D2783B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999" y="4550230"/>
            <a:ext cx="10909073" cy="957902"/>
          </a:xfrm>
        </p:spPr>
        <p:txBody>
          <a:bodyPr>
            <a:normAutofit fontScale="90000"/>
          </a:bodyPr>
          <a:lstStyle/>
          <a:p>
            <a:r>
              <a:rPr lang="en-US" altLang="zh-CN" sz="6000" dirty="0"/>
              <a:t>《</a:t>
            </a:r>
            <a:r>
              <a:rPr lang="zh-CN" altLang="en-US" sz="6000" dirty="0"/>
              <a:t>软件工程</a:t>
            </a:r>
            <a:r>
              <a:rPr lang="en-US" altLang="zh-CN" sz="6000" dirty="0"/>
              <a:t>》</a:t>
            </a:r>
            <a:r>
              <a:rPr lang="zh-CN" altLang="en-US" sz="6000" dirty="0"/>
              <a:t>第五小组第二轮迭代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C860C3-0B67-4F6F-B9A4-F3D9896E7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99" y="5782457"/>
            <a:ext cx="10925101" cy="460536"/>
          </a:xfrm>
        </p:spPr>
        <p:txBody>
          <a:bodyPr>
            <a:normAutofit/>
          </a:bodyPr>
          <a:lstStyle/>
          <a:p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汇报人：郭星远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78A43F12-AC88-4533-9670-0BBC40682F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962" r="-1" b="7366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507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218B913-5202-4C68-A331-32349A2A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5453741" cy="1450757"/>
          </a:xfrm>
        </p:spPr>
        <p:txBody>
          <a:bodyPr>
            <a:normAutofit/>
          </a:bodyPr>
          <a:lstStyle/>
          <a:p>
            <a:r>
              <a:rPr lang="zh-CN" altLang="en-US" dirty="0"/>
              <a:t>本次迭代完成内容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553" y="2267421"/>
            <a:ext cx="4846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C61F5-93C6-419B-85C4-FB6BE5DF0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5453739" cy="3461658"/>
          </a:xfrm>
        </p:spPr>
        <p:txBody>
          <a:bodyPr>
            <a:normAutofit/>
          </a:bodyPr>
          <a:lstStyle/>
          <a:p>
            <a:r>
              <a:rPr lang="zh-CN" altLang="en-US" dirty="0"/>
              <a:t>完善登录逻辑</a:t>
            </a:r>
            <a:endParaRPr lang="en-US" altLang="zh-CN" dirty="0"/>
          </a:p>
          <a:p>
            <a:r>
              <a:rPr lang="en-US" altLang="zh-CN" dirty="0"/>
              <a:t>&gt;</a:t>
            </a:r>
            <a:r>
              <a:rPr lang="zh-CN" altLang="en-US" dirty="0"/>
              <a:t>全面支持文字、手势、指纹密码</a:t>
            </a:r>
            <a:endParaRPr lang="en-US" altLang="zh-CN" dirty="0"/>
          </a:p>
          <a:p>
            <a:r>
              <a:rPr lang="en-US" altLang="zh-CN" dirty="0"/>
              <a:t>&gt;</a:t>
            </a:r>
            <a:r>
              <a:rPr lang="zh-CN" altLang="en-US" dirty="0"/>
              <a:t>用户可自行在设置页面选择是否开启密码验证</a:t>
            </a:r>
            <a:endParaRPr lang="en-US" altLang="zh-CN" dirty="0"/>
          </a:p>
          <a:p>
            <a:r>
              <a:rPr lang="zh-CN" altLang="en-US" dirty="0"/>
              <a:t>功能</a:t>
            </a:r>
            <a:endParaRPr lang="en-US" altLang="zh-CN" dirty="0"/>
          </a:p>
          <a:p>
            <a:r>
              <a:rPr lang="en-US" altLang="zh-CN" dirty="0"/>
              <a:t>&gt;</a:t>
            </a:r>
            <a:r>
              <a:rPr lang="zh-CN" altLang="en-US" dirty="0"/>
              <a:t>使用</a:t>
            </a:r>
            <a:r>
              <a:rPr lang="en-US" altLang="zh-CN" dirty="0" err="1"/>
              <a:t>SharedPreferences</a:t>
            </a:r>
            <a:r>
              <a:rPr lang="zh-CN" altLang="en-US" dirty="0"/>
              <a:t>存储手势密码和文字密码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1" name="图片 10" descr="图标, 圆圈&#10;&#10;描述已自动生成">
            <a:extLst>
              <a:ext uri="{FF2B5EF4-FFF2-40B4-BE49-F238E27FC236}">
                <a16:creationId xmlns:a16="http://schemas.microsoft.com/office/drawing/2014/main" id="{FE7C52E3-2DEE-4278-BC0D-453004ED0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576" y="85759"/>
            <a:ext cx="2002015" cy="3068224"/>
          </a:xfrm>
          <a:prstGeom prst="rect">
            <a:avLst/>
          </a:prstGeom>
        </p:spPr>
      </p:pic>
      <p:pic>
        <p:nvPicPr>
          <p:cNvPr id="13" name="图片 12" descr="图形用户界面, 文本, 应用程序&#10;&#10;描述已自动生成">
            <a:extLst>
              <a:ext uri="{FF2B5EF4-FFF2-40B4-BE49-F238E27FC236}">
                <a16:creationId xmlns:a16="http://schemas.microsoft.com/office/drawing/2014/main" id="{55741A85-F6B5-40A6-870F-4FFA14871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231" y="251822"/>
            <a:ext cx="2701491" cy="1343991"/>
          </a:xfrm>
          <a:prstGeom prst="rect">
            <a:avLst/>
          </a:prstGeom>
        </p:spPr>
      </p:pic>
      <p:pic>
        <p:nvPicPr>
          <p:cNvPr id="9" name="图片 8" descr="图形用户界面, 文本&#10;&#10;描述已自动生成">
            <a:extLst>
              <a:ext uri="{FF2B5EF4-FFF2-40B4-BE49-F238E27FC236}">
                <a16:creationId xmlns:a16="http://schemas.microsoft.com/office/drawing/2014/main" id="{3596EC9F-FE2E-45B6-9EBC-37C6B5104E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61" r="3395" b="2800"/>
          <a:stretch/>
        </p:blipFill>
        <p:spPr>
          <a:xfrm>
            <a:off x="6575000" y="3273529"/>
            <a:ext cx="2384297" cy="3007725"/>
          </a:xfrm>
          <a:prstGeom prst="rect">
            <a:avLst/>
          </a:prstGeom>
        </p:spPr>
      </p:pic>
      <p:pic>
        <p:nvPicPr>
          <p:cNvPr id="7" name="图片 6" descr="图片包含 文本&#10;&#10;描述已自动生成">
            <a:extLst>
              <a:ext uri="{FF2B5EF4-FFF2-40B4-BE49-F238E27FC236}">
                <a16:creationId xmlns:a16="http://schemas.microsoft.com/office/drawing/2014/main" id="{92D8FB88-A993-447F-8099-97E20A6329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537" y="1995276"/>
            <a:ext cx="1928689" cy="428597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641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57AD5-1083-4385-9B6A-127CC6E7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本次迭代完成内容</a:t>
            </a:r>
            <a:r>
              <a:rPr lang="en-US" altLang="zh-CN" dirty="0"/>
              <a:t>——</a:t>
            </a:r>
            <a:r>
              <a:rPr lang="zh-CN" altLang="en-US" dirty="0"/>
              <a:t>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948C7-C80F-48FF-A302-6195339C8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采用</a:t>
            </a:r>
            <a:r>
              <a:rPr lang="en-US" altLang="zh-CN" err="1"/>
              <a:t>Sqlite</a:t>
            </a:r>
            <a:r>
              <a:rPr lang="zh-CN" altLang="en-US"/>
              <a:t>；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数据库存储分类表、账单表；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支持依据现有的分类进行账单的增加；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支持已有账单的删改查；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目前仅有一级分类表，依据分类表单初始化时读入的</a:t>
            </a:r>
            <a:r>
              <a:rPr lang="en-US" altLang="zh-CN"/>
              <a:t>json</a:t>
            </a:r>
            <a:r>
              <a:rPr lang="zh-CN" altLang="en-US"/>
              <a:t>文件内部写好的分类来创建；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支持根据已有账单输出财务收支饼状图；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65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218B913-5202-4C68-A331-32349A2A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5453741" cy="1450757"/>
          </a:xfrm>
        </p:spPr>
        <p:txBody>
          <a:bodyPr>
            <a:normAutofit/>
          </a:bodyPr>
          <a:lstStyle/>
          <a:p>
            <a:r>
              <a:rPr lang="zh-CN" altLang="en-US" dirty="0"/>
              <a:t>本次迭代完成内容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553" y="2267421"/>
            <a:ext cx="4846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C61F5-93C6-419B-85C4-FB6BE5DF0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5453739" cy="3461658"/>
          </a:xfrm>
        </p:spPr>
        <p:txBody>
          <a:bodyPr>
            <a:normAutofit/>
          </a:bodyPr>
          <a:lstStyle/>
          <a:p>
            <a:r>
              <a:rPr lang="zh-CN" altLang="en-US" dirty="0"/>
              <a:t>账户界面设计</a:t>
            </a:r>
            <a:endParaRPr lang="en-US" altLang="zh-CN" dirty="0"/>
          </a:p>
          <a:p>
            <a:r>
              <a:rPr lang="en-US" altLang="zh-CN" dirty="0"/>
              <a:t>&gt;</a:t>
            </a:r>
            <a:r>
              <a:rPr lang="zh-CN" altLang="en-US" dirty="0"/>
              <a:t>支持将敏感信息隐藏</a:t>
            </a:r>
            <a:endParaRPr lang="en-US" altLang="zh-CN" dirty="0"/>
          </a:p>
          <a:p>
            <a:r>
              <a:rPr lang="en-US" altLang="zh-CN" dirty="0"/>
              <a:t>&gt;</a:t>
            </a:r>
            <a:r>
              <a:rPr lang="zh-CN" altLang="en-US" dirty="0"/>
              <a:t>支持资产账户和负债账户</a:t>
            </a:r>
            <a:endParaRPr lang="en-US" altLang="zh-CN" dirty="0"/>
          </a:p>
          <a:p>
            <a:r>
              <a:rPr lang="en-US" altLang="zh-CN" dirty="0"/>
              <a:t>&gt;</a:t>
            </a:r>
            <a:r>
              <a:rPr lang="zh-CN" altLang="en-US" dirty="0"/>
              <a:t>支持下拉刷新</a:t>
            </a:r>
            <a:endParaRPr lang="en-US" altLang="zh-CN" dirty="0"/>
          </a:p>
        </p:txBody>
      </p:sp>
      <p:pic>
        <p:nvPicPr>
          <p:cNvPr id="12" name="图片 11" descr="图形用户界面, 应用程序, 电子邮件&#10;&#10;描述已自动生成">
            <a:extLst>
              <a:ext uri="{FF2B5EF4-FFF2-40B4-BE49-F238E27FC236}">
                <a16:creationId xmlns:a16="http://schemas.microsoft.com/office/drawing/2014/main" id="{5073AC01-6A8E-4054-BA18-C4F257DBF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97"/>
          <a:stretch/>
        </p:blipFill>
        <p:spPr>
          <a:xfrm>
            <a:off x="6218740" y="106681"/>
            <a:ext cx="2711080" cy="2741363"/>
          </a:xfrm>
          <a:prstGeom prst="rect">
            <a:avLst/>
          </a:prstGeom>
        </p:spPr>
      </p:pic>
      <p:pic>
        <p:nvPicPr>
          <p:cNvPr id="8" name="图片 7" descr="图片包含 图形用户界面, 应用程序&#10;&#10;描述已自动生成">
            <a:extLst>
              <a:ext uri="{FF2B5EF4-FFF2-40B4-BE49-F238E27FC236}">
                <a16:creationId xmlns:a16="http://schemas.microsoft.com/office/drawing/2014/main" id="{61A70518-E9E0-4454-A34A-F3D4AD0ADC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23"/>
          <a:stretch/>
        </p:blipFill>
        <p:spPr>
          <a:xfrm>
            <a:off x="9052564" y="0"/>
            <a:ext cx="2823517" cy="4095750"/>
          </a:xfrm>
          <a:prstGeom prst="rect">
            <a:avLst/>
          </a:prstGeom>
        </p:spPr>
      </p:pic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2645EE49-2573-4514-8138-0259F590B6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5679" r="705"/>
          <a:stretch/>
        </p:blipFill>
        <p:spPr>
          <a:xfrm>
            <a:off x="9120833" y="4232041"/>
            <a:ext cx="2823517" cy="216875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图片 13" descr="图形用户界面, 应用程序&#10;&#10;描述已自动生成">
            <a:extLst>
              <a:ext uri="{FF2B5EF4-FFF2-40B4-BE49-F238E27FC236}">
                <a16:creationId xmlns:a16="http://schemas.microsoft.com/office/drawing/2014/main" id="{DE868198-9369-478D-9F03-DCDFA0D874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50" b="69649"/>
          <a:stretch/>
        </p:blipFill>
        <p:spPr>
          <a:xfrm>
            <a:off x="6095619" y="3440187"/>
            <a:ext cx="2834201" cy="190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6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218B913-5202-4C68-A331-32349A2A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5453741" cy="1450757"/>
          </a:xfrm>
        </p:spPr>
        <p:txBody>
          <a:bodyPr>
            <a:normAutofit/>
          </a:bodyPr>
          <a:lstStyle/>
          <a:p>
            <a:r>
              <a:rPr lang="zh-CN" altLang="en-US" dirty="0"/>
              <a:t>本次迭代完成内容</a:t>
            </a:r>
          </a:p>
        </p:txBody>
      </p:sp>
      <p:cxnSp>
        <p:nvCxnSpPr>
          <p:cNvPr id="18" name="Straight Connector 20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553" y="2267421"/>
            <a:ext cx="4846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C61F5-93C6-419B-85C4-FB6BE5DF0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5453739" cy="3461658"/>
          </a:xfrm>
        </p:spPr>
        <p:txBody>
          <a:bodyPr>
            <a:normAutofit/>
          </a:bodyPr>
          <a:lstStyle/>
          <a:p>
            <a:r>
              <a:rPr lang="zh-CN" altLang="en-US" dirty="0"/>
              <a:t>设置界面</a:t>
            </a:r>
            <a:endParaRPr lang="en-US" altLang="zh-CN" dirty="0"/>
          </a:p>
          <a:p>
            <a:r>
              <a:rPr lang="en-US" altLang="zh-CN" dirty="0"/>
              <a:t>&gt;</a:t>
            </a:r>
            <a:r>
              <a:rPr lang="zh-CN" altLang="en-US" dirty="0"/>
              <a:t>支持密码修改</a:t>
            </a:r>
            <a:endParaRPr lang="en-US" altLang="zh-CN" dirty="0"/>
          </a:p>
          <a:p>
            <a:r>
              <a:rPr lang="en-US" altLang="zh-CN" dirty="0"/>
              <a:t>&gt;</a:t>
            </a:r>
            <a:r>
              <a:rPr lang="zh-CN" altLang="en-US" dirty="0"/>
              <a:t>支持深色模式</a:t>
            </a:r>
            <a:endParaRPr lang="en-US" altLang="zh-CN" dirty="0"/>
          </a:p>
          <a:p>
            <a:r>
              <a:rPr lang="en-US" altLang="zh-CN" dirty="0"/>
              <a:t>&gt;</a:t>
            </a:r>
            <a:r>
              <a:rPr lang="zh-CN" altLang="en-US" dirty="0"/>
              <a:t>支持验证设置</a:t>
            </a:r>
            <a:endParaRPr lang="en-US" altLang="zh-CN" dirty="0"/>
          </a:p>
          <a:p>
            <a:r>
              <a:rPr lang="en-US" altLang="zh-CN" dirty="0"/>
              <a:t>&gt;</a:t>
            </a:r>
            <a:r>
              <a:rPr lang="zh-CN" altLang="en-US" dirty="0"/>
              <a:t>支持清除缓存</a:t>
            </a:r>
            <a:endParaRPr lang="en-US" altLang="zh-C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C8F797C4-DAE0-43DF-BB6F-138538E6F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573" y="328896"/>
            <a:ext cx="3576127" cy="1847666"/>
          </a:xfrm>
          <a:prstGeom prst="rect">
            <a:avLst/>
          </a:prstGeom>
        </p:spPr>
      </p:pic>
      <p:pic>
        <p:nvPicPr>
          <p:cNvPr id="9" name="图片 8" descr="图形用户界面, 文本, 应用程序&#10;&#10;描述已自动生成">
            <a:extLst>
              <a:ext uri="{FF2B5EF4-FFF2-40B4-BE49-F238E27FC236}">
                <a16:creationId xmlns:a16="http://schemas.microsoft.com/office/drawing/2014/main" id="{AF2B2862-8646-425C-A9F6-CDAC23663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896" y="-2940"/>
            <a:ext cx="2947103" cy="4540721"/>
          </a:xfrm>
          <a:prstGeom prst="rect">
            <a:avLst/>
          </a:prstGeom>
        </p:spPr>
      </p:pic>
      <p:pic>
        <p:nvPicPr>
          <p:cNvPr id="11" name="图片 10" descr="图形用户界面, 文本, 应用程序&#10;&#10;描述已自动生成">
            <a:extLst>
              <a:ext uri="{FF2B5EF4-FFF2-40B4-BE49-F238E27FC236}">
                <a16:creationId xmlns:a16="http://schemas.microsoft.com/office/drawing/2014/main" id="{A9CB12A0-FC6F-44E5-9632-322CADCEBD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848" y="2085703"/>
            <a:ext cx="3522852" cy="2315948"/>
          </a:xfrm>
          <a:prstGeom prst="rect">
            <a:avLst/>
          </a:prstGeom>
        </p:spPr>
      </p:pic>
      <p:pic>
        <p:nvPicPr>
          <p:cNvPr id="15" name="图片 14" descr="图形用户界面, 文本, 应用程序&#10;&#10;描述已自动生成">
            <a:extLst>
              <a:ext uri="{FF2B5EF4-FFF2-40B4-BE49-F238E27FC236}">
                <a16:creationId xmlns:a16="http://schemas.microsoft.com/office/drawing/2014/main" id="{C20FCC9C-B3CF-4595-9961-98696E19AE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147" y="4401651"/>
            <a:ext cx="3522852" cy="1937569"/>
          </a:xfrm>
          <a:prstGeom prst="rect">
            <a:avLst/>
          </a:prstGeom>
        </p:spPr>
      </p:pic>
      <p:pic>
        <p:nvPicPr>
          <p:cNvPr id="22" name="图片 21" descr="图形用户界面, 文本, 应用程序&#10;&#10;描述已自动生成">
            <a:extLst>
              <a:ext uri="{FF2B5EF4-FFF2-40B4-BE49-F238E27FC236}">
                <a16:creationId xmlns:a16="http://schemas.microsoft.com/office/drawing/2014/main" id="{5F025FBC-88F8-4F57-9AD4-705C18917F7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4" t="39671" r="12345" b="37787"/>
          <a:stretch/>
        </p:blipFill>
        <p:spPr>
          <a:xfrm>
            <a:off x="5567873" y="4401651"/>
            <a:ext cx="2947103" cy="1976528"/>
          </a:xfrm>
          <a:prstGeom prst="rect">
            <a:avLst/>
          </a:prstGeom>
        </p:spPr>
      </p:pic>
      <p:pic>
        <p:nvPicPr>
          <p:cNvPr id="25" name="图片 24" descr="图形用户界面, 应用程序, Teams&#10;&#10;描述已自动生成">
            <a:extLst>
              <a:ext uri="{FF2B5EF4-FFF2-40B4-BE49-F238E27FC236}">
                <a16:creationId xmlns:a16="http://schemas.microsoft.com/office/drawing/2014/main" id="{87156FB0-AAE3-47E5-9B4B-04C931E99D6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6" b="51111"/>
          <a:stretch/>
        </p:blipFill>
        <p:spPr>
          <a:xfrm>
            <a:off x="2418810" y="2941354"/>
            <a:ext cx="3057525" cy="335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4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9AF87-13B9-46E2-9AB9-DA8A205F6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遇到的困难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541E2-C1F8-4A51-B13F-C3EF0408A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&gt;</a:t>
            </a:r>
            <a:r>
              <a:rPr lang="zh-CN" altLang="en-US" dirty="0"/>
              <a:t>应用有时会存在难以排查的</a:t>
            </a:r>
            <a:r>
              <a:rPr lang="en-US" altLang="zh-CN" dirty="0"/>
              <a:t>bug</a:t>
            </a:r>
            <a:r>
              <a:rPr lang="zh-CN" altLang="en-US" dirty="0"/>
              <a:t>（登录界面跳转时存在偶然性报错）</a:t>
            </a:r>
            <a:endParaRPr lang="en-US" altLang="zh-CN" dirty="0"/>
          </a:p>
          <a:p>
            <a:r>
              <a:rPr lang="en-US" altLang="zh-CN" dirty="0"/>
              <a:t>&gt;</a:t>
            </a:r>
            <a:r>
              <a:rPr lang="zh-CN" altLang="en-US" dirty="0"/>
              <a:t>数据导出</a:t>
            </a:r>
            <a:r>
              <a:rPr lang="en-US" altLang="zh-CN" dirty="0"/>
              <a:t>/</a:t>
            </a:r>
            <a:r>
              <a:rPr lang="zh-CN" altLang="en-US" dirty="0"/>
              <a:t>导入的实现还没有清晰的构思</a:t>
            </a:r>
            <a:endParaRPr lang="en-US" altLang="zh-CN" dirty="0"/>
          </a:p>
          <a:p>
            <a:r>
              <a:rPr lang="en-US" altLang="zh-CN" dirty="0"/>
              <a:t>&gt;</a:t>
            </a:r>
            <a:r>
              <a:rPr lang="zh-CN" altLang="en-US" dirty="0"/>
              <a:t>部分功能按目前的开发进度无法满足全部需求（满足</a:t>
            </a:r>
            <a:r>
              <a:rPr lang="en-US" altLang="zh-CN" dirty="0"/>
              <a:t>80%</a:t>
            </a:r>
            <a:r>
              <a:rPr lang="zh-CN" altLang="en-US" dirty="0"/>
              <a:t>左右）</a:t>
            </a:r>
            <a:endParaRPr lang="en-US" altLang="zh-CN" dirty="0"/>
          </a:p>
          <a:p>
            <a:r>
              <a:rPr lang="en-US" altLang="zh-CN" dirty="0"/>
              <a:t>&gt;</a:t>
            </a:r>
            <a:r>
              <a:rPr lang="zh-CN" altLang="en-US" dirty="0"/>
              <a:t>账户资产管理目前还未接入数据库中</a:t>
            </a:r>
            <a:endParaRPr lang="en-US" altLang="zh-CN" dirty="0"/>
          </a:p>
          <a:p>
            <a:r>
              <a:rPr lang="en-US" altLang="zh-CN" dirty="0"/>
              <a:t>&gt;</a:t>
            </a:r>
            <a:r>
              <a:rPr lang="zh-CN" altLang="en-US" dirty="0"/>
              <a:t>还未实现账单二级分类</a:t>
            </a:r>
            <a:endParaRPr lang="en-US" altLang="zh-CN" dirty="0"/>
          </a:p>
          <a:p>
            <a:r>
              <a:rPr lang="en-US" altLang="zh-CN" dirty="0"/>
              <a:t>&gt;</a:t>
            </a:r>
            <a:r>
              <a:rPr lang="zh-CN" altLang="en-US" dirty="0"/>
              <a:t>还未实现用户自定义账目分类</a:t>
            </a:r>
            <a:endParaRPr lang="en-US" altLang="zh-CN" dirty="0"/>
          </a:p>
          <a:p>
            <a:r>
              <a:rPr lang="en-US" altLang="zh-CN" dirty="0"/>
              <a:t>&gt;</a:t>
            </a:r>
            <a:r>
              <a:rPr lang="zh-CN" altLang="en-US" dirty="0"/>
              <a:t>应用性能不佳，冷启动所需时间较长</a:t>
            </a:r>
          </a:p>
        </p:txBody>
      </p:sp>
    </p:spTree>
    <p:extLst>
      <p:ext uri="{BB962C8B-B14F-4D97-AF65-F5344CB8AC3E}">
        <p14:creationId xmlns:p14="http://schemas.microsoft.com/office/powerpoint/2010/main" val="316169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9AF87-13B9-46E2-9AB9-DA8A205F6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下期计划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541E2-C1F8-4A51-B13F-C3EF0408A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&gt;</a:t>
            </a:r>
            <a:r>
              <a:rPr lang="zh-CN" altLang="en-US" dirty="0"/>
              <a:t>优化性能，提高冷启动速度，同时加入应用启动动画，替代现在的白屏界面</a:t>
            </a:r>
            <a:endParaRPr lang="en-US" altLang="zh-CN" dirty="0"/>
          </a:p>
          <a:p>
            <a:r>
              <a:rPr lang="en-US" altLang="zh-CN" dirty="0"/>
              <a:t>&gt;</a:t>
            </a:r>
            <a:r>
              <a:rPr lang="zh-CN" altLang="en-US" dirty="0"/>
              <a:t>优化界面跳转逻辑（以登录、密码管理为主，目前不太清晰）</a:t>
            </a:r>
            <a:endParaRPr lang="en-US" altLang="zh-CN" dirty="0"/>
          </a:p>
          <a:p>
            <a:r>
              <a:rPr lang="en-US" altLang="zh-CN" dirty="0"/>
              <a:t>&gt;</a:t>
            </a:r>
            <a:r>
              <a:rPr lang="zh-CN" altLang="en-US" dirty="0"/>
              <a:t>将账户资产管理接入数据库中</a:t>
            </a:r>
            <a:endParaRPr lang="en-US" altLang="zh-CN" dirty="0"/>
          </a:p>
          <a:p>
            <a:r>
              <a:rPr lang="en-US" altLang="zh-CN" dirty="0"/>
              <a:t>&gt;</a:t>
            </a:r>
            <a:r>
              <a:rPr lang="zh-CN" altLang="en-US" dirty="0"/>
              <a:t>完成账单中的成员记录、二级分类</a:t>
            </a:r>
            <a:endParaRPr lang="en-US" altLang="zh-CN" dirty="0"/>
          </a:p>
          <a:p>
            <a:r>
              <a:rPr lang="en-US" altLang="zh-CN" dirty="0"/>
              <a:t>&gt;</a:t>
            </a:r>
            <a:r>
              <a:rPr lang="zh-CN" altLang="en-US" dirty="0"/>
              <a:t>完成一二级分类自定义</a:t>
            </a:r>
            <a:endParaRPr lang="en-US" altLang="zh-CN" dirty="0"/>
          </a:p>
          <a:p>
            <a:r>
              <a:rPr lang="en-US" altLang="zh-CN" dirty="0"/>
              <a:t>&gt;</a:t>
            </a:r>
            <a:r>
              <a:rPr lang="zh-CN" altLang="en-US" dirty="0"/>
              <a:t>优化页面布局</a:t>
            </a:r>
          </a:p>
        </p:txBody>
      </p:sp>
    </p:spTree>
    <p:extLst>
      <p:ext uri="{BB962C8B-B14F-4D97-AF65-F5344CB8AC3E}">
        <p14:creationId xmlns:p14="http://schemas.microsoft.com/office/powerpoint/2010/main" val="7468727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333</Words>
  <Application>Microsoft Office PowerPoint</Application>
  <PresentationFormat>宽屏</PresentationFormat>
  <Paragraphs>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 Nova</vt:lpstr>
      <vt:lpstr>Arial Nova Light</vt:lpstr>
      <vt:lpstr>Calibri</vt:lpstr>
      <vt:lpstr>Wingdings</vt:lpstr>
      <vt:lpstr>RetrospectVTI</vt:lpstr>
      <vt:lpstr>《软件工程》第五小组第二轮迭代</vt:lpstr>
      <vt:lpstr>本次迭代完成内容</vt:lpstr>
      <vt:lpstr>本次迭代完成内容——数据库</vt:lpstr>
      <vt:lpstr>本次迭代完成内容</vt:lpstr>
      <vt:lpstr>本次迭代完成内容</vt:lpstr>
      <vt:lpstr>遇到的困难</vt:lpstr>
      <vt:lpstr>下期计划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《软件工程》第五小组第二轮迭代</dc:title>
  <dc:creator>Hu Fred</dc:creator>
  <cp:lastModifiedBy>Hu Fred</cp:lastModifiedBy>
  <cp:revision>1</cp:revision>
  <dcterms:created xsi:type="dcterms:W3CDTF">2020-10-20T15:43:48Z</dcterms:created>
  <dcterms:modified xsi:type="dcterms:W3CDTF">2020-10-20T16:20:02Z</dcterms:modified>
</cp:coreProperties>
</file>