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2370-6ACC-4353-9FED-B17A8C688C29}" type="datetimeFigureOut">
              <a:rPr lang="es-MX" smtClean="0"/>
              <a:t>23/05/2023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A453-F35D-4D6F-BAE3-3594E5DD43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767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2370-6ACC-4353-9FED-B17A8C688C29}" type="datetimeFigureOut">
              <a:rPr lang="es-MX" smtClean="0"/>
              <a:t>23/05/2023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A453-F35D-4D6F-BAE3-3594E5DD43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523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2370-6ACC-4353-9FED-B17A8C688C29}" type="datetimeFigureOut">
              <a:rPr lang="es-MX" smtClean="0"/>
              <a:t>23/05/2023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A453-F35D-4D6F-BAE3-3594E5DD43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977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2370-6ACC-4353-9FED-B17A8C688C29}" type="datetimeFigureOut">
              <a:rPr lang="es-MX" smtClean="0"/>
              <a:t>23/05/2023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A453-F35D-4D6F-BAE3-3594E5DD43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30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2370-6ACC-4353-9FED-B17A8C688C29}" type="datetimeFigureOut">
              <a:rPr lang="es-MX" smtClean="0"/>
              <a:t>23/05/2023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A453-F35D-4D6F-BAE3-3594E5DD43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529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2370-6ACC-4353-9FED-B17A8C688C29}" type="datetimeFigureOut">
              <a:rPr lang="es-MX" smtClean="0"/>
              <a:t>23/05/2023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A453-F35D-4D6F-BAE3-3594E5DD43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854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2370-6ACC-4353-9FED-B17A8C688C29}" type="datetimeFigureOut">
              <a:rPr lang="es-MX" smtClean="0"/>
              <a:t>23/05/2023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A453-F35D-4D6F-BAE3-3594E5DD43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748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2370-6ACC-4353-9FED-B17A8C688C29}" type="datetimeFigureOut">
              <a:rPr lang="es-MX" smtClean="0"/>
              <a:t>23/05/2023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A453-F35D-4D6F-BAE3-3594E5DD43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641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2370-6ACC-4353-9FED-B17A8C688C29}" type="datetimeFigureOut">
              <a:rPr lang="es-MX" smtClean="0"/>
              <a:t>23/05/2023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A453-F35D-4D6F-BAE3-3594E5DD43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127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2370-6ACC-4353-9FED-B17A8C688C29}" type="datetimeFigureOut">
              <a:rPr lang="es-MX" smtClean="0"/>
              <a:t>23/05/2023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A453-F35D-4D6F-BAE3-3594E5DD43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280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2370-6ACC-4353-9FED-B17A8C688C29}" type="datetimeFigureOut">
              <a:rPr lang="es-MX" smtClean="0"/>
              <a:t>23/05/2023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A453-F35D-4D6F-BAE3-3594E5DD43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703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C2370-6ACC-4353-9FED-B17A8C688C29}" type="datetimeFigureOut">
              <a:rPr lang="es-MX" smtClean="0"/>
              <a:t>23/05/2023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CA453-F35D-4D6F-BAE3-3594E5DD43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6959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7/06/relationships/model3d" Target="../media/model3d3.glb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7/06/relationships/model3d" Target="../media/model3d4.glb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BCA603B-57E1-6425-0A8C-9C0310CD18F2}"/>
              </a:ext>
            </a:extLst>
          </p:cNvPr>
          <p:cNvSpPr/>
          <p:nvPr/>
        </p:nvSpPr>
        <p:spPr>
          <a:xfrm>
            <a:off x="4566000" y="1899000"/>
            <a:ext cx="3060000" cy="30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Modelo 3D 4">
                <a:extLst>
                  <a:ext uri="{FF2B5EF4-FFF2-40B4-BE49-F238E27FC236}">
                    <a16:creationId xmlns:a16="http://schemas.microsoft.com/office/drawing/2014/main" id="{0D08BA6B-797F-257A-7E2C-F55E7658119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38436393"/>
                  </p:ext>
                </p:extLst>
              </p:nvPr>
            </p:nvGraphicFramePr>
            <p:xfrm rot="16200000">
              <a:off x="2153242" y="3366046"/>
              <a:ext cx="3513061" cy="189192"/>
            </p:xfrm>
            <a:graphic>
              <a:graphicData uri="http://schemas.microsoft.com/office/drawing/2017/model3d">
                <am3d:model3d r:embed="rId2">
                  <am3d:spPr>
                    <a:xfrm rot="16200000">
                      <a:off x="0" y="0"/>
                      <a:ext cx="3513061" cy="189192"/>
                    </a:xfrm>
                    <a:prstGeom prst="rect">
                      <a:avLst/>
                    </a:prstGeom>
                  </am3d:spPr>
                  <am3d:camera>
                    <am3d:pos x="0" y="0" z="4721858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818" d="1000000"/>
                    <am3d:preTrans dx="-25793" dy="0" dz="1483910"/>
                    <am3d:scale>
                      <am3d:sx n="1000000" d="1000000"/>
                      <am3d:sy n="1000000" d="1000000"/>
                      <am3d:sz n="1000000" d="1000000"/>
                    </am3d:scale>
                    <am3d:rot ay="540000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73393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Modelo 3D 4">
                <a:extLst>
                  <a:ext uri="{FF2B5EF4-FFF2-40B4-BE49-F238E27FC236}">
                    <a16:creationId xmlns:a16="http://schemas.microsoft.com/office/drawing/2014/main" id="{0D08BA6B-797F-257A-7E2C-F55E7658119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2153242" y="3366046"/>
                <a:ext cx="3513061" cy="189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Modelo 3D 6">
                <a:extLst>
                  <a:ext uri="{FF2B5EF4-FFF2-40B4-BE49-F238E27FC236}">
                    <a16:creationId xmlns:a16="http://schemas.microsoft.com/office/drawing/2014/main" id="{7551FFE4-8C6B-576D-B090-60832C8827A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0894336"/>
                  </p:ext>
                </p:extLst>
              </p:nvPr>
            </p:nvGraphicFramePr>
            <p:xfrm rot="10800000">
              <a:off x="5922075" y="5147971"/>
              <a:ext cx="372690" cy="247243"/>
            </p:xfrm>
            <a:graphic>
              <a:graphicData uri="http://schemas.microsoft.com/office/drawing/2017/model3d">
                <am3d:model3d r:embed="rId2">
                  <am3d:spPr>
                    <a:xfrm rot="10800000">
                      <a:off x="0" y="0"/>
                      <a:ext cx="372690" cy="247243"/>
                    </a:xfrm>
                    <a:prstGeom prst="rect">
                      <a:avLst/>
                    </a:prstGeom>
                  </am3d:spPr>
                  <am3d:camera>
                    <am3d:pos x="0" y="0" z="4721858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818" d="1000000"/>
                    <am3d:preTrans dx="-25793" dy="0" dz="1483910"/>
                    <am3d:scale>
                      <am3d:sx n="1000000" d="1000000"/>
                      <am3d:sy n="1000000" d="1000000"/>
                      <am3d:sz n="1000000" d="1000000"/>
                    </am3d:scale>
                    <am3d:rot ay="10800000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373394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Modelo 3D 6">
                <a:extLst>
                  <a:ext uri="{FF2B5EF4-FFF2-40B4-BE49-F238E27FC236}">
                    <a16:creationId xmlns:a16="http://schemas.microsoft.com/office/drawing/2014/main" id="{7551FFE4-8C6B-576D-B090-60832C8827A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>
                <a:off x="5922075" y="5147971"/>
                <a:ext cx="372690" cy="2472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Modelo 3D 7">
                <a:extLst>
                  <a:ext uri="{FF2B5EF4-FFF2-40B4-BE49-F238E27FC236}">
                    <a16:creationId xmlns:a16="http://schemas.microsoft.com/office/drawing/2014/main" id="{306BD465-39C3-5593-3457-DA86BDB2972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04844803"/>
                  </p:ext>
                </p:extLst>
              </p:nvPr>
            </p:nvGraphicFramePr>
            <p:xfrm>
              <a:off x="5914008" y="1385221"/>
              <a:ext cx="363980" cy="26988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63980" cy="269889"/>
                    </a:xfrm>
                    <a:prstGeom prst="rect">
                      <a:avLst/>
                    </a:prstGeom>
                  </am3d:spPr>
                  <am3d:camera>
                    <am3d:pos x="0" y="0" z="4721858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818" d="1000000"/>
                    <am3d:preTrans dx="-25793" dy="0" dz="148391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373394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Modelo 3D 7">
                <a:extLst>
                  <a:ext uri="{FF2B5EF4-FFF2-40B4-BE49-F238E27FC236}">
                    <a16:creationId xmlns:a16="http://schemas.microsoft.com/office/drawing/2014/main" id="{306BD465-39C3-5593-3457-DA86BDB297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14008" y="1385221"/>
                <a:ext cx="363980" cy="269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Modelo 3D 8">
                <a:extLst>
                  <a:ext uri="{FF2B5EF4-FFF2-40B4-BE49-F238E27FC236}">
                    <a16:creationId xmlns:a16="http://schemas.microsoft.com/office/drawing/2014/main" id="{2BEC7E9C-D721-7B8E-67E6-A40242FEB1E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26607245"/>
                  </p:ext>
                </p:extLst>
              </p:nvPr>
            </p:nvGraphicFramePr>
            <p:xfrm rot="5400000">
              <a:off x="6538783" y="3238578"/>
              <a:ext cx="3486878" cy="188979"/>
            </p:xfrm>
            <a:graphic>
              <a:graphicData uri="http://schemas.microsoft.com/office/drawing/2017/model3d">
                <am3d:model3d r:embed="rId2">
                  <am3d:spPr>
                    <a:xfrm rot="5400000">
                      <a:off x="0" y="0"/>
                      <a:ext cx="3486878" cy="188979"/>
                    </a:xfrm>
                    <a:prstGeom prst="rect">
                      <a:avLst/>
                    </a:prstGeom>
                  </am3d:spPr>
                  <am3d:camera>
                    <am3d:pos x="0" y="0" z="4721858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818" d="1000000"/>
                    <am3d:preTrans dx="-25793" dy="0" dz="1483910"/>
                    <am3d:scale>
                      <am3d:sx n="1000000" d="1000000"/>
                      <am3d:sy n="1000000" d="1000000"/>
                      <am3d:sz n="1000000" d="1000000"/>
                    </am3d:scale>
                    <am3d:rot ay="1620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373389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Modelo 3D 8">
                <a:extLst>
                  <a:ext uri="{FF2B5EF4-FFF2-40B4-BE49-F238E27FC236}">
                    <a16:creationId xmlns:a16="http://schemas.microsoft.com/office/drawing/2014/main" id="{2BEC7E9C-D721-7B8E-67E6-A40242FEB1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5400000">
                <a:off x="6538783" y="3238578"/>
                <a:ext cx="3486878" cy="1889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081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accel="10000" decel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7" presetClass="emph" presetSubtype="128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7" presetClass="emph" presetSubtype="128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7" presetClass="emph" presetSubtype="128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F055D42-2D6C-83B6-50B7-2095F151FD34}"/>
              </a:ext>
            </a:extLst>
          </p:cNvPr>
          <p:cNvSpPr/>
          <p:nvPr/>
        </p:nvSpPr>
        <p:spPr>
          <a:xfrm>
            <a:off x="4566000" y="1899000"/>
            <a:ext cx="3060000" cy="30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Modelo 3D 4">
                <a:extLst>
                  <a:ext uri="{FF2B5EF4-FFF2-40B4-BE49-F238E27FC236}">
                    <a16:creationId xmlns:a16="http://schemas.microsoft.com/office/drawing/2014/main" id="{8C49E6FB-F120-FBB4-2015-0F57A9EBD6A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00855491"/>
                  </p:ext>
                </p:extLst>
              </p:nvPr>
            </p:nvGraphicFramePr>
            <p:xfrm rot="16200000">
              <a:off x="3336624" y="2556650"/>
              <a:ext cx="658753" cy="1799999"/>
            </p:xfrm>
            <a:graphic>
              <a:graphicData uri="http://schemas.microsoft.com/office/drawing/2017/model3d">
                <am3d:model3d r:embed="rId2">
                  <am3d:spPr>
                    <a:xfrm rot="16200000">
                      <a:off x="0" y="0"/>
                      <a:ext cx="658753" cy="1799999"/>
                    </a:xfrm>
                    <a:prstGeom prst="rect">
                      <a:avLst/>
                    </a:prstGeom>
                  </am3d:spPr>
                  <am3d:camera>
                    <am3d:pos x="0" y="0" z="5034215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060" d="1000000"/>
                    <am3d:preTrans dx="-3253747" dy="-842449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00504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Modelo 3D 4">
                <a:extLst>
                  <a:ext uri="{FF2B5EF4-FFF2-40B4-BE49-F238E27FC236}">
                    <a16:creationId xmlns:a16="http://schemas.microsoft.com/office/drawing/2014/main" id="{8C49E6FB-F120-FBB4-2015-0F57A9EBD6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3336624" y="2556650"/>
                <a:ext cx="658753" cy="17999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Modelo 3D 6">
                <a:extLst>
                  <a:ext uri="{FF2B5EF4-FFF2-40B4-BE49-F238E27FC236}">
                    <a16:creationId xmlns:a16="http://schemas.microsoft.com/office/drawing/2014/main" id="{5C875A3A-0059-20DE-146B-A183FFCFC8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73967946"/>
                  </p:ext>
                </p:extLst>
              </p:nvPr>
            </p:nvGraphicFramePr>
            <p:xfrm rot="10800000">
              <a:off x="5873585" y="4959000"/>
              <a:ext cx="658754" cy="1800000"/>
            </p:xfrm>
            <a:graphic>
              <a:graphicData uri="http://schemas.microsoft.com/office/drawing/2017/model3d">
                <am3d:model3d r:embed="rId2">
                  <am3d:spPr>
                    <a:xfrm rot="10800000">
                      <a:off x="0" y="0"/>
                      <a:ext cx="658754" cy="1800000"/>
                    </a:xfrm>
                    <a:prstGeom prst="rect">
                      <a:avLst/>
                    </a:prstGeom>
                  </am3d:spPr>
                  <am3d:camera>
                    <am3d:pos x="0" y="0" z="5034215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060" d="1000000"/>
                    <am3d:preTrans dx="-3253747" dy="-842449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200504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Modelo 3D 6">
                <a:extLst>
                  <a:ext uri="{FF2B5EF4-FFF2-40B4-BE49-F238E27FC236}">
                    <a16:creationId xmlns:a16="http://schemas.microsoft.com/office/drawing/2014/main" id="{5C875A3A-0059-20DE-146B-A183FFCFC8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>
                <a:off x="5873585" y="4959000"/>
                <a:ext cx="658754" cy="18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Modelo 3D 7">
                <a:extLst>
                  <a:ext uri="{FF2B5EF4-FFF2-40B4-BE49-F238E27FC236}">
                    <a16:creationId xmlns:a16="http://schemas.microsoft.com/office/drawing/2014/main" id="{C539E206-716D-6CA0-0C32-8AFA869AA8A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9146777"/>
                  </p:ext>
                </p:extLst>
              </p:nvPr>
            </p:nvGraphicFramePr>
            <p:xfrm rot="5400000">
              <a:off x="8196623" y="2529000"/>
              <a:ext cx="658754" cy="1800000"/>
            </p:xfrm>
            <a:graphic>
              <a:graphicData uri="http://schemas.microsoft.com/office/drawing/2017/model3d">
                <am3d:model3d r:embed="rId2">
                  <am3d:spPr>
                    <a:xfrm rot="5400000">
                      <a:off x="0" y="0"/>
                      <a:ext cx="658754" cy="1800000"/>
                    </a:xfrm>
                    <a:prstGeom prst="rect">
                      <a:avLst/>
                    </a:prstGeom>
                  </am3d:spPr>
                  <am3d:camera>
                    <am3d:pos x="0" y="0" z="5034215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060" d="1000000"/>
                    <am3d:preTrans dx="-3253747" dy="-842449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200504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Modelo 3D 7">
                <a:extLst>
                  <a:ext uri="{FF2B5EF4-FFF2-40B4-BE49-F238E27FC236}">
                    <a16:creationId xmlns:a16="http://schemas.microsoft.com/office/drawing/2014/main" id="{C539E206-716D-6CA0-0C32-8AFA869AA8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400000">
                <a:off x="8196623" y="2529000"/>
                <a:ext cx="658754" cy="18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Modelo 3D 8">
                <a:extLst>
                  <a:ext uri="{FF2B5EF4-FFF2-40B4-BE49-F238E27FC236}">
                    <a16:creationId xmlns:a16="http://schemas.microsoft.com/office/drawing/2014/main" id="{B6D2D376-7F20-E598-2508-918E7666E7F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44094195"/>
                  </p:ext>
                </p:extLst>
              </p:nvPr>
            </p:nvGraphicFramePr>
            <p:xfrm>
              <a:off x="5766623" y="99002"/>
              <a:ext cx="658753" cy="179999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58753" cy="1799998"/>
                    </a:xfrm>
                    <a:prstGeom prst="rect">
                      <a:avLst/>
                    </a:prstGeom>
                  </am3d:spPr>
                  <am3d:camera>
                    <am3d:pos x="0" y="0" z="5034215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060" d="1000000"/>
                    <am3d:preTrans dx="-3253747" dy="-842449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00504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Modelo 3D 8">
                <a:extLst>
                  <a:ext uri="{FF2B5EF4-FFF2-40B4-BE49-F238E27FC236}">
                    <a16:creationId xmlns:a16="http://schemas.microsoft.com/office/drawing/2014/main" id="{B6D2D376-7F20-E598-2508-918E7666E7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6623" y="99002"/>
                <a:ext cx="658753" cy="179999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461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accel="10000" decel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7" presetClass="emph" presetSubtype="128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7" presetClass="emph" presetSubtype="128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mph" presetSubtype="128" accel="10000" decel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06A811F-1D2C-98B7-9753-F8A0C1F30B19}"/>
              </a:ext>
            </a:extLst>
          </p:cNvPr>
          <p:cNvSpPr/>
          <p:nvPr/>
        </p:nvSpPr>
        <p:spPr>
          <a:xfrm>
            <a:off x="4566000" y="1899000"/>
            <a:ext cx="3060000" cy="30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Modelo 3D 5">
                <a:extLst>
                  <a:ext uri="{FF2B5EF4-FFF2-40B4-BE49-F238E27FC236}">
                    <a16:creationId xmlns:a16="http://schemas.microsoft.com/office/drawing/2014/main" id="{AAA35A3D-4AF6-5CCA-0049-C2EA09B621A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32893986"/>
                  </p:ext>
                </p:extLst>
              </p:nvPr>
            </p:nvGraphicFramePr>
            <p:xfrm rot="16200000">
              <a:off x="3315355" y="2355872"/>
              <a:ext cx="919750" cy="1799999"/>
            </p:xfrm>
            <a:graphic>
              <a:graphicData uri="http://schemas.microsoft.com/office/drawing/2017/model3d">
                <am3d:model3d r:embed="rId2">
                  <am3d:spPr>
                    <a:xfrm rot="16200000">
                      <a:off x="0" y="0"/>
                      <a:ext cx="919750" cy="1799999"/>
                    </a:xfrm>
                    <a:prstGeom prst="rect">
                      <a:avLst/>
                    </a:prstGeom>
                  </am3d:spPr>
                  <am3d:camera>
                    <am3d:pos x="0" y="0" z="7074325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5976" d="1000000"/>
                    <am3d:preTrans dx="-768435" dy="-10668265" dz="-394208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21065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Modelo 3D 5">
                <a:extLst>
                  <a:ext uri="{FF2B5EF4-FFF2-40B4-BE49-F238E27FC236}">
                    <a16:creationId xmlns:a16="http://schemas.microsoft.com/office/drawing/2014/main" id="{AAA35A3D-4AF6-5CCA-0049-C2EA09B621A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3315355" y="2355872"/>
                <a:ext cx="919750" cy="17999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Modelo 3D 6">
                <a:extLst>
                  <a:ext uri="{FF2B5EF4-FFF2-40B4-BE49-F238E27FC236}">
                    <a16:creationId xmlns:a16="http://schemas.microsoft.com/office/drawing/2014/main" id="{810EB7AA-228E-B1CB-E890-4EBAE98327E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63148271"/>
                  </p:ext>
                </p:extLst>
              </p:nvPr>
            </p:nvGraphicFramePr>
            <p:xfrm rot="10800000">
              <a:off x="5636124" y="4743711"/>
              <a:ext cx="919750" cy="1799999"/>
            </p:xfrm>
            <a:graphic>
              <a:graphicData uri="http://schemas.microsoft.com/office/drawing/2017/model3d">
                <am3d:model3d r:embed="rId2">
                  <am3d:spPr>
                    <a:xfrm rot="10800000">
                      <a:off x="0" y="0"/>
                      <a:ext cx="919750" cy="1799999"/>
                    </a:xfrm>
                    <a:prstGeom prst="rect">
                      <a:avLst/>
                    </a:prstGeom>
                  </am3d:spPr>
                  <am3d:camera>
                    <am3d:pos x="0" y="0" z="7074325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5976" d="1000000"/>
                    <am3d:preTrans dx="-768435" dy="-10668265" dz="-394208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21065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Modelo 3D 6">
                <a:extLst>
                  <a:ext uri="{FF2B5EF4-FFF2-40B4-BE49-F238E27FC236}">
                    <a16:creationId xmlns:a16="http://schemas.microsoft.com/office/drawing/2014/main" id="{810EB7AA-228E-B1CB-E890-4EBAE98327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0800000">
                <a:off x="5636124" y="4743711"/>
                <a:ext cx="919750" cy="17999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Modelo 3D 7">
                <a:extLst>
                  <a:ext uri="{FF2B5EF4-FFF2-40B4-BE49-F238E27FC236}">
                    <a16:creationId xmlns:a16="http://schemas.microsoft.com/office/drawing/2014/main" id="{82D291F6-5AF2-5969-EF71-F890C3EFCD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49951307"/>
                  </p:ext>
                </p:extLst>
              </p:nvPr>
            </p:nvGraphicFramePr>
            <p:xfrm rot="5400000">
              <a:off x="7956896" y="2355872"/>
              <a:ext cx="919749" cy="1800000"/>
            </p:xfrm>
            <a:graphic>
              <a:graphicData uri="http://schemas.microsoft.com/office/drawing/2017/model3d">
                <am3d:model3d r:embed="rId2">
                  <am3d:spPr>
                    <a:xfrm rot="5400000">
                      <a:off x="0" y="0"/>
                      <a:ext cx="919749" cy="1800000"/>
                    </a:xfrm>
                    <a:prstGeom prst="rect">
                      <a:avLst/>
                    </a:prstGeom>
                  </am3d:spPr>
                  <am3d:camera>
                    <am3d:pos x="0" y="0" z="7074325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5976" d="1000000"/>
                    <am3d:preTrans dx="-768435" dy="-10668265" dz="-394208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321065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Modelo 3D 7">
                <a:extLst>
                  <a:ext uri="{FF2B5EF4-FFF2-40B4-BE49-F238E27FC236}">
                    <a16:creationId xmlns:a16="http://schemas.microsoft.com/office/drawing/2014/main" id="{82D291F6-5AF2-5969-EF71-F890C3EFCD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400000">
                <a:off x="7956896" y="2355872"/>
                <a:ext cx="919749" cy="18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Modelo 3D 8">
                <a:extLst>
                  <a:ext uri="{FF2B5EF4-FFF2-40B4-BE49-F238E27FC236}">
                    <a16:creationId xmlns:a16="http://schemas.microsoft.com/office/drawing/2014/main" id="{40B1A8A7-31A6-F8B0-A476-668E9641D6D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52515828"/>
                  </p:ext>
                </p:extLst>
              </p:nvPr>
            </p:nvGraphicFramePr>
            <p:xfrm>
              <a:off x="5636124" y="314290"/>
              <a:ext cx="919750" cy="179999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919750" cy="1799999"/>
                    </a:xfrm>
                    <a:prstGeom prst="rect">
                      <a:avLst/>
                    </a:prstGeom>
                  </am3d:spPr>
                  <am3d:camera>
                    <am3d:pos x="0" y="0" z="7074325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5976" d="1000000"/>
                    <am3d:preTrans dx="-768435" dy="-10668265" dz="-394208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21065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Modelo 3D 8">
                <a:extLst>
                  <a:ext uri="{FF2B5EF4-FFF2-40B4-BE49-F238E27FC236}">
                    <a16:creationId xmlns:a16="http://schemas.microsoft.com/office/drawing/2014/main" id="{40B1A8A7-31A6-F8B0-A476-668E9641D6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6124" y="314290"/>
                <a:ext cx="919750" cy="1799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784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accel="10000" decel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7" presetClass="emph" presetSubtype="128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7" presetClass="emph" presetSubtype="128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7" presetClass="emph" presetSubtype="128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D780F47-6035-873B-5D63-E2B05D6AB250}"/>
              </a:ext>
            </a:extLst>
          </p:cNvPr>
          <p:cNvSpPr/>
          <p:nvPr/>
        </p:nvSpPr>
        <p:spPr>
          <a:xfrm>
            <a:off x="4566000" y="1899000"/>
            <a:ext cx="3060000" cy="30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Modelo 3D 10">
                <a:extLst>
                  <a:ext uri="{FF2B5EF4-FFF2-40B4-BE49-F238E27FC236}">
                    <a16:creationId xmlns:a16="http://schemas.microsoft.com/office/drawing/2014/main" id="{EBCFA857-E8F4-9797-8D01-77746028B17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00192195"/>
                  </p:ext>
                </p:extLst>
              </p:nvPr>
            </p:nvGraphicFramePr>
            <p:xfrm>
              <a:off x="5386796" y="99000"/>
              <a:ext cx="2037236" cy="179999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037236" cy="1799999"/>
                    </a:xfrm>
                    <a:prstGeom prst="rect">
                      <a:avLst/>
                    </a:prstGeom>
                  </am3d:spPr>
                  <am3d:camera>
                    <am3d:pos x="0" y="0" z="6240272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6861" d="1000000"/>
                    <am3d:preTrans dx="-10660220" dy="-13899315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88204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Modelo 3D 10">
                <a:extLst>
                  <a:ext uri="{FF2B5EF4-FFF2-40B4-BE49-F238E27FC236}">
                    <a16:creationId xmlns:a16="http://schemas.microsoft.com/office/drawing/2014/main" id="{EBCFA857-E8F4-9797-8D01-77746028B17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6796" y="99000"/>
                <a:ext cx="2037236" cy="17999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" name="Modelo 3D 11">
                <a:extLst>
                  <a:ext uri="{FF2B5EF4-FFF2-40B4-BE49-F238E27FC236}">
                    <a16:creationId xmlns:a16="http://schemas.microsoft.com/office/drawing/2014/main" id="{BCEE605A-8877-59AE-64CE-00B57FC9D24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28499917"/>
                  </p:ext>
                </p:extLst>
              </p:nvPr>
            </p:nvGraphicFramePr>
            <p:xfrm rot="16200000">
              <a:off x="2647382" y="2528999"/>
              <a:ext cx="2037236" cy="1799999"/>
            </p:xfrm>
            <a:graphic>
              <a:graphicData uri="http://schemas.microsoft.com/office/drawing/2017/model3d">
                <am3d:model3d r:embed="rId2">
                  <am3d:spPr>
                    <a:xfrm rot="16200000">
                      <a:off x="0" y="0"/>
                      <a:ext cx="2037236" cy="1799999"/>
                    </a:xfrm>
                    <a:prstGeom prst="rect">
                      <a:avLst/>
                    </a:prstGeom>
                  </am3d:spPr>
                  <am3d:camera>
                    <am3d:pos x="0" y="0" z="6240272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6861" d="1000000"/>
                    <am3d:preTrans dx="-10660220" dy="-13899315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88204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" name="Modelo 3D 11">
                <a:extLst>
                  <a:ext uri="{FF2B5EF4-FFF2-40B4-BE49-F238E27FC236}">
                    <a16:creationId xmlns:a16="http://schemas.microsoft.com/office/drawing/2014/main" id="{BCEE605A-8877-59AE-64CE-00B57FC9D2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2647382" y="2528999"/>
                <a:ext cx="2037236" cy="17999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Modelo 3D 12">
                <a:extLst>
                  <a:ext uri="{FF2B5EF4-FFF2-40B4-BE49-F238E27FC236}">
                    <a16:creationId xmlns:a16="http://schemas.microsoft.com/office/drawing/2014/main" id="{DBA14EBA-94D1-66FD-9452-3A37C7F4DB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69543247"/>
                  </p:ext>
                </p:extLst>
              </p:nvPr>
            </p:nvGraphicFramePr>
            <p:xfrm rot="10800000">
              <a:off x="5228422" y="4959000"/>
              <a:ext cx="2037236" cy="1799999"/>
            </p:xfrm>
            <a:graphic>
              <a:graphicData uri="http://schemas.microsoft.com/office/drawing/2017/model3d">
                <am3d:model3d r:embed="rId2">
                  <am3d:spPr>
                    <a:xfrm rot="10800000">
                      <a:off x="0" y="0"/>
                      <a:ext cx="2037236" cy="1799999"/>
                    </a:xfrm>
                    <a:prstGeom prst="rect">
                      <a:avLst/>
                    </a:prstGeom>
                  </am3d:spPr>
                  <am3d:camera>
                    <am3d:pos x="0" y="0" z="6240272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6861" d="1000000"/>
                    <am3d:preTrans dx="-10660220" dy="-13899315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88204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Modelo 3D 12">
                <a:extLst>
                  <a:ext uri="{FF2B5EF4-FFF2-40B4-BE49-F238E27FC236}">
                    <a16:creationId xmlns:a16="http://schemas.microsoft.com/office/drawing/2014/main" id="{DBA14EBA-94D1-66FD-9452-3A37C7F4DB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0800000">
                <a:off x="5228422" y="4959000"/>
                <a:ext cx="2037236" cy="17999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4" name="Modelo 3D 13">
                <a:extLst>
                  <a:ext uri="{FF2B5EF4-FFF2-40B4-BE49-F238E27FC236}">
                    <a16:creationId xmlns:a16="http://schemas.microsoft.com/office/drawing/2014/main" id="{712F66F1-7088-CC39-86BB-49B6CB26F1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3862369"/>
                  </p:ext>
                </p:extLst>
              </p:nvPr>
            </p:nvGraphicFramePr>
            <p:xfrm rot="5400000">
              <a:off x="7507381" y="2647619"/>
              <a:ext cx="2037236" cy="1799999"/>
            </p:xfrm>
            <a:graphic>
              <a:graphicData uri="http://schemas.microsoft.com/office/drawing/2017/model3d">
                <am3d:model3d r:embed="rId2">
                  <am3d:spPr>
                    <a:xfrm rot="5400000">
                      <a:off x="0" y="0"/>
                      <a:ext cx="2037236" cy="1799999"/>
                    </a:xfrm>
                    <a:prstGeom prst="rect">
                      <a:avLst/>
                    </a:prstGeom>
                  </am3d:spPr>
                  <am3d:camera>
                    <am3d:pos x="0" y="0" z="6240272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6861" d="1000000"/>
                    <am3d:preTrans dx="-10660220" dy="-13899315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88204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4" name="Modelo 3D 13">
                <a:extLst>
                  <a:ext uri="{FF2B5EF4-FFF2-40B4-BE49-F238E27FC236}">
                    <a16:creationId xmlns:a16="http://schemas.microsoft.com/office/drawing/2014/main" id="{712F66F1-7088-CC39-86BB-49B6CB26F1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7507381" y="2647619"/>
                <a:ext cx="2037236" cy="1799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765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accel="10000" decel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7" presetClass="emph" presetSubtype="128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7" presetClass="emph" presetSubtype="128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7" presetClass="emph" presetSubtype="128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40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MISAEL RIGOBERTO TORREZ MONTIEL</dc:creator>
  <cp:lastModifiedBy>MISAEL RIGOBERTO TORREZ MONTIEL</cp:lastModifiedBy>
  <cp:revision>3</cp:revision>
  <dcterms:created xsi:type="dcterms:W3CDTF">2023-05-24T00:07:00Z</dcterms:created>
  <dcterms:modified xsi:type="dcterms:W3CDTF">2023-05-24T02:24:02Z</dcterms:modified>
</cp:coreProperties>
</file>