
<file path=[Content_Types].xml><?xml version="1.0" encoding="utf-8"?>
<Types xmlns="http://schemas.openxmlformats.org/package/2006/content-types">
  <Default Extension="gif" ContentType="image/gif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9BCD0-6B74-8C16-4EF2-FC9801E52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B6125E-6C81-74EF-DC50-DE21FA970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123F5B-B952-B839-097D-B1BFB7A9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4B2A-F98D-4F36-A675-204CEE3D4E02}" type="datetimeFigureOut">
              <a:rPr lang="es-MX" smtClean="0"/>
              <a:t>19/04/2024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E50AF8-73AE-C15D-DDB1-197A5F54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A026C3-DBC4-AFD4-1F13-4A67980C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1D70-DFEC-4ADE-A655-1DE307BDB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213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A759E-21FA-B723-81D4-91A9F2B6E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4E7A83-9F2D-771D-E361-DFD610A6D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03B02-367A-B934-4AE4-13FE1287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4B2A-F98D-4F36-A675-204CEE3D4E02}" type="datetimeFigureOut">
              <a:rPr lang="es-MX" smtClean="0"/>
              <a:t>19/04/2024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91548-16E7-6110-82B6-C5621F34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D7BE4F-1070-99AE-2161-86268254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1D70-DFEC-4ADE-A655-1DE307BDB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072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2419DF-AC30-2D18-2559-61D1DB677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EF97BC-734E-C8C1-89F3-22C04BB84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659476-1ACB-8CB2-3462-744506E5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4B2A-F98D-4F36-A675-204CEE3D4E02}" type="datetimeFigureOut">
              <a:rPr lang="es-MX" smtClean="0"/>
              <a:t>19/04/2024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C61D1-D87D-A260-C661-15EC7294E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1D6190-1E2A-2F0E-4A41-4EB4843B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1D70-DFEC-4ADE-A655-1DE307BDB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742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B788E-8BE0-33B7-8A6C-DF4BD23B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507B9E-1728-9DDB-78E1-732A01C22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27E7B1-D504-7C2C-87BC-96114178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4B2A-F98D-4F36-A675-204CEE3D4E02}" type="datetimeFigureOut">
              <a:rPr lang="es-MX" smtClean="0"/>
              <a:t>19/04/2024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DEBC1F-568C-3482-5D41-60470C71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BD82BB-42AC-EE29-19E5-12AA65E4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1D70-DFEC-4ADE-A655-1DE307BDB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48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D12F4-BC2D-55D9-9C60-C8879E42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B49331-DDA7-8E29-5389-F2DB22A00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B26455-3C4E-319D-E11E-D0ADC445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4B2A-F98D-4F36-A675-204CEE3D4E02}" type="datetimeFigureOut">
              <a:rPr lang="es-MX" smtClean="0"/>
              <a:t>19/04/2024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98B02E-DF7B-D703-008A-FD2F9024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AA4509-BFA9-99CE-C6E6-1FEC4416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1D70-DFEC-4ADE-A655-1DE307BDB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924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BA0E3-1261-C2DB-BD0A-AF6E8CA1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D5FF73-3FDC-63A4-78EC-945E0EACD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23ECF8-EB6C-EA42-798E-A65999E78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FBCEA2-751D-27B5-8065-187FD719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4B2A-F98D-4F36-A675-204CEE3D4E02}" type="datetimeFigureOut">
              <a:rPr lang="es-MX" smtClean="0"/>
              <a:t>19/04/2024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1715ED-4564-577C-D457-9E21EFB6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27B9E6-E3E0-323B-A79E-996F8434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1D70-DFEC-4ADE-A655-1DE307BDB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943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FA13E-AEC2-5253-4780-75F40A82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A173CB-F62B-BF52-C188-C011E857F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65D79B-CE65-4E1D-5F71-4ADDEA080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FE4B4B-3E5D-3955-9C92-5DCD47BA7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15DA40F-DCF8-FE7D-3482-1B3D91B32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244932-815E-1B16-07F1-7CCE3841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4B2A-F98D-4F36-A675-204CEE3D4E02}" type="datetimeFigureOut">
              <a:rPr lang="es-MX" smtClean="0"/>
              <a:t>19/04/2024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125F52-323E-F9A5-8A59-D75CE493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4E7052-3DC9-450C-3583-5FDED4A1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1D70-DFEC-4ADE-A655-1DE307BDB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708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35CB5-63B5-3D3B-24B1-81363543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CBDCBB-ED7A-1B95-2EF6-0BCA77A6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4B2A-F98D-4F36-A675-204CEE3D4E02}" type="datetimeFigureOut">
              <a:rPr lang="es-MX" smtClean="0"/>
              <a:t>19/04/2024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BBD220-50A5-7F30-ECFB-DE65DECA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ECF81F-539C-DC35-B4A9-B95EE529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1D70-DFEC-4ADE-A655-1DE307BDB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207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9D53CD-144D-243E-F73F-9B057014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4B2A-F98D-4F36-A675-204CEE3D4E02}" type="datetimeFigureOut">
              <a:rPr lang="es-MX" smtClean="0"/>
              <a:t>19/04/2024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76C3572-FDEC-A826-5CB0-0A363510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129DAA-C2A3-207B-C9F4-1C1B0F98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1D70-DFEC-4ADE-A655-1DE307BDB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484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7D9A2-BBA9-9053-BCD1-E5C93B3AA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C3C76A-81A6-15CD-9B8E-DB84F11A7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7C4488-802D-C403-37D2-E460F74E8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06F0EE-775F-3E3F-7257-BCD6B6E9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4B2A-F98D-4F36-A675-204CEE3D4E02}" type="datetimeFigureOut">
              <a:rPr lang="es-MX" smtClean="0"/>
              <a:t>19/04/2024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91DD3C-CA23-6916-729C-8C8FBDE5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BEEFBD-839D-146C-03C1-88EDB826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1D70-DFEC-4ADE-A655-1DE307BDB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118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D8151-E8EE-05AA-4FEF-3EE988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438753-D1F1-D7C4-E45F-92ADC9AD8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2A90AE-2144-7C95-19B8-A8B256A07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5A08B5-F8CC-E9C8-15AC-165D31E6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4B2A-F98D-4F36-A675-204CEE3D4E02}" type="datetimeFigureOut">
              <a:rPr lang="es-MX" smtClean="0"/>
              <a:t>19/04/2024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D8F079-A9D8-692D-BA61-CF536367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5F148B-37EB-B3BB-6EFC-BF29F041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1D70-DFEC-4ADE-A655-1DE307BDB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626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FC0708-EB62-7A2F-56B9-22508C897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0BC490-0A09-B20E-E52C-964323025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08022E-C99E-943B-91D8-17E60096D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FF4B2A-F98D-4F36-A675-204CEE3D4E02}" type="datetimeFigureOut">
              <a:rPr lang="es-MX" smtClean="0"/>
              <a:t>19/04/2024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7274C8-A8CE-F855-2E23-161DB8E41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AD5A6D-767D-996B-A4B5-3FAFA9017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D31D70-DFEC-4ADE-A655-1DE307BDB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317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Modelo 3D 4">
                <a:extLst>
                  <a:ext uri="{FF2B5EF4-FFF2-40B4-BE49-F238E27FC236}">
                    <a16:creationId xmlns:a16="http://schemas.microsoft.com/office/drawing/2014/main" id="{A67569AB-5FAB-4669-C710-CB95D5E2803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76976593"/>
                  </p:ext>
                </p:extLst>
              </p:nvPr>
            </p:nvGraphicFramePr>
            <p:xfrm>
              <a:off x="4417791" y="1929659"/>
              <a:ext cx="3356417" cy="299868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356417" cy="2998680"/>
                    </a:xfrm>
                    <a:prstGeom prst="rect">
                      <a:avLst/>
                    </a:prstGeom>
                  </am3d:spPr>
                  <am3d:camera>
                    <am3d:pos x="0" y="0" z="6494328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7170" d="1000000"/>
                    <am3d:preTrans dx="1338008" dy="-4519786" dz="115960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3147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Modelo 3D 4">
                <a:extLst>
                  <a:ext uri="{FF2B5EF4-FFF2-40B4-BE49-F238E27FC236}">
                    <a16:creationId xmlns:a16="http://schemas.microsoft.com/office/drawing/2014/main" id="{A67569AB-5FAB-4669-C710-CB95D5E280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7791" y="1929659"/>
                <a:ext cx="3356417" cy="299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407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alimentos, fruta, frutos secos&#10;&#10;Descripción generada automáticamente">
            <a:extLst>
              <a:ext uri="{FF2B5EF4-FFF2-40B4-BE49-F238E27FC236}">
                <a16:creationId xmlns:a16="http://schemas.microsoft.com/office/drawing/2014/main" id="{3C444B99-DF95-2102-3604-CE52497F1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87" y="1143000"/>
            <a:ext cx="81248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3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B086B-8FCE-0E72-5E2A-9F6AAEB6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6325D1AC-87BD-2BEF-2128-4B49E6D440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34914718"/>
                  </p:ext>
                </p:extLst>
              </p:nvPr>
            </p:nvGraphicFramePr>
            <p:xfrm>
              <a:off x="2949532" y="2242646"/>
              <a:ext cx="4260737" cy="309385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260737" cy="3093851"/>
                    </a:xfrm>
                    <a:prstGeom prst="rect">
                      <a:avLst/>
                    </a:prstGeom>
                  </am3d:spPr>
                  <am3d:camera>
                    <am3d:pos x="0" y="0" z="6494328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7170" d="1000000"/>
                    <am3d:preTrans dx="1338008" dy="-4519786" dz="115960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423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6325D1AC-87BD-2BEF-2128-4B49E6D440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9532" y="2242646"/>
                <a:ext cx="4260737" cy="30938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701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Modelo 3D 9">
                <a:extLst>
                  <a:ext uri="{FF2B5EF4-FFF2-40B4-BE49-F238E27FC236}">
                    <a16:creationId xmlns:a16="http://schemas.microsoft.com/office/drawing/2014/main" id="{11A3573E-FEF6-C252-0B10-6BBFB592CE5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45803310"/>
                  </p:ext>
                </p:extLst>
              </p:nvPr>
            </p:nvGraphicFramePr>
            <p:xfrm>
              <a:off x="5532367" y="786742"/>
              <a:ext cx="5084952" cy="453265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084952" cy="4532653"/>
                    </a:xfrm>
                    <a:prstGeom prst="rect">
                      <a:avLst/>
                    </a:prstGeom>
                  </am3d:spPr>
                  <am3d:camera>
                    <am3d:pos x="0" y="0" z="6497369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343" d="1000000"/>
                    <am3d:preTrans dx="-13803636" dy="751416" dz="42684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15115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Modelo 3D 9">
                <a:extLst>
                  <a:ext uri="{FF2B5EF4-FFF2-40B4-BE49-F238E27FC236}">
                    <a16:creationId xmlns:a16="http://schemas.microsoft.com/office/drawing/2014/main" id="{11A3573E-FEF6-C252-0B10-6BBFB592CE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2367" y="786742"/>
                <a:ext cx="5084952" cy="45326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959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1"/>
    </mc:Choice>
    <mc:Fallback xmlns="">
      <p:transition spd="slow" advTm="25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2"/>
                                          </p:val>
                                        </p:tav>
                                        <p:tav tm="2250">
                                          <p:val>
                                            <p:fltVal val="-0.0098"/>
                                          </p:val>
                                        </p:tav>
                                        <p:tav tm="3370">
                                          <p:val>
                                            <p:fltVal val="-0.033"/>
                                          </p:val>
                                        </p:tav>
                                        <p:tav tm="4490">
                                          <p:val>
                                            <p:fltVal val="-0.0789"/>
                                          </p:val>
                                        </p:tav>
                                        <p:tav tm="5620">
                                          <p:val>
                                            <p:fltVal val="-0.1548"/>
                                          </p:val>
                                        </p:tav>
                                        <p:tav tm="6740">
                                          <p:val>
                                            <p:fltVal val="-0.267"/>
                                          </p:val>
                                        </p:tav>
                                        <p:tav tm="7870">
                                          <p:val>
                                            <p:fltVal val="-0.4235"/>
                                          </p:val>
                                        </p:tav>
                                        <p:tav tm="8990">
                                          <p:val>
                                            <p:fltVal val="-0.6337"/>
                                          </p:val>
                                        </p:tav>
                                        <p:tav tm="10110">
                                          <p:val>
                                            <p:fltVal val="-0.9013"/>
                                          </p:val>
                                        </p:tav>
                                        <p:tav tm="11240">
                                          <p:val>
                                            <p:fltVal val="-1.2353"/>
                                          </p:val>
                                        </p:tav>
                                        <p:tav tm="12360">
                                          <p:val>
                                            <p:fltVal val="-1.647"/>
                                          </p:val>
                                        </p:tav>
                                        <p:tav tm="13480">
                                          <p:val>
                                            <p:fltVal val="-2.0869"/>
                                          </p:val>
                                        </p:tav>
                                        <p:tav tm="14610">
                                          <p:val>
                                            <p:fltVal val="-2.4538"/>
                                          </p:val>
                                        </p:tav>
                                        <p:tav tm="15730">
                                          <p:val>
                                            <p:fltVal val="-2.7534"/>
                                          </p:val>
                                        </p:tav>
                                        <p:tav tm="16850">
                                          <p:val>
                                            <p:fltVal val="-2.9876"/>
                                          </p:val>
                                        </p:tav>
                                        <p:tav tm="1798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20">
                                          <p:val>
                                            <p:fltVal val="-3.3906"/>
                                          </p:val>
                                        </p:tav>
                                        <p:tav tm="21350">
                                          <p:val>
                                            <p:fltVal val="-3.4488"/>
                                          </p:val>
                                        </p:tav>
                                        <p:tav tm="2247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20">
                                          <p:val>
                                            <p:fltVal val="-3.4998"/>
                                          </p:val>
                                        </p:tav>
                                        <p:tav tm="25840">
                                          <p:val>
                                            <p:fltVal val="-3.0301"/>
                                          </p:val>
                                        </p:tav>
                                        <p:tav tm="26970">
                                          <p:val>
                                            <p:fltVal val="-0.9661"/>
                                          </p:val>
                                        </p:tav>
                                        <p:tav tm="28090">
                                          <p:val>
                                            <p:fltVal val="2.1525"/>
                                          </p:val>
                                        </p:tav>
                                        <p:tav tm="29210">
                                          <p:val>
                                            <p:fltVal val="6.1215"/>
                                          </p:val>
                                        </p:tav>
                                        <p:tav tm="30340">
                                          <p:val>
                                            <p:fltVal val="10.8322"/>
                                          </p:val>
                                        </p:tav>
                                        <p:tav tm="31460">
                                          <p:val>
                                            <p:fltVal val="16.2132"/>
                                          </p:val>
                                        </p:tav>
                                        <p:tav tm="32580">
                                          <p:val>
                                            <p:fltVal val="22.2128"/>
                                          </p:val>
                                        </p:tav>
                                        <p:tav tm="33710">
                                          <p:val>
                                            <p:fltVal val="28.7297"/>
                                          </p:val>
                                        </p:tav>
                                        <p:tav tm="34830">
                                          <p:val>
                                            <p:fltVal val="35.8493"/>
                                          </p:val>
                                        </p:tav>
                                        <p:tav tm="35960">
                                          <p:val>
                                            <p:fltVal val="43.4888"/>
                                          </p:val>
                                        </p:tav>
                                        <p:tav tm="3708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30">
                                          <p:val>
                                            <p:fltVal val="69.3155"/>
                                          </p:val>
                                        </p:tav>
                                        <p:tav tm="40450">
                                          <p:val>
                                            <p:fltVal val="78.8364"/>
                                          </p:val>
                                        </p:tav>
                                        <p:tav tm="4157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20">
                                          <p:val>
                                            <p:fltVal val="109.8461"/>
                                          </p:val>
                                        </p:tav>
                                        <p:tav tm="44940">
                                          <p:val>
                                            <p:fltVal val="121.0232"/>
                                          </p:val>
                                        </p:tav>
                                        <p:tav tm="46070">
                                          <p:val>
                                            <p:fltVal val="132.5899"/>
                                          </p:val>
                                        </p:tav>
                                        <p:tav tm="47190">
                                          <p:val>
                                            <p:fltVal val="144.5376"/>
                                          </p:val>
                                        </p:tav>
                                        <p:tav tm="4831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40">
                                          <p:val>
                                            <p:fltVal val="169.43021"/>
                                          </p:val>
                                        </p:tav>
                                        <p:tav tm="50560">
                                          <p:val>
                                            <p:fltVal val="182.34309"/>
                                          </p:val>
                                        </p:tav>
                                        <p:tav tm="51690">
                                          <p:val>
                                            <p:fltVal val="195.1411"/>
                                          </p:val>
                                        </p:tav>
                                        <p:tav tm="52810">
                                          <p:val>
                                            <p:fltVal val="207.6945"/>
                                          </p:val>
                                        </p:tav>
                                        <p:tav tm="53930">
                                          <p:val>
                                            <p:fltVal val="219.77251"/>
                                          </p:val>
                                        </p:tav>
                                        <p:tav tm="55060">
                                          <p:val>
                                            <p:fltVal val="231.4814"/>
                                          </p:val>
                                        </p:tav>
                                        <p:tav tm="5618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3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50">
                                          <p:val>
                                            <p:fltVal val="274.63501"/>
                                          </p:val>
                                        </p:tav>
                                        <p:tav tm="6067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2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40">
                                          <p:val>
                                            <p:fltVal val="310.96921"/>
                                          </p:val>
                                        </p:tav>
                                        <p:tav tm="65170">
                                          <p:val>
                                            <p:fltVal val="318.88379"/>
                                          </p:val>
                                        </p:tav>
                                        <p:tav tm="6629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2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40">
                                          <p:val>
                                            <p:fltVal val="339.6712"/>
                                          </p:val>
                                        </p:tav>
                                        <p:tav tm="69660">
                                          <p:val>
                                            <p:fltVal val="345.43851"/>
                                          </p:val>
                                        </p:tav>
                                        <p:tav tm="7079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1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30">
                                          <p:val>
                                            <p:fltVal val="358.80179"/>
                                          </p:val>
                                        </p:tav>
                                        <p:tav tm="74160">
                                          <p:val>
                                            <p:fltVal val="361.63531"/>
                                          </p:val>
                                        </p:tav>
                                        <p:tav tm="7528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3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50">
                                          <p:val>
                                            <p:fltVal val="363.38339"/>
                                          </p:val>
                                        </p:tav>
                                        <p:tav tm="7978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20">
                                          <p:val>
                                            <p:fltVal val="362.4227"/>
                                          </p:val>
                                        </p:tav>
                                        <p:tav tm="83150">
                                          <p:val>
                                            <p:fltVal val="361.7569"/>
                                          </p:val>
                                        </p:tav>
                                        <p:tav tm="84270">
                                          <p:val>
                                            <p:fltVal val="361.0874"/>
                                          </p:val>
                                        </p:tav>
                                        <p:tav tm="85390">
                                          <p:val>
                                            <p:fltVal val="360.6105"/>
                                          </p:val>
                                        </p:tav>
                                        <p:tav tm="8652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40">
                                          <p:val>
                                            <p:fltVal val="360.1188"/>
                                          </p:val>
                                        </p:tav>
                                        <p:tav tm="88760">
                                          <p:val>
                                            <p:fltVal val="360.030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10E-5"/>
                                          </p:val>
                                        </p:tav>
                                        <p:tav tm="3370">
                                          <p:val>
                                            <p:fltVal val="-0.0004"/>
                                          </p:val>
                                        </p:tav>
                                        <p:tav tm="4490">
                                          <p:val>
                                            <p:fltVal val="-0.0011"/>
                                          </p:val>
                                        </p:tav>
                                        <p:tav tm="5620">
                                          <p:val>
                                            <p:fltVal val="-0.0021"/>
                                          </p:val>
                                        </p:tav>
                                        <p:tav tm="6740">
                                          <p:val>
                                            <p:fltVal val="-0.0037"/>
                                          </p:val>
                                        </p:tav>
                                        <p:tav tm="7870">
                                          <p:val>
                                            <p:fltVal val="-0.0059"/>
                                          </p:val>
                                        </p:tav>
                                        <p:tav tm="8990">
                                          <p:val>
                                            <p:fltVal val="-0.0088"/>
                                          </p:val>
                                        </p:tav>
                                        <p:tav tm="10110">
                                          <p:val>
                                            <p:fltVal val="-0.0125"/>
                                          </p:val>
                                        </p:tav>
                                        <p:tav tm="11240">
                                          <p:val>
                                            <p:fltVal val="-0.0162"/>
                                          </p:val>
                                        </p:tav>
                                        <p:tav tm="12360">
                                          <p:val>
                                            <p:fltVal val="-0.0191"/>
                                          </p:val>
                                        </p:tav>
                                        <p:tav tm="13480">
                                          <p:val>
                                            <p:fltVal val="-0.0213"/>
                                          </p:val>
                                        </p:tav>
                                        <p:tav tm="14610">
                                          <p:val>
                                            <p:fltVal val="-0.0228"/>
                                          </p:val>
                                        </p:tav>
                                        <p:tav tm="15730">
                                          <p:val>
                                            <p:fltVal val="-0.0239"/>
                                          </p:val>
                                        </p:tav>
                                        <p:tav tm="16850">
                                          <p:val>
                                            <p:fltVal val="-0.0245"/>
                                          </p:val>
                                        </p:tav>
                                        <p:tav tm="1798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20">
                                          <p:val>
                                            <p:fltVal val="-0.0249"/>
                                          </p:val>
                                        </p:tav>
                                        <p:tav tm="21350">
                                          <p:val>
                                            <p:fltVal val="-0.0248"/>
                                          </p:val>
                                        </p:tav>
                                        <p:tav tm="2247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20">
                                          <p:val>
                                            <p:fltVal val="-0.0179"/>
                                          </p:val>
                                        </p:tav>
                                        <p:tav tm="25840">
                                          <p:val>
                                            <p:fltVal val="-0.0113"/>
                                          </p:val>
                                        </p:tav>
                                        <p:tav tm="26970">
                                          <p:val>
                                            <p:fltVal val="-0.0013"/>
                                          </p:val>
                                        </p:tav>
                                        <p:tav tm="28090">
                                          <p:val>
                                            <p:fltVal val="0.0124"/>
                                          </p:val>
                                        </p:tav>
                                        <p:tav tm="29210">
                                          <p:val>
                                            <p:fltVal val="0.0309"/>
                                          </p:val>
                                        </p:tav>
                                        <p:tav tm="30340">
                                          <p:val>
                                            <p:fltVal val="0.0546"/>
                                          </p:val>
                                        </p:tav>
                                        <p:tav tm="31460">
                                          <p:val>
                                            <p:fltVal val="0.0842"/>
                                          </p:val>
                                        </p:tav>
                                        <p:tav tm="32580">
                                          <p:val>
                                            <p:fltVal val="0.1204"/>
                                          </p:val>
                                        </p:tav>
                                        <p:tav tm="33710">
                                          <p:val>
                                            <p:fltVal val="0.1634"/>
                                          </p:val>
                                        </p:tav>
                                        <p:tav tm="34830">
                                          <p:val>
                                            <p:fltVal val="0.2145"/>
                                          </p:val>
                                        </p:tav>
                                        <p:tav tm="35960">
                                          <p:val>
                                            <p:fltVal val="0.2711"/>
                                          </p:val>
                                        </p:tav>
                                        <p:tav tm="3708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30">
                                          <p:val>
                                            <p:fltVal val="0.3973"/>
                                          </p:val>
                                        </p:tav>
                                        <p:tav tm="40450">
                                          <p:val>
                                            <p:fltVal val="0.4256"/>
                                          </p:val>
                                        </p:tav>
                                        <p:tav tm="4157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20">
                                          <p:val>
                                            <p:fltVal val="0.4786"/>
                                          </p:val>
                                        </p:tav>
                                        <p:tav tm="44940">
                                          <p:val>
                                            <p:fltVal val="0.4878"/>
                                          </p:val>
                                        </p:tav>
                                        <p:tav tm="46070">
                                          <p:val>
                                            <p:fltVal val="0.4939"/>
                                          </p:val>
                                        </p:tav>
                                        <p:tav tm="47190">
                                          <p:val>
                                            <p:fltVal val="0.4975"/>
                                          </p:val>
                                        </p:tav>
                                        <p:tav tm="48310">
                                          <p:val>
                                            <p:fltVal val="0.4993"/>
                                          </p:val>
                                        </p:tav>
                                        <p:tav tm="49440">
                                          <p:val>
                                            <p:fltVal val="0.4999"/>
                                          </p:val>
                                        </p:tav>
                                        <p:tav tm="50560">
                                          <p:val>
                                            <p:fltVal val="0.4999"/>
                                          </p:val>
                                        </p:tav>
                                        <p:tav tm="51690">
                                          <p:val>
                                            <p:fltVal val="0.4998"/>
                                          </p:val>
                                        </p:tav>
                                        <p:tav tm="52810">
                                          <p:val>
                                            <p:fltVal val="0.4988"/>
                                          </p:val>
                                        </p:tav>
                                        <p:tav tm="53930">
                                          <p:val>
                                            <p:fltVal val="0.4965"/>
                                          </p:val>
                                        </p:tav>
                                        <p:tav tm="55060">
                                          <p:val>
                                            <p:fltVal val="0.4921"/>
                                          </p:val>
                                        </p:tav>
                                        <p:tav tm="5618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30">
                                          <p:val>
                                            <p:fltVal val="0.4603"/>
                                          </p:val>
                                        </p:tav>
                                        <p:tav tm="59550">
                                          <p:val>
                                            <p:fltVal val="0.4411"/>
                                          </p:val>
                                        </p:tav>
                                        <p:tav tm="6067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20">
                                          <p:val>
                                            <p:fltVal val="0.3499"/>
                                          </p:val>
                                        </p:tav>
                                        <p:tav tm="64040">
                                          <p:val>
                                            <p:fltVal val="0.306"/>
                                          </p:val>
                                        </p:tav>
                                        <p:tav tm="65170">
                                          <p:val>
                                            <p:fltVal val="0.2544"/>
                                          </p:val>
                                        </p:tav>
                                        <p:tav tm="66290">
                                          <p:val>
                                            <p:fltVal val="0.1981"/>
                                          </p:val>
                                        </p:tav>
                                        <p:tav tm="67420">
                                          <p:val>
                                            <p:fltVal val="0.1498"/>
                                          </p:val>
                                        </p:tav>
                                        <p:tav tm="68540">
                                          <p:val>
                                            <p:fltVal val="0.1087"/>
                                          </p:val>
                                        </p:tav>
                                        <p:tav tm="69660">
                                          <p:val>
                                            <p:fltVal val="0.0748"/>
                                          </p:val>
                                        </p:tav>
                                        <p:tav tm="70790">
                                          <p:val>
                                            <p:fltVal val="0.0473"/>
                                          </p:val>
                                        </p:tav>
                                        <p:tav tm="71910">
                                          <p:val>
                                            <p:fltVal val="0.0251"/>
                                          </p:val>
                                        </p:tav>
                                        <p:tav tm="73030">
                                          <p:val>
                                            <p:fltVal val="0.0082"/>
                                          </p:val>
                                        </p:tav>
                                        <p:tav tm="74160">
                                          <p:val>
                                            <p:fltVal val="-0.0044"/>
                                          </p:val>
                                        </p:tav>
                                        <p:tav tm="7528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30">
                                          <p:val>
                                            <p:fltVal val="-0.0227"/>
                                          </p:val>
                                        </p:tav>
                                        <p:tav tm="78650">
                                          <p:val>
                                            <p:fltVal val="-0.0244"/>
                                          </p:val>
                                        </p:tav>
                                        <p:tav tm="7978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20">
                                          <p:val>
                                            <p:fltVal val="-0.0244"/>
                                          </p:val>
                                        </p:tav>
                                        <p:tav tm="83150">
                                          <p:val>
                                            <p:fltVal val="-0.0219"/>
                                          </p:val>
                                        </p:tav>
                                        <p:tav tm="84270">
                                          <p:val>
                                            <p:fltVal val="-0.0156"/>
                                          </p:val>
                                        </p:tav>
                                        <p:tav tm="85390">
                                          <p:val>
                                            <p:fltVal val="-0.0039"/>
                                          </p:val>
                                        </p:tav>
                                        <p:tav tm="86520">
                                          <p:val>
                                            <p:fltVal val="0.0104"/>
                                          </p:val>
                                        </p:tav>
                                        <p:tav tm="87640">
                                          <p:val>
                                            <p:fltVal val="0.0192"/>
                                          </p:val>
                                        </p:tav>
                                        <p:tav tm="88760">
                                          <p:val>
                                            <p:fltVal val="0.0235"/>
                                          </p:val>
                                        </p:tav>
                                        <p:tav tm="89890">
                                          <p:val>
                                            <p:fltVal val="0.0248"/>
                                          </p:val>
                                        </p:tav>
                                        <p:tav tm="91010">
                                          <p:val>
                                            <p:fltVal val="0.0249"/>
                                          </p:val>
                                        </p:tav>
                                        <p:tav tm="92130">
                                          <p:val>
                                            <p:fltVal val="0.0247"/>
                                          </p:val>
                                        </p:tav>
                                        <p:tav tm="93260">
                                          <p:val>
                                            <p:fltVal val="0.0234"/>
                                          </p:val>
                                        </p:tav>
                                        <p:tav tm="94380">
                                          <p:val>
                                            <p:fltVal val="0.0202"/>
                                          </p:val>
                                        </p:tav>
                                        <p:tav tm="95510">
                                          <p:val>
                                            <p:fltVal val="0.0143"/>
                                          </p:val>
                                        </p:tav>
                                        <p:tav tm="96630">
                                          <p:val>
                                            <p:fltVal val="0.0071"/>
                                          </p:val>
                                        </p:tav>
                                        <p:tav tm="97750">
                                          <p:val>
                                            <p:fltVal val="0.0027"/>
                                          </p:val>
                                        </p:tav>
                                        <p:tav tm="9888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9"/>
                                          </p:val>
                                        </p:tav>
                                        <p:tav tm="2250">
                                          <p:val>
                                            <p:fltVal val="0.9994"/>
                                          </p:val>
                                        </p:tav>
                                        <p:tav tm="3370">
                                          <p:val>
                                            <p:fltVal val="0.9981"/>
                                          </p:val>
                                        </p:tav>
                                        <p:tav tm="4490">
                                          <p:val>
                                            <p:fltVal val="0.9955"/>
                                          </p:val>
                                        </p:tav>
                                        <p:tav tm="5620">
                                          <p:val>
                                            <p:fltVal val="0.9913"/>
                                          </p:val>
                                        </p:tav>
                                        <p:tav tm="6740">
                                          <p:val>
                                            <p:fltVal val="0.985"/>
                                          </p:val>
                                        </p:tav>
                                        <p:tav tm="7870">
                                          <p:val>
                                            <p:fltVal val="0.9763"/>
                                          </p:val>
                                        </p:tav>
                                        <p:tav tm="8990">
                                          <p:val>
                                            <p:fltVal val="0.9646"/>
                                          </p:val>
                                        </p:tav>
                                        <p:tav tm="10110">
                                          <p:val>
                                            <p:fltVal val="0.9497"/>
                                          </p:val>
                                        </p:tav>
                                        <p:tav tm="11240">
                                          <p:val>
                                            <p:fltVal val="0.9348"/>
                                          </p:val>
                                        </p:tav>
                                        <p:tav tm="12360">
                                          <p:val>
                                            <p:fltVal val="0.9232"/>
                                          </p:val>
                                        </p:tav>
                                        <p:tav tm="13480">
                                          <p:val>
                                            <p:fltVal val="0.9146"/>
                                          </p:val>
                                        </p:tav>
                                        <p:tav tm="14610">
                                          <p:val>
                                            <p:fltVal val="0.9084"/>
                                          </p:val>
                                        </p:tav>
                                        <p:tav tm="15730">
                                          <p:val>
                                            <p:fltVal val="0.9042"/>
                                          </p:val>
                                        </p:tav>
                                        <p:tav tm="16850">
                                          <p:val>
                                            <p:fltVal val="0.9017"/>
                                          </p:val>
                                        </p:tav>
                                        <p:tav tm="1798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20">
                                          <p:val>
                                            <p:fltVal val="0.8999"/>
                                          </p:val>
                                        </p:tav>
                                        <p:tav tm="21350">
                                          <p:val>
                                            <p:fltVal val="0.9006"/>
                                          </p:val>
                                        </p:tav>
                                        <p:tav tm="2247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20">
                                          <p:val>
                                            <p:fltVal val="0.9362"/>
                                          </p:val>
                                        </p:tav>
                                        <p:tav tm="25840">
                                          <p:val>
                                            <p:fltVal val="0.9659"/>
                                          </p:val>
                                        </p:tav>
                                        <p:tav tm="26970">
                                          <p:val>
                                            <p:fltVal val="0.9858"/>
                                          </p:val>
                                        </p:tav>
                                        <p:tav tm="28090">
                                          <p:val>
                                            <p:fltVal val="0.9959"/>
                                          </p:val>
                                        </p:tav>
                                        <p:tav tm="29210">
                                          <p:val>
                                            <p:fltVal val="0.999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8"/>
                                          </p:val>
                                        </p:tav>
                                        <p:tav tm="68540">
                                          <p:val>
                                            <p:fltVal val="0.9987"/>
                                          </p:val>
                                        </p:tav>
                                        <p:tav tm="69660">
                                          <p:val>
                                            <p:fltVal val="0.9955"/>
                                          </p:val>
                                        </p:tav>
                                        <p:tav tm="70790">
                                          <p:val>
                                            <p:fltVal val="0.9888"/>
                                          </p:val>
                                        </p:tav>
                                        <p:tav tm="71910">
                                          <p:val>
                                            <p:fltVal val="0.9775"/>
                                          </p:val>
                                        </p:tav>
                                        <p:tav tm="73030">
                                          <p:val>
                                            <p:fltVal val="0.9605"/>
                                          </p:val>
                                        </p:tav>
                                        <p:tav tm="74160">
                                          <p:val>
                                            <p:fltVal val="0.9385"/>
                                          </p:val>
                                        </p:tav>
                                        <p:tav tm="7528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30">
                                          <p:val>
                                            <p:fltVal val="0.9042"/>
                                          </p:val>
                                        </p:tav>
                                        <p:tav tm="78650">
                                          <p:val>
                                            <p:fltVal val="0.901"/>
                                          </p:val>
                                        </p:tav>
                                        <p:tav tm="7978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20">
                                          <p:val>
                                            <p:fltVal val="0.901"/>
                                          </p:val>
                                        </p:tav>
                                        <p:tav tm="83150">
                                          <p:val>
                                            <p:fltVal val="0.9061"/>
                                          </p:val>
                                        </p:tav>
                                        <p:tav tm="84270">
                                          <p:val>
                                            <p:fltVal val="0.9186"/>
                                          </p:val>
                                        </p:tav>
                                        <p:tav tm="85390">
                                          <p:val>
                                            <p:fltVal val="0.942"/>
                                          </p:val>
                                        </p:tav>
                                        <p:tav tm="86520">
                                          <p:val>
                                            <p:fltVal val="0.9709"/>
                                          </p:val>
                                        </p:tav>
                                        <p:tav tm="87640">
                                          <p:val>
                                            <p:fltVal val="0.9885"/>
                                          </p:val>
                                        </p:tav>
                                        <p:tav tm="88760">
                                          <p:val>
                                            <p:fltVal val="0.997"/>
                                          </p:val>
                                        </p:tav>
                                        <p:tav tm="89890">
                                          <p:val>
                                            <p:fltVal val="0.9997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2"/>
                                          </p:val>
                                        </p:tav>
                                        <p:tav tm="2250">
                                          <p:val>
                                            <p:fltVal val="-0.0098"/>
                                          </p:val>
                                        </p:tav>
                                        <p:tav tm="3370">
                                          <p:val>
                                            <p:fltVal val="-0.033"/>
                                          </p:val>
                                        </p:tav>
                                        <p:tav tm="4490">
                                          <p:val>
                                            <p:fltVal val="-0.0789"/>
                                          </p:val>
                                        </p:tav>
                                        <p:tav tm="5620">
                                          <p:val>
                                            <p:fltVal val="-0.1548"/>
                                          </p:val>
                                        </p:tav>
                                        <p:tav tm="6740">
                                          <p:val>
                                            <p:fltVal val="-0.267"/>
                                          </p:val>
                                        </p:tav>
                                        <p:tav tm="7870">
                                          <p:val>
                                            <p:fltVal val="-0.4235"/>
                                          </p:val>
                                        </p:tav>
                                        <p:tav tm="8990">
                                          <p:val>
                                            <p:fltVal val="-0.6337"/>
                                          </p:val>
                                        </p:tav>
                                        <p:tav tm="10110">
                                          <p:val>
                                            <p:fltVal val="-0.9013"/>
                                          </p:val>
                                        </p:tav>
                                        <p:tav tm="11240">
                                          <p:val>
                                            <p:fltVal val="-1.2353"/>
                                          </p:val>
                                        </p:tav>
                                        <p:tav tm="12360">
                                          <p:val>
                                            <p:fltVal val="-1.647"/>
                                          </p:val>
                                        </p:tav>
                                        <p:tav tm="13480">
                                          <p:val>
                                            <p:fltVal val="-2.0869"/>
                                          </p:val>
                                        </p:tav>
                                        <p:tav tm="14610">
                                          <p:val>
                                            <p:fltVal val="-2.4538"/>
                                          </p:val>
                                        </p:tav>
                                        <p:tav tm="15730">
                                          <p:val>
                                            <p:fltVal val="-2.7534"/>
                                          </p:val>
                                        </p:tav>
                                        <p:tav tm="16850">
                                          <p:val>
                                            <p:fltVal val="-2.9876"/>
                                          </p:val>
                                        </p:tav>
                                        <p:tav tm="1798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20">
                                          <p:val>
                                            <p:fltVal val="-3.3906"/>
                                          </p:val>
                                        </p:tav>
                                        <p:tav tm="21350">
                                          <p:val>
                                            <p:fltVal val="-3.4488"/>
                                          </p:val>
                                        </p:tav>
                                        <p:tav tm="2247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20">
                                          <p:val>
                                            <p:fltVal val="-3.4998"/>
                                          </p:val>
                                        </p:tav>
                                        <p:tav tm="25840">
                                          <p:val>
                                            <p:fltVal val="-3.0301"/>
                                          </p:val>
                                        </p:tav>
                                        <p:tav tm="26970">
                                          <p:val>
                                            <p:fltVal val="-0.9661"/>
                                          </p:val>
                                        </p:tav>
                                        <p:tav tm="28090">
                                          <p:val>
                                            <p:fltVal val="2.1525"/>
                                          </p:val>
                                        </p:tav>
                                        <p:tav tm="29210">
                                          <p:val>
                                            <p:fltVal val="6.1215"/>
                                          </p:val>
                                        </p:tav>
                                        <p:tav tm="30340">
                                          <p:val>
                                            <p:fltVal val="10.8322"/>
                                          </p:val>
                                        </p:tav>
                                        <p:tav tm="31460">
                                          <p:val>
                                            <p:fltVal val="16.2132"/>
                                          </p:val>
                                        </p:tav>
                                        <p:tav tm="32580">
                                          <p:val>
                                            <p:fltVal val="22.2128"/>
                                          </p:val>
                                        </p:tav>
                                        <p:tav tm="33710">
                                          <p:val>
                                            <p:fltVal val="28.7297"/>
                                          </p:val>
                                        </p:tav>
                                        <p:tav tm="34830">
                                          <p:val>
                                            <p:fltVal val="35.8493"/>
                                          </p:val>
                                        </p:tav>
                                        <p:tav tm="35960">
                                          <p:val>
                                            <p:fltVal val="43.4888"/>
                                          </p:val>
                                        </p:tav>
                                        <p:tav tm="3708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30">
                                          <p:val>
                                            <p:fltVal val="69.3155"/>
                                          </p:val>
                                        </p:tav>
                                        <p:tav tm="40450">
                                          <p:val>
                                            <p:fltVal val="78.8364"/>
                                          </p:val>
                                        </p:tav>
                                        <p:tav tm="4157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20">
                                          <p:val>
                                            <p:fltVal val="109.8461"/>
                                          </p:val>
                                        </p:tav>
                                        <p:tav tm="44940">
                                          <p:val>
                                            <p:fltVal val="121.0232"/>
                                          </p:val>
                                        </p:tav>
                                        <p:tav tm="46070">
                                          <p:val>
                                            <p:fltVal val="132.5899"/>
                                          </p:val>
                                        </p:tav>
                                        <p:tav tm="47190">
                                          <p:val>
                                            <p:fltVal val="144.5376"/>
                                          </p:val>
                                        </p:tav>
                                        <p:tav tm="4831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40">
                                          <p:val>
                                            <p:fltVal val="169.43021"/>
                                          </p:val>
                                        </p:tav>
                                        <p:tav tm="50560">
                                          <p:val>
                                            <p:fltVal val="182.34309"/>
                                          </p:val>
                                        </p:tav>
                                        <p:tav tm="51690">
                                          <p:val>
                                            <p:fltVal val="195.1411"/>
                                          </p:val>
                                        </p:tav>
                                        <p:tav tm="52810">
                                          <p:val>
                                            <p:fltVal val="207.6945"/>
                                          </p:val>
                                        </p:tav>
                                        <p:tav tm="53930">
                                          <p:val>
                                            <p:fltVal val="219.77251"/>
                                          </p:val>
                                        </p:tav>
                                        <p:tav tm="55060">
                                          <p:val>
                                            <p:fltVal val="231.4814"/>
                                          </p:val>
                                        </p:tav>
                                        <p:tav tm="5618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3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50">
                                          <p:val>
                                            <p:fltVal val="274.63501"/>
                                          </p:val>
                                        </p:tav>
                                        <p:tav tm="6067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2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40">
                                          <p:val>
                                            <p:fltVal val="310.96921"/>
                                          </p:val>
                                        </p:tav>
                                        <p:tav tm="65170">
                                          <p:val>
                                            <p:fltVal val="318.88379"/>
                                          </p:val>
                                        </p:tav>
                                        <p:tav tm="6629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2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40">
                                          <p:val>
                                            <p:fltVal val="339.6712"/>
                                          </p:val>
                                        </p:tav>
                                        <p:tav tm="69660">
                                          <p:val>
                                            <p:fltVal val="345.43851"/>
                                          </p:val>
                                        </p:tav>
                                        <p:tav tm="7079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1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30">
                                          <p:val>
                                            <p:fltVal val="358.80179"/>
                                          </p:val>
                                        </p:tav>
                                        <p:tav tm="74160">
                                          <p:val>
                                            <p:fltVal val="361.63531"/>
                                          </p:val>
                                        </p:tav>
                                        <p:tav tm="7528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3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50">
                                          <p:val>
                                            <p:fltVal val="363.38339"/>
                                          </p:val>
                                        </p:tav>
                                        <p:tav tm="7978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20">
                                          <p:val>
                                            <p:fltVal val="362.4227"/>
                                          </p:val>
                                        </p:tav>
                                        <p:tav tm="83150">
                                          <p:val>
                                            <p:fltVal val="361.7569"/>
                                          </p:val>
                                        </p:tav>
                                        <p:tav tm="84270">
                                          <p:val>
                                            <p:fltVal val="361.0874"/>
                                          </p:val>
                                        </p:tav>
                                        <p:tav tm="85390">
                                          <p:val>
                                            <p:fltVal val="360.6105"/>
                                          </p:val>
                                        </p:tav>
                                        <p:tav tm="8652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40">
                                          <p:val>
                                            <p:fltVal val="360.1188"/>
                                          </p:val>
                                        </p:tav>
                                        <p:tav tm="88760">
                                          <p:val>
                                            <p:fltVal val="360.030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10E-5"/>
                                          </p:val>
                                        </p:tav>
                                        <p:tav tm="3370">
                                          <p:val>
                                            <p:fltVal val="-0.0004"/>
                                          </p:val>
                                        </p:tav>
                                        <p:tav tm="4490">
                                          <p:val>
                                            <p:fltVal val="-0.0011"/>
                                          </p:val>
                                        </p:tav>
                                        <p:tav tm="5620">
                                          <p:val>
                                            <p:fltVal val="-0.0021"/>
                                          </p:val>
                                        </p:tav>
                                        <p:tav tm="6740">
                                          <p:val>
                                            <p:fltVal val="-0.0037"/>
                                          </p:val>
                                        </p:tav>
                                        <p:tav tm="7870">
                                          <p:val>
                                            <p:fltVal val="-0.0059"/>
                                          </p:val>
                                        </p:tav>
                                        <p:tav tm="8990">
                                          <p:val>
                                            <p:fltVal val="-0.0088"/>
                                          </p:val>
                                        </p:tav>
                                        <p:tav tm="10110">
                                          <p:val>
                                            <p:fltVal val="-0.0125"/>
                                          </p:val>
                                        </p:tav>
                                        <p:tav tm="11240">
                                          <p:val>
                                            <p:fltVal val="-0.0162"/>
                                          </p:val>
                                        </p:tav>
                                        <p:tav tm="12360">
                                          <p:val>
                                            <p:fltVal val="-0.0191"/>
                                          </p:val>
                                        </p:tav>
                                        <p:tav tm="13480">
                                          <p:val>
                                            <p:fltVal val="-0.0213"/>
                                          </p:val>
                                        </p:tav>
                                        <p:tav tm="14610">
                                          <p:val>
                                            <p:fltVal val="-0.0228"/>
                                          </p:val>
                                        </p:tav>
                                        <p:tav tm="15730">
                                          <p:val>
                                            <p:fltVal val="-0.0239"/>
                                          </p:val>
                                        </p:tav>
                                        <p:tav tm="16850">
                                          <p:val>
                                            <p:fltVal val="-0.0245"/>
                                          </p:val>
                                        </p:tav>
                                        <p:tav tm="1798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20">
                                          <p:val>
                                            <p:fltVal val="-0.0249"/>
                                          </p:val>
                                        </p:tav>
                                        <p:tav tm="21350">
                                          <p:val>
                                            <p:fltVal val="-0.0248"/>
                                          </p:val>
                                        </p:tav>
                                        <p:tav tm="2247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20">
                                          <p:val>
                                            <p:fltVal val="-0.0179"/>
                                          </p:val>
                                        </p:tav>
                                        <p:tav tm="25840">
                                          <p:val>
                                            <p:fltVal val="-0.0113"/>
                                          </p:val>
                                        </p:tav>
                                        <p:tav tm="26970">
                                          <p:val>
                                            <p:fltVal val="-0.0013"/>
                                          </p:val>
                                        </p:tav>
                                        <p:tav tm="28090">
                                          <p:val>
                                            <p:fltVal val="0.0124"/>
                                          </p:val>
                                        </p:tav>
                                        <p:tav tm="29210">
                                          <p:val>
                                            <p:fltVal val="0.0309"/>
                                          </p:val>
                                        </p:tav>
                                        <p:tav tm="30340">
                                          <p:val>
                                            <p:fltVal val="0.0546"/>
                                          </p:val>
                                        </p:tav>
                                        <p:tav tm="31460">
                                          <p:val>
                                            <p:fltVal val="0.0842"/>
                                          </p:val>
                                        </p:tav>
                                        <p:tav tm="32580">
                                          <p:val>
                                            <p:fltVal val="0.1204"/>
                                          </p:val>
                                        </p:tav>
                                        <p:tav tm="33710">
                                          <p:val>
                                            <p:fltVal val="0.1634"/>
                                          </p:val>
                                        </p:tav>
                                        <p:tav tm="34830">
                                          <p:val>
                                            <p:fltVal val="0.2145"/>
                                          </p:val>
                                        </p:tav>
                                        <p:tav tm="35960">
                                          <p:val>
                                            <p:fltVal val="0.2711"/>
                                          </p:val>
                                        </p:tav>
                                        <p:tav tm="3708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30">
                                          <p:val>
                                            <p:fltVal val="0.3973"/>
                                          </p:val>
                                        </p:tav>
                                        <p:tav tm="40450">
                                          <p:val>
                                            <p:fltVal val="0.4256"/>
                                          </p:val>
                                        </p:tav>
                                        <p:tav tm="4157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20">
                                          <p:val>
                                            <p:fltVal val="0.4786"/>
                                          </p:val>
                                        </p:tav>
                                        <p:tav tm="44940">
                                          <p:val>
                                            <p:fltVal val="0.4878"/>
                                          </p:val>
                                        </p:tav>
                                        <p:tav tm="46070">
                                          <p:val>
                                            <p:fltVal val="0.4939"/>
                                          </p:val>
                                        </p:tav>
                                        <p:tav tm="47190">
                                          <p:val>
                                            <p:fltVal val="0.4975"/>
                                          </p:val>
                                        </p:tav>
                                        <p:tav tm="48310">
                                          <p:val>
                                            <p:fltVal val="0.4993"/>
                                          </p:val>
                                        </p:tav>
                                        <p:tav tm="49440">
                                          <p:val>
                                            <p:fltVal val="0.4999"/>
                                          </p:val>
                                        </p:tav>
                                        <p:tav tm="50560">
                                          <p:val>
                                            <p:fltVal val="0.4999"/>
                                          </p:val>
                                        </p:tav>
                                        <p:tav tm="51690">
                                          <p:val>
                                            <p:fltVal val="0.4998"/>
                                          </p:val>
                                        </p:tav>
                                        <p:tav tm="52810">
                                          <p:val>
                                            <p:fltVal val="0.4988"/>
                                          </p:val>
                                        </p:tav>
                                        <p:tav tm="53930">
                                          <p:val>
                                            <p:fltVal val="0.4965"/>
                                          </p:val>
                                        </p:tav>
                                        <p:tav tm="55060">
                                          <p:val>
                                            <p:fltVal val="0.4921"/>
                                          </p:val>
                                        </p:tav>
                                        <p:tav tm="5618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30">
                                          <p:val>
                                            <p:fltVal val="0.4603"/>
                                          </p:val>
                                        </p:tav>
                                        <p:tav tm="59550">
                                          <p:val>
                                            <p:fltVal val="0.4411"/>
                                          </p:val>
                                        </p:tav>
                                        <p:tav tm="6067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20">
                                          <p:val>
                                            <p:fltVal val="0.3499"/>
                                          </p:val>
                                        </p:tav>
                                        <p:tav tm="64040">
                                          <p:val>
                                            <p:fltVal val="0.306"/>
                                          </p:val>
                                        </p:tav>
                                        <p:tav tm="65170">
                                          <p:val>
                                            <p:fltVal val="0.2544"/>
                                          </p:val>
                                        </p:tav>
                                        <p:tav tm="66290">
                                          <p:val>
                                            <p:fltVal val="0.1981"/>
                                          </p:val>
                                        </p:tav>
                                        <p:tav tm="67420">
                                          <p:val>
                                            <p:fltVal val="0.1498"/>
                                          </p:val>
                                        </p:tav>
                                        <p:tav tm="68540">
                                          <p:val>
                                            <p:fltVal val="0.1087"/>
                                          </p:val>
                                        </p:tav>
                                        <p:tav tm="69660">
                                          <p:val>
                                            <p:fltVal val="0.0748"/>
                                          </p:val>
                                        </p:tav>
                                        <p:tav tm="70790">
                                          <p:val>
                                            <p:fltVal val="0.0473"/>
                                          </p:val>
                                        </p:tav>
                                        <p:tav tm="71910">
                                          <p:val>
                                            <p:fltVal val="0.0251"/>
                                          </p:val>
                                        </p:tav>
                                        <p:tav tm="73030">
                                          <p:val>
                                            <p:fltVal val="0.0082"/>
                                          </p:val>
                                        </p:tav>
                                        <p:tav tm="74160">
                                          <p:val>
                                            <p:fltVal val="-0.0044"/>
                                          </p:val>
                                        </p:tav>
                                        <p:tav tm="7528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30">
                                          <p:val>
                                            <p:fltVal val="-0.0227"/>
                                          </p:val>
                                        </p:tav>
                                        <p:tav tm="78650">
                                          <p:val>
                                            <p:fltVal val="-0.0244"/>
                                          </p:val>
                                        </p:tav>
                                        <p:tav tm="7978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20">
                                          <p:val>
                                            <p:fltVal val="-0.0244"/>
                                          </p:val>
                                        </p:tav>
                                        <p:tav tm="83150">
                                          <p:val>
                                            <p:fltVal val="-0.0219"/>
                                          </p:val>
                                        </p:tav>
                                        <p:tav tm="84270">
                                          <p:val>
                                            <p:fltVal val="-0.0156"/>
                                          </p:val>
                                        </p:tav>
                                        <p:tav tm="85390">
                                          <p:val>
                                            <p:fltVal val="-0.0039"/>
                                          </p:val>
                                        </p:tav>
                                        <p:tav tm="86520">
                                          <p:val>
                                            <p:fltVal val="0.0104"/>
                                          </p:val>
                                        </p:tav>
                                        <p:tav tm="87640">
                                          <p:val>
                                            <p:fltVal val="0.0192"/>
                                          </p:val>
                                        </p:tav>
                                        <p:tav tm="88760">
                                          <p:val>
                                            <p:fltVal val="0.0235"/>
                                          </p:val>
                                        </p:tav>
                                        <p:tav tm="89890">
                                          <p:val>
                                            <p:fltVal val="0.0248"/>
                                          </p:val>
                                        </p:tav>
                                        <p:tav tm="91010">
                                          <p:val>
                                            <p:fltVal val="0.0249"/>
                                          </p:val>
                                        </p:tav>
                                        <p:tav tm="92130">
                                          <p:val>
                                            <p:fltVal val="0.0247"/>
                                          </p:val>
                                        </p:tav>
                                        <p:tav tm="93260">
                                          <p:val>
                                            <p:fltVal val="0.0234"/>
                                          </p:val>
                                        </p:tav>
                                        <p:tav tm="94380">
                                          <p:val>
                                            <p:fltVal val="0.0202"/>
                                          </p:val>
                                        </p:tav>
                                        <p:tav tm="95510">
                                          <p:val>
                                            <p:fltVal val="0.0143"/>
                                          </p:val>
                                        </p:tav>
                                        <p:tav tm="96630">
                                          <p:val>
                                            <p:fltVal val="0.0071"/>
                                          </p:val>
                                        </p:tav>
                                        <p:tav tm="97750">
                                          <p:val>
                                            <p:fltVal val="0.0027"/>
                                          </p:val>
                                        </p:tav>
                                        <p:tav tm="9888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9"/>
                                          </p:val>
                                        </p:tav>
                                        <p:tav tm="2250">
                                          <p:val>
                                            <p:fltVal val="0.9994"/>
                                          </p:val>
                                        </p:tav>
                                        <p:tav tm="3370">
                                          <p:val>
                                            <p:fltVal val="0.9981"/>
                                          </p:val>
                                        </p:tav>
                                        <p:tav tm="4490">
                                          <p:val>
                                            <p:fltVal val="0.9955"/>
                                          </p:val>
                                        </p:tav>
                                        <p:tav tm="5620">
                                          <p:val>
                                            <p:fltVal val="0.9913"/>
                                          </p:val>
                                        </p:tav>
                                        <p:tav tm="6740">
                                          <p:val>
                                            <p:fltVal val="0.985"/>
                                          </p:val>
                                        </p:tav>
                                        <p:tav tm="7870">
                                          <p:val>
                                            <p:fltVal val="0.9763"/>
                                          </p:val>
                                        </p:tav>
                                        <p:tav tm="8990">
                                          <p:val>
                                            <p:fltVal val="0.9646"/>
                                          </p:val>
                                        </p:tav>
                                        <p:tav tm="10110">
                                          <p:val>
                                            <p:fltVal val="0.9497"/>
                                          </p:val>
                                        </p:tav>
                                        <p:tav tm="11240">
                                          <p:val>
                                            <p:fltVal val="0.9348"/>
                                          </p:val>
                                        </p:tav>
                                        <p:tav tm="12360">
                                          <p:val>
                                            <p:fltVal val="0.9232"/>
                                          </p:val>
                                        </p:tav>
                                        <p:tav tm="13480">
                                          <p:val>
                                            <p:fltVal val="0.9146"/>
                                          </p:val>
                                        </p:tav>
                                        <p:tav tm="14610">
                                          <p:val>
                                            <p:fltVal val="0.9084"/>
                                          </p:val>
                                        </p:tav>
                                        <p:tav tm="15730">
                                          <p:val>
                                            <p:fltVal val="0.9042"/>
                                          </p:val>
                                        </p:tav>
                                        <p:tav tm="16850">
                                          <p:val>
                                            <p:fltVal val="0.9017"/>
                                          </p:val>
                                        </p:tav>
                                        <p:tav tm="1798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20">
                                          <p:val>
                                            <p:fltVal val="0.8999"/>
                                          </p:val>
                                        </p:tav>
                                        <p:tav tm="21350">
                                          <p:val>
                                            <p:fltVal val="0.9006"/>
                                          </p:val>
                                        </p:tav>
                                        <p:tav tm="2247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20">
                                          <p:val>
                                            <p:fltVal val="0.9362"/>
                                          </p:val>
                                        </p:tav>
                                        <p:tav tm="25840">
                                          <p:val>
                                            <p:fltVal val="0.9659"/>
                                          </p:val>
                                        </p:tav>
                                        <p:tav tm="26970">
                                          <p:val>
                                            <p:fltVal val="0.9858"/>
                                          </p:val>
                                        </p:tav>
                                        <p:tav tm="28090">
                                          <p:val>
                                            <p:fltVal val="0.9959"/>
                                          </p:val>
                                        </p:tav>
                                        <p:tav tm="29210">
                                          <p:val>
                                            <p:fltVal val="0.999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8"/>
                                          </p:val>
                                        </p:tav>
                                        <p:tav tm="68540">
                                          <p:val>
                                            <p:fltVal val="0.9987"/>
                                          </p:val>
                                        </p:tav>
                                        <p:tav tm="69660">
                                          <p:val>
                                            <p:fltVal val="0.9955"/>
                                          </p:val>
                                        </p:tav>
                                        <p:tav tm="70790">
                                          <p:val>
                                            <p:fltVal val="0.9888"/>
                                          </p:val>
                                        </p:tav>
                                        <p:tav tm="71910">
                                          <p:val>
                                            <p:fltVal val="0.9775"/>
                                          </p:val>
                                        </p:tav>
                                        <p:tav tm="73030">
                                          <p:val>
                                            <p:fltVal val="0.9605"/>
                                          </p:val>
                                        </p:tav>
                                        <p:tav tm="74160">
                                          <p:val>
                                            <p:fltVal val="0.9385"/>
                                          </p:val>
                                        </p:tav>
                                        <p:tav tm="7528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30">
                                          <p:val>
                                            <p:fltVal val="0.9042"/>
                                          </p:val>
                                        </p:tav>
                                        <p:tav tm="78650">
                                          <p:val>
                                            <p:fltVal val="0.901"/>
                                          </p:val>
                                        </p:tav>
                                        <p:tav tm="7978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20">
                                          <p:val>
                                            <p:fltVal val="0.901"/>
                                          </p:val>
                                        </p:tav>
                                        <p:tav tm="83150">
                                          <p:val>
                                            <p:fltVal val="0.9061"/>
                                          </p:val>
                                        </p:tav>
                                        <p:tav tm="84270">
                                          <p:val>
                                            <p:fltVal val="0.9186"/>
                                          </p:val>
                                        </p:tav>
                                        <p:tav tm="85390">
                                          <p:val>
                                            <p:fltVal val="0.942"/>
                                          </p:val>
                                        </p:tav>
                                        <p:tav tm="86520">
                                          <p:val>
                                            <p:fltVal val="0.9709"/>
                                          </p:val>
                                        </p:tav>
                                        <p:tav tm="87640">
                                          <p:val>
                                            <p:fltVal val="0.9885"/>
                                          </p:val>
                                        </p:tav>
                                        <p:tav tm="88760">
                                          <p:val>
                                            <p:fltVal val="0.997"/>
                                          </p:val>
                                        </p:tav>
                                        <p:tav tm="89890">
                                          <p:val>
                                            <p:fltVal val="0.9997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Emilio Corona Muñoz</dc:creator>
  <cp:lastModifiedBy>Emilio Corona Muñoz</cp:lastModifiedBy>
  <cp:revision>2</cp:revision>
  <dcterms:created xsi:type="dcterms:W3CDTF">2024-04-19T18:41:38Z</dcterms:created>
  <dcterms:modified xsi:type="dcterms:W3CDTF">2024-04-19T19:42:56Z</dcterms:modified>
</cp:coreProperties>
</file>