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8F7AA-94A4-4E4E-9AB7-6923E9ED7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0CEE45-1059-E78D-B872-3809ABB33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D35869-0B29-D15D-2DE6-74BBAB94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98ADD-9BD5-5370-9658-007ED327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79504-4789-0C13-8C69-E7764C98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4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B0309-CA4A-D0E3-84A9-9336775F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E5B206-30F9-CC6C-F7B8-494A2E93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E803E-BB32-592D-EB09-67640006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E67A7-CE6E-71F9-5F7A-0F07FEAC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CD8E5-1121-3744-25FC-89068031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36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56F577-7212-CBB4-2274-D32DF8788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C8865B-1BF9-4292-C8F3-8682B057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6CA23-B766-F855-4209-BA988F3E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C51E1-32C3-6FF6-F768-6C18B987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7A793-4219-2D4B-9E23-2164B6CC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3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B818C-5715-D4ED-28FE-3B39DA05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20F80C-665A-7BA5-EA59-E05B2E0F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87D22-2142-1F5B-3D1B-36A6026B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C893F-BFB5-876C-0F7A-0D800697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6014D-927B-4F00-68FF-BA04050C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45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010BC-2D2D-105B-91A3-530D63E4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4B7614-70AE-3F7E-2B82-806A64B2E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F63E3-3172-F5C6-4DB1-89256E63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ACC6B-0DF0-BE8D-1E4A-B0E96A1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0CA92-EB88-3B78-99FD-936F9A47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48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61BBB-9FF1-C4BD-ACC7-C605A7FA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F183C-034E-A6E6-496F-AA7D4B52E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7869B7-A64C-30FA-C0CF-98C08408C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0B553-01CD-8162-246D-D8B6868A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9B685-BA1B-A57E-E196-3A77D881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258C46-5EB4-2B5A-8BC6-77506E2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9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CC0A7-AAE7-9ECA-AABF-9DA1362D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5EBBF-D8CA-09A8-9C02-B8CD74AB5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D5B0AA-1B4E-44FD-B7A3-8A19F0702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FFECF4-533B-A77D-2452-AE403A6C6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7C27C6-CBB0-9533-2785-8E9A04448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3A47CE-3555-6A4D-6E19-D1800904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523CAD-56E5-355F-4778-A79B8642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1A419E-A521-C24B-69C2-5649967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202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AAABC-7F04-5BF2-6009-0A5CB8CD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7A649B-2ED8-6948-1BEF-B47CC9AC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DCAAA1-7F7C-66D7-377C-465BAA5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BE0266-2838-B8B6-64F8-55E462A2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40B337-22E9-093D-26F8-3090EBA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742838-9E35-A9C5-B1E5-5295B4B2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1D93E5-46EC-9EEB-DCD9-D5870211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9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8E02-9C10-7AFA-DB26-87EEC171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D028F-7170-F028-350A-7286B0DF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60362A-F7B9-9B05-858F-A385748F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EBFF13-2F0F-AD93-181B-76382B94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3A6D2-D40A-3E75-BC3F-5A353964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CA5DA0-7320-D8B9-7403-2ECD42B7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0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E4CB-F3F2-F5B5-25DD-ED7C1801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D2AF69-416A-A1ED-C56B-B5F8AAF90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DBFA8-195D-B528-E237-C651A89B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697B9-4F02-0B33-B50C-E6A0EA88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AD50FC-48D5-0DE4-E15C-9E52DFC8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9B7285-6CB7-ABA7-B2C1-114B0AD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11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D10268-9505-7713-4B07-A80A6530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DD40D-F063-5AF2-FD61-4FDE5435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24A21-401F-56EB-A8FA-0940D40B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1A8D-64E8-419F-B7D5-94B684F9D75D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32F91D-D726-13E2-D708-A5031836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DB798-D79C-1494-64A2-E0B41FDC1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AF47-E356-4385-BEBA-CE53478EA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5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184F30FA-B6ED-B5D3-5F21-CAFFC8D3966B}"/>
              </a:ext>
            </a:extLst>
          </p:cNvPr>
          <p:cNvSpPr/>
          <p:nvPr/>
        </p:nvSpPr>
        <p:spPr>
          <a:xfrm>
            <a:off x="4655999" y="1988999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Modelo 3D 27">
                <a:extLst>
                  <a:ext uri="{FF2B5EF4-FFF2-40B4-BE49-F238E27FC236}">
                    <a16:creationId xmlns:a16="http://schemas.microsoft.com/office/drawing/2014/main" id="{1C25ABC6-EC31-5D30-5CCD-61F7413E6E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725952"/>
                  </p:ext>
                </p:extLst>
              </p:nvPr>
            </p:nvGraphicFramePr>
            <p:xfrm>
              <a:off x="4475990" y="219703"/>
              <a:ext cx="3239997" cy="158928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239997" cy="1589289"/>
                    </a:xfrm>
                    <a:prstGeom prst="rect">
                      <a:avLst/>
                    </a:prstGeom>
                  </am3d:spPr>
                  <am3d:camera>
                    <am3d:pos x="0" y="0" z="70407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0288" d="1000000"/>
                    <am3d:preTrans dx="0" dy="737260" dz="4516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073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Modelo 3D 27">
                <a:extLst>
                  <a:ext uri="{FF2B5EF4-FFF2-40B4-BE49-F238E27FC236}">
                    <a16:creationId xmlns:a16="http://schemas.microsoft.com/office/drawing/2014/main" id="{1C25ABC6-EC31-5D30-5CCD-61F7413E6E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5990" y="219703"/>
                <a:ext cx="3239997" cy="1589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Modelo 3D 28">
                <a:extLst>
                  <a:ext uri="{FF2B5EF4-FFF2-40B4-BE49-F238E27FC236}">
                    <a16:creationId xmlns:a16="http://schemas.microsoft.com/office/drawing/2014/main" id="{5F673A3D-6D2B-890D-4271-722BCD76D1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8402028"/>
                  </p:ext>
                </p:extLst>
              </p:nvPr>
            </p:nvGraphicFramePr>
            <p:xfrm rot="5400000">
              <a:off x="6813273" y="2711714"/>
              <a:ext cx="3239999" cy="1434558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3239999" cy="1434558"/>
                    </a:xfrm>
                    <a:prstGeom prst="rect">
                      <a:avLst/>
                    </a:prstGeom>
                  </am3d:spPr>
                  <am3d:camera>
                    <am3d:pos x="0" y="0" z="70407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0288" d="1000000"/>
                    <am3d:preTrans dx="0" dy="737260" dz="45162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9073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Modelo 3D 28">
                <a:extLst>
                  <a:ext uri="{FF2B5EF4-FFF2-40B4-BE49-F238E27FC236}">
                    <a16:creationId xmlns:a16="http://schemas.microsoft.com/office/drawing/2014/main" id="{5F673A3D-6D2B-890D-4271-722BCD76D1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6813273" y="2711714"/>
                <a:ext cx="3239999" cy="1434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Modelo 3D 29">
                <a:extLst>
                  <a:ext uri="{FF2B5EF4-FFF2-40B4-BE49-F238E27FC236}">
                    <a16:creationId xmlns:a16="http://schemas.microsoft.com/office/drawing/2014/main" id="{41688A81-4DD6-D555-B5FC-3A218F23AB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9106036"/>
                  </p:ext>
                </p:extLst>
              </p:nvPr>
            </p:nvGraphicFramePr>
            <p:xfrm rot="16200000">
              <a:off x="2138712" y="2711712"/>
              <a:ext cx="3239998" cy="1434559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3239998" cy="1434559"/>
                    </a:xfrm>
                    <a:prstGeom prst="rect">
                      <a:avLst/>
                    </a:prstGeom>
                  </am3d:spPr>
                  <am3d:camera>
                    <am3d:pos x="0" y="0" z="70407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0288" d="1000000"/>
                    <am3d:preTrans dx="0" dy="737260" dz="45162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9073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Modelo 3D 29">
                <a:extLst>
                  <a:ext uri="{FF2B5EF4-FFF2-40B4-BE49-F238E27FC236}">
                    <a16:creationId xmlns:a16="http://schemas.microsoft.com/office/drawing/2014/main" id="{41688A81-4DD6-D555-B5FC-3A218F23AB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2138712" y="2711712"/>
                <a:ext cx="3239998" cy="1434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Modelo 3D 30">
                <a:extLst>
                  <a:ext uri="{FF2B5EF4-FFF2-40B4-BE49-F238E27FC236}">
                    <a16:creationId xmlns:a16="http://schemas.microsoft.com/office/drawing/2014/main" id="{826151BF-932D-2EBC-1435-81C314B6B6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5088823"/>
                  </p:ext>
                </p:extLst>
              </p:nvPr>
            </p:nvGraphicFramePr>
            <p:xfrm>
              <a:off x="4475991" y="5048992"/>
              <a:ext cx="3239997" cy="1589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239997" cy="1589287"/>
                    </a:xfrm>
                    <a:prstGeom prst="rect">
                      <a:avLst/>
                    </a:prstGeom>
                  </am3d:spPr>
                  <am3d:camera>
                    <am3d:pos x="0" y="0" z="70407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0288" d="1000000"/>
                    <am3d:preTrans dx="0" dy="737260" dz="45162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9073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Modelo 3D 30">
                <a:extLst>
                  <a:ext uri="{FF2B5EF4-FFF2-40B4-BE49-F238E27FC236}">
                    <a16:creationId xmlns:a16="http://schemas.microsoft.com/office/drawing/2014/main" id="{826151BF-932D-2EBC-1435-81C314B6B6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5991" y="5048992"/>
                <a:ext cx="3239997" cy="15892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0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Fernández Hernández</dc:creator>
  <cp:lastModifiedBy>Juan Pablo Fernández Hernández</cp:lastModifiedBy>
  <cp:revision>1</cp:revision>
  <dcterms:created xsi:type="dcterms:W3CDTF">2023-05-18T18:43:06Z</dcterms:created>
  <dcterms:modified xsi:type="dcterms:W3CDTF">2023-05-18T19:03:24Z</dcterms:modified>
</cp:coreProperties>
</file>