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8FFFC-A191-4350-A483-FBB31800DF9A}" v="5" dt="2024-04-26T18:20:51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62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4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44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6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16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6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5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9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44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2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2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67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4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BA0BB1-2309-4B89-94B0-0A9608059597}" type="datetimeFigureOut">
              <a:rPr lang="es-MX" smtClean="0"/>
              <a:t>26/04/2024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0B209-40D8-47D8-8706-2248D2887E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45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>
                <a:extLst>
                  <a:ext uri="{FF2B5EF4-FFF2-40B4-BE49-F238E27FC236}">
                    <a16:creationId xmlns:a16="http://schemas.microsoft.com/office/drawing/2014/main" id="{924B1D5A-EFFC-EBB4-D6B0-610CCF9E3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656776"/>
                  </p:ext>
                </p:extLst>
              </p:nvPr>
            </p:nvGraphicFramePr>
            <p:xfrm>
              <a:off x="2849086" y="26551"/>
              <a:ext cx="7389195" cy="68048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89195" cy="6804898"/>
                    </a:xfrm>
                    <a:prstGeom prst="rect">
                      <a:avLst/>
                    </a:prstGeom>
                  </am3d:spPr>
                  <am3d:camera>
                    <am3d:pos x="0" y="0" z="722919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262" d="1000000"/>
                    <am3d:preTrans dx="-3319234" dy="-13169757" dz="-742766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1600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9865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>
                <a:extLst>
                  <a:ext uri="{FF2B5EF4-FFF2-40B4-BE49-F238E27FC236}">
                    <a16:creationId xmlns:a16="http://schemas.microsoft.com/office/drawing/2014/main" id="{924B1D5A-EFFC-EBB4-D6B0-610CCF9E37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086" y="26551"/>
                <a:ext cx="7389195" cy="68048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8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>
                <a:extLst>
                  <a:ext uri="{FF2B5EF4-FFF2-40B4-BE49-F238E27FC236}">
                    <a16:creationId xmlns:a16="http://schemas.microsoft.com/office/drawing/2014/main" id="{7273B99D-B9DC-993F-5D25-B77D67FF68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331871"/>
                  </p:ext>
                </p:extLst>
              </p:nvPr>
            </p:nvGraphicFramePr>
            <p:xfrm>
              <a:off x="3592760" y="559477"/>
              <a:ext cx="4461835" cy="57390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61835" cy="5739044"/>
                    </a:xfrm>
                    <a:prstGeom prst="rect">
                      <a:avLst/>
                    </a:prstGeom>
                  </am3d:spPr>
                  <am3d:camera>
                    <am3d:pos x="0" y="0" z="656928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5020" d="1000000"/>
                    <am3d:preTrans dx="-2008441" dy="-16022087" dz="-1140977"/>
                    <am3d:scale>
                      <am3d:sx n="1000000" d="1000000"/>
                      <am3d:sy n="1000000" d="1000000"/>
                      <am3d:sz n="1000000" d="1000000"/>
                    </am3d:scale>
                    <am3d:rot ax="281525" ay="-279665" az="-22928"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19166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69234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>
                <a:extLst>
                  <a:ext uri="{FF2B5EF4-FFF2-40B4-BE49-F238E27FC236}">
                    <a16:creationId xmlns:a16="http://schemas.microsoft.com/office/drawing/2014/main" id="{7273B99D-B9DC-993F-5D25-B77D67FF68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760" y="559477"/>
                <a:ext cx="4461835" cy="5739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0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167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8AFF1749-5EDF-484B-B04F-416713F6F4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6210767"/>
                  </p:ext>
                </p:extLst>
              </p:nvPr>
            </p:nvGraphicFramePr>
            <p:xfrm>
              <a:off x="2497204" y="857710"/>
              <a:ext cx="6775133" cy="51425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775133" cy="5142580"/>
                    </a:xfrm>
                    <a:prstGeom prst="rect">
                      <a:avLst/>
                    </a:prstGeom>
                  </am3d:spPr>
                  <am3d:camera>
                    <am3d:pos x="0" y="0" z="710867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1024" d="1000000"/>
                    <am3d:preTrans dx="-118150" dy="-13738748" dz="49179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466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75777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8AFF1749-5EDF-484B-B04F-416713F6F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7204" y="857710"/>
                <a:ext cx="6775133" cy="51425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2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467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Corona Muñoz</dc:creator>
  <cp:lastModifiedBy>Emilio Corona Muñoz</cp:lastModifiedBy>
  <cp:revision>2</cp:revision>
  <dcterms:created xsi:type="dcterms:W3CDTF">2024-04-24T20:02:03Z</dcterms:created>
  <dcterms:modified xsi:type="dcterms:W3CDTF">2024-04-26T18:21:06Z</dcterms:modified>
</cp:coreProperties>
</file>