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4.xml" ContentType="application/vnd.openxmlformats-officedocument.drawingml.chart+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0" r:id="rId3"/>
    <p:sldId id="257" r:id="rId4"/>
    <p:sldId id="259" r:id="rId5"/>
    <p:sldId id="265" r:id="rId6"/>
    <p:sldId id="266" r:id="rId7"/>
    <p:sldId id="267" r:id="rId8"/>
    <p:sldId id="268" r:id="rId9"/>
    <p:sldId id="269" r:id="rId10"/>
    <p:sldId id="270" r:id="rId11"/>
    <p:sldId id="258" r:id="rId12"/>
    <p:sldId id="271" r:id="rId13"/>
    <p:sldId id="272" r:id="rId14"/>
    <p:sldId id="273" r:id="rId15"/>
    <p:sldId id="274" r:id="rId16"/>
    <p:sldId id="275" r:id="rId17"/>
    <p:sldId id="276" r:id="rId18"/>
    <p:sldId id="261" r:id="rId19"/>
    <p:sldId id="282" r:id="rId20"/>
    <p:sldId id="277" r:id="rId21"/>
    <p:sldId id="278" r:id="rId22"/>
    <p:sldId id="279" r:id="rId23"/>
    <p:sldId id="281" r:id="rId24"/>
    <p:sldId id="280" r:id="rId25"/>
    <p:sldId id="262" r:id="rId26"/>
    <p:sldId id="283" r:id="rId27"/>
    <p:sldId id="284" r:id="rId28"/>
    <p:sldId id="286" r:id="rId29"/>
    <p:sldId id="287" r:id="rId30"/>
    <p:sldId id="285" r:id="rId31"/>
    <p:sldId id="288" r:id="rId32"/>
    <p:sldId id="263" r:id="rId33"/>
    <p:sldId id="289" r:id="rId34"/>
    <p:sldId id="290" r:id="rId35"/>
    <p:sldId id="291" r:id="rId36"/>
    <p:sldId id="292" r:id="rId37"/>
    <p:sldId id="293" r:id="rId38"/>
    <p:sldId id="294" r:id="rId39"/>
    <p:sldId id="264"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525"/>
    <a:srgbClr val="B216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00" d="100"/>
          <a:sy n="100" d="100"/>
        </p:scale>
        <p:origin x="84" y="276"/>
      </p:cViewPr>
      <p:guideLst>
        <p:guide orient="horz" pos="2160"/>
        <p:guide pos="3840"/>
      </p:guideLst>
    </p:cSldViewPr>
  </p:slideViewPr>
  <p:notesTextViewPr>
    <p:cViewPr>
      <p:scale>
        <a:sx n="1" d="1"/>
        <a:sy n="1" d="1"/>
      </p:scale>
      <p:origin x="0" y="0"/>
    </p:cViewPr>
  </p:notesTextViewPr>
  <p:sorterViewPr>
    <p:cViewPr>
      <p:scale>
        <a:sx n="44" d="100"/>
        <a:sy n="4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chemeClr val="accent3">
                <a:lumMod val="60000"/>
                <a:lumOff val="40000"/>
              </a:schemeClr>
            </a:solidFill>
            <a:ln w="34925"/>
          </c:spPr>
          <c:dPt>
            <c:idx val="0"/>
            <c:bubble3D val="0"/>
            <c:spPr>
              <a:solidFill>
                <a:schemeClr val="accent1"/>
              </a:solidFill>
              <a:ln w="34925">
                <a:solidFill>
                  <a:schemeClr val="lt1"/>
                </a:solidFill>
              </a:ln>
              <a:effectLst/>
            </c:spPr>
            <c:extLst>
              <c:ext xmlns:c16="http://schemas.microsoft.com/office/drawing/2014/chart" uri="{C3380CC4-5D6E-409C-BE32-E72D297353CC}">
                <c16:uniqueId val="{00000000-CEB4-4219-B9B4-02AC9D305C51}"/>
              </c:ext>
            </c:extLst>
          </c:dPt>
          <c:dPt>
            <c:idx val="1"/>
            <c:bubble3D val="0"/>
            <c:spPr>
              <a:solidFill>
                <a:schemeClr val="bg1">
                  <a:lumMod val="75000"/>
                </a:schemeClr>
              </a:solidFill>
              <a:ln w="34925">
                <a:solidFill>
                  <a:schemeClr val="lt1"/>
                </a:solidFill>
              </a:ln>
              <a:effectLst/>
            </c:spPr>
            <c:extLst>
              <c:ext xmlns:c16="http://schemas.microsoft.com/office/drawing/2014/chart" uri="{C3380CC4-5D6E-409C-BE32-E72D297353CC}">
                <c16:uniqueId val="{00000001-CEB4-4219-B9B4-02AC9D305C51}"/>
              </c:ext>
            </c:extLst>
          </c:dPt>
          <c:dPt>
            <c:idx val="2"/>
            <c:bubble3D val="0"/>
            <c:spPr>
              <a:solidFill>
                <a:schemeClr val="accent3">
                  <a:lumMod val="60000"/>
                  <a:lumOff val="40000"/>
                </a:schemeClr>
              </a:solidFill>
              <a:ln w="34925">
                <a:solidFill>
                  <a:schemeClr val="lt1"/>
                </a:solidFill>
              </a:ln>
              <a:effectLst/>
            </c:spPr>
            <c:extLst>
              <c:ext xmlns:c16="http://schemas.microsoft.com/office/drawing/2014/chart" uri="{C3380CC4-5D6E-409C-BE32-E72D297353CC}">
                <c16:uniqueId val="{00000002-CEB4-4219-B9B4-02AC9D305C51}"/>
              </c:ext>
            </c:extLst>
          </c:dPt>
          <c:dPt>
            <c:idx val="3"/>
            <c:bubble3D val="0"/>
            <c:spPr>
              <a:solidFill>
                <a:schemeClr val="accent3">
                  <a:lumMod val="60000"/>
                  <a:lumOff val="40000"/>
                </a:schemeClr>
              </a:solidFill>
              <a:ln w="34925">
                <a:solidFill>
                  <a:schemeClr val="lt1"/>
                </a:solidFill>
              </a:ln>
              <a:effectLst/>
            </c:spPr>
            <c:extLst>
              <c:ext xmlns:c16="http://schemas.microsoft.com/office/drawing/2014/chart" uri="{C3380CC4-5D6E-409C-BE32-E72D297353CC}">
                <c16:uniqueId val="{00000003-CEB4-4219-B9B4-02AC9D305C51}"/>
              </c:ext>
            </c:extLst>
          </c:dPt>
          <c:cat>
            <c:strRef>
              <c:f>Sheet1!$A$2:$A$5</c:f>
              <c:strCache>
                <c:ptCount val="2"/>
                <c:pt idx="0">
                  <c:v>第一季度</c:v>
                </c:pt>
                <c:pt idx="1">
                  <c:v>第二季度</c:v>
                </c:pt>
              </c:strCache>
            </c:strRef>
          </c:cat>
          <c:val>
            <c:numRef>
              <c:f>Sheet1!$B$2:$B$5</c:f>
              <c:numCache>
                <c:formatCode>General</c:formatCode>
                <c:ptCount val="4"/>
                <c:pt idx="0">
                  <c:v>65</c:v>
                </c:pt>
                <c:pt idx="1">
                  <c:v>35</c:v>
                </c:pt>
              </c:numCache>
            </c:numRef>
          </c:val>
          <c:extLst>
            <c:ext xmlns:c16="http://schemas.microsoft.com/office/drawing/2014/chart" uri="{C3380CC4-5D6E-409C-BE32-E72D297353CC}">
              <c16:uniqueId val="{00000004-CEB4-4219-B9B4-02AC9D305C51}"/>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chemeClr val="accent3">
                <a:lumMod val="60000"/>
                <a:lumOff val="40000"/>
              </a:schemeClr>
            </a:solidFill>
            <a:ln w="34925"/>
          </c:spPr>
          <c:dPt>
            <c:idx val="0"/>
            <c:bubble3D val="0"/>
            <c:spPr>
              <a:solidFill>
                <a:schemeClr val="accent2"/>
              </a:solidFill>
              <a:ln w="34925">
                <a:solidFill>
                  <a:schemeClr val="lt1"/>
                </a:solidFill>
              </a:ln>
              <a:effectLst/>
            </c:spPr>
            <c:extLst>
              <c:ext xmlns:c16="http://schemas.microsoft.com/office/drawing/2014/chart" uri="{C3380CC4-5D6E-409C-BE32-E72D297353CC}">
                <c16:uniqueId val="{00000000-8BBE-43AC-8FAE-A3E969CFA235}"/>
              </c:ext>
            </c:extLst>
          </c:dPt>
          <c:dPt>
            <c:idx val="1"/>
            <c:bubble3D val="0"/>
            <c:spPr>
              <a:solidFill>
                <a:schemeClr val="bg1">
                  <a:lumMod val="75000"/>
                </a:schemeClr>
              </a:solidFill>
              <a:ln w="34925">
                <a:solidFill>
                  <a:schemeClr val="lt1"/>
                </a:solidFill>
              </a:ln>
              <a:effectLst/>
            </c:spPr>
            <c:extLst>
              <c:ext xmlns:c16="http://schemas.microsoft.com/office/drawing/2014/chart" uri="{C3380CC4-5D6E-409C-BE32-E72D297353CC}">
                <c16:uniqueId val="{00000001-8BBE-43AC-8FAE-A3E969CFA235}"/>
              </c:ext>
            </c:extLst>
          </c:dPt>
          <c:dPt>
            <c:idx val="2"/>
            <c:bubble3D val="0"/>
            <c:spPr>
              <a:solidFill>
                <a:schemeClr val="accent3">
                  <a:lumMod val="60000"/>
                  <a:lumOff val="40000"/>
                </a:schemeClr>
              </a:solidFill>
              <a:ln w="34925">
                <a:solidFill>
                  <a:schemeClr val="lt1"/>
                </a:solidFill>
              </a:ln>
              <a:effectLst/>
            </c:spPr>
            <c:extLst>
              <c:ext xmlns:c16="http://schemas.microsoft.com/office/drawing/2014/chart" uri="{C3380CC4-5D6E-409C-BE32-E72D297353CC}">
                <c16:uniqueId val="{00000002-8BBE-43AC-8FAE-A3E969CFA235}"/>
              </c:ext>
            </c:extLst>
          </c:dPt>
          <c:dPt>
            <c:idx val="3"/>
            <c:bubble3D val="0"/>
            <c:spPr>
              <a:solidFill>
                <a:schemeClr val="accent3">
                  <a:lumMod val="60000"/>
                  <a:lumOff val="40000"/>
                </a:schemeClr>
              </a:solidFill>
              <a:ln w="34925">
                <a:solidFill>
                  <a:schemeClr val="lt1"/>
                </a:solidFill>
              </a:ln>
              <a:effectLst/>
            </c:spPr>
            <c:extLst>
              <c:ext xmlns:c16="http://schemas.microsoft.com/office/drawing/2014/chart" uri="{C3380CC4-5D6E-409C-BE32-E72D297353CC}">
                <c16:uniqueId val="{00000003-8BBE-43AC-8FAE-A3E969CFA235}"/>
              </c:ext>
            </c:extLst>
          </c:dPt>
          <c:cat>
            <c:strRef>
              <c:f>Sheet1!$A$2:$A$5</c:f>
              <c:strCache>
                <c:ptCount val="2"/>
                <c:pt idx="0">
                  <c:v>第一季度</c:v>
                </c:pt>
                <c:pt idx="1">
                  <c:v>第二季度</c:v>
                </c:pt>
              </c:strCache>
            </c:strRef>
          </c:cat>
          <c:val>
            <c:numRef>
              <c:f>Sheet1!$B$2:$B$5</c:f>
              <c:numCache>
                <c:formatCode>General</c:formatCode>
                <c:ptCount val="4"/>
                <c:pt idx="0">
                  <c:v>72</c:v>
                </c:pt>
                <c:pt idx="1">
                  <c:v>28</c:v>
                </c:pt>
              </c:numCache>
            </c:numRef>
          </c:val>
          <c:extLst>
            <c:ext xmlns:c16="http://schemas.microsoft.com/office/drawing/2014/chart" uri="{C3380CC4-5D6E-409C-BE32-E72D297353CC}">
              <c16:uniqueId val="{00000004-8BBE-43AC-8FAE-A3E969CFA235}"/>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chemeClr val="accent3">
                <a:lumMod val="60000"/>
                <a:lumOff val="40000"/>
              </a:schemeClr>
            </a:solidFill>
            <a:ln w="50800"/>
          </c:spPr>
          <c:dPt>
            <c:idx val="0"/>
            <c:bubble3D val="0"/>
            <c:spPr>
              <a:solidFill>
                <a:schemeClr val="accent3"/>
              </a:solidFill>
              <a:ln w="50800">
                <a:solidFill>
                  <a:schemeClr val="lt1"/>
                </a:solidFill>
              </a:ln>
              <a:effectLst/>
            </c:spPr>
            <c:extLst>
              <c:ext xmlns:c16="http://schemas.microsoft.com/office/drawing/2014/chart" uri="{C3380CC4-5D6E-409C-BE32-E72D297353CC}">
                <c16:uniqueId val="{00000000-32B5-430D-BC68-A3C7BABE8EEC}"/>
              </c:ext>
            </c:extLst>
          </c:dPt>
          <c:dPt>
            <c:idx val="1"/>
            <c:bubble3D val="0"/>
            <c:spPr>
              <a:solidFill>
                <a:schemeClr val="bg1">
                  <a:lumMod val="75000"/>
                </a:schemeClr>
              </a:solidFill>
              <a:ln w="50800">
                <a:solidFill>
                  <a:schemeClr val="lt1"/>
                </a:solidFill>
              </a:ln>
              <a:effectLst/>
            </c:spPr>
            <c:extLst>
              <c:ext xmlns:c16="http://schemas.microsoft.com/office/drawing/2014/chart" uri="{C3380CC4-5D6E-409C-BE32-E72D297353CC}">
                <c16:uniqueId val="{00000001-32B5-430D-BC68-A3C7BABE8EEC}"/>
              </c:ext>
            </c:extLst>
          </c:dPt>
          <c:dPt>
            <c:idx val="2"/>
            <c:bubble3D val="0"/>
            <c:spPr>
              <a:solidFill>
                <a:schemeClr val="accent3">
                  <a:lumMod val="60000"/>
                  <a:lumOff val="40000"/>
                </a:schemeClr>
              </a:solidFill>
              <a:ln w="50800">
                <a:solidFill>
                  <a:schemeClr val="lt1"/>
                </a:solidFill>
              </a:ln>
              <a:effectLst/>
            </c:spPr>
            <c:extLst>
              <c:ext xmlns:c16="http://schemas.microsoft.com/office/drawing/2014/chart" uri="{C3380CC4-5D6E-409C-BE32-E72D297353CC}">
                <c16:uniqueId val="{00000002-32B5-430D-BC68-A3C7BABE8EEC}"/>
              </c:ext>
            </c:extLst>
          </c:dPt>
          <c:dPt>
            <c:idx val="3"/>
            <c:bubble3D val="0"/>
            <c:spPr>
              <a:solidFill>
                <a:schemeClr val="accent3">
                  <a:lumMod val="60000"/>
                  <a:lumOff val="40000"/>
                </a:schemeClr>
              </a:solidFill>
              <a:ln w="50800">
                <a:solidFill>
                  <a:schemeClr val="lt1"/>
                </a:solidFill>
              </a:ln>
              <a:effectLst/>
            </c:spPr>
            <c:extLst>
              <c:ext xmlns:c16="http://schemas.microsoft.com/office/drawing/2014/chart" uri="{C3380CC4-5D6E-409C-BE32-E72D297353CC}">
                <c16:uniqueId val="{00000003-32B5-430D-BC68-A3C7BABE8EEC}"/>
              </c:ext>
            </c:extLst>
          </c:dPt>
          <c:cat>
            <c:strRef>
              <c:f>Sheet1!$A$2:$A$5</c:f>
              <c:strCache>
                <c:ptCount val="2"/>
                <c:pt idx="0">
                  <c:v>第一季度</c:v>
                </c:pt>
                <c:pt idx="1">
                  <c:v>第二季度</c:v>
                </c:pt>
              </c:strCache>
            </c:strRef>
          </c:cat>
          <c:val>
            <c:numRef>
              <c:f>Sheet1!$B$2:$B$5</c:f>
              <c:numCache>
                <c:formatCode>General</c:formatCode>
                <c:ptCount val="4"/>
                <c:pt idx="0">
                  <c:v>88</c:v>
                </c:pt>
                <c:pt idx="1">
                  <c:v>12</c:v>
                </c:pt>
              </c:numCache>
            </c:numRef>
          </c:val>
          <c:extLst>
            <c:ext xmlns:c16="http://schemas.microsoft.com/office/drawing/2014/chart" uri="{C3380CC4-5D6E-409C-BE32-E72D297353CC}">
              <c16:uniqueId val="{00000004-32B5-430D-BC68-A3C7BABE8EEC}"/>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doughnutChart>
        <c:varyColors val="1"/>
        <c:ser>
          <c:idx val="0"/>
          <c:order val="0"/>
          <c:tx>
            <c:strRef>
              <c:f>Sheet1!$B$1</c:f>
              <c:strCache>
                <c:ptCount val="1"/>
                <c:pt idx="0">
                  <c:v>Sales</c:v>
                </c:pt>
              </c:strCache>
            </c:strRef>
          </c:tx>
          <c:spPr>
            <a:effectLst>
              <a:outerShdw blurRad="203200" dist="152400" dir="2700000" algn="tl" rotWithShape="0">
                <a:prstClr val="black">
                  <a:alpha val="60000"/>
                </a:prstClr>
              </a:outerShdw>
            </a:effectLst>
          </c:spPr>
          <c:dPt>
            <c:idx val="0"/>
            <c:bubble3D val="0"/>
            <c:spPr>
              <a:solidFill>
                <a:schemeClr val="accent1"/>
              </a:solidFill>
              <a:effectLst>
                <a:outerShdw blurRad="203200" dist="152400" dir="2700000" algn="tl" rotWithShape="0">
                  <a:prstClr val="black">
                    <a:alpha val="60000"/>
                  </a:prstClr>
                </a:outerShdw>
              </a:effectLst>
            </c:spPr>
            <c:extLst>
              <c:ext xmlns:c16="http://schemas.microsoft.com/office/drawing/2014/chart" uri="{C3380CC4-5D6E-409C-BE32-E72D297353CC}">
                <c16:uniqueId val="{00000000-D819-4D55-BF08-A6AE6DB9E92F}"/>
              </c:ext>
            </c:extLst>
          </c:dPt>
          <c:dPt>
            <c:idx val="1"/>
            <c:bubble3D val="0"/>
            <c:spPr>
              <a:solidFill>
                <a:schemeClr val="accent2"/>
              </a:solidFill>
              <a:effectLst>
                <a:outerShdw blurRad="203200" dist="152400" dir="2700000" algn="tl" rotWithShape="0">
                  <a:prstClr val="black">
                    <a:alpha val="60000"/>
                  </a:prstClr>
                </a:outerShdw>
              </a:effectLst>
            </c:spPr>
            <c:extLst>
              <c:ext xmlns:c16="http://schemas.microsoft.com/office/drawing/2014/chart" uri="{C3380CC4-5D6E-409C-BE32-E72D297353CC}">
                <c16:uniqueId val="{00000001-D819-4D55-BF08-A6AE6DB9E92F}"/>
              </c:ext>
            </c:extLst>
          </c:dPt>
          <c:dPt>
            <c:idx val="2"/>
            <c:bubble3D val="0"/>
            <c:spPr>
              <a:solidFill>
                <a:schemeClr val="accent3"/>
              </a:solidFill>
              <a:effectLst>
                <a:outerShdw blurRad="203200" dist="152400" dir="2700000" algn="tl" rotWithShape="0">
                  <a:prstClr val="black">
                    <a:alpha val="60000"/>
                  </a:prstClr>
                </a:outerShdw>
              </a:effectLst>
            </c:spPr>
            <c:extLst>
              <c:ext xmlns:c16="http://schemas.microsoft.com/office/drawing/2014/chart" uri="{C3380CC4-5D6E-409C-BE32-E72D297353CC}">
                <c16:uniqueId val="{00000002-D819-4D55-BF08-A6AE6DB9E92F}"/>
              </c:ext>
            </c:extLst>
          </c:dPt>
          <c:dPt>
            <c:idx val="3"/>
            <c:bubble3D val="0"/>
            <c:spPr>
              <a:solidFill>
                <a:schemeClr val="accent4"/>
              </a:solidFill>
              <a:effectLst>
                <a:outerShdw blurRad="203200" dist="152400" dir="2700000" algn="tl" rotWithShape="0">
                  <a:prstClr val="black">
                    <a:alpha val="60000"/>
                  </a:prstClr>
                </a:outerShdw>
              </a:effectLst>
            </c:spPr>
            <c:extLst>
              <c:ext xmlns:c16="http://schemas.microsoft.com/office/drawing/2014/chart" uri="{C3380CC4-5D6E-409C-BE32-E72D297353CC}">
                <c16:uniqueId val="{00000003-D819-4D55-BF08-A6AE6DB9E92F}"/>
              </c:ext>
            </c:extLst>
          </c:dPt>
          <c:cat>
            <c:strRef>
              <c:f>Sheet1!$A$2:$A$5</c:f>
              <c:strCache>
                <c:ptCount val="4"/>
                <c:pt idx="0">
                  <c:v>数据1</c:v>
                </c:pt>
                <c:pt idx="1">
                  <c:v>数据2</c:v>
                </c:pt>
                <c:pt idx="2">
                  <c:v>数据3</c:v>
                </c:pt>
                <c:pt idx="3">
                  <c:v>数据4</c:v>
                </c:pt>
              </c:strCache>
            </c:strRef>
          </c:cat>
          <c:val>
            <c:numRef>
              <c:f>Sheet1!$B$2:$B$5</c:f>
              <c:numCache>
                <c:formatCode>General</c:formatCode>
                <c:ptCount val="4"/>
                <c:pt idx="0">
                  <c:v>36</c:v>
                </c:pt>
                <c:pt idx="1">
                  <c:v>28</c:v>
                </c:pt>
                <c:pt idx="2">
                  <c:v>20</c:v>
                </c:pt>
                <c:pt idx="3">
                  <c:v>16</c:v>
                </c:pt>
              </c:numCache>
            </c:numRef>
          </c:val>
          <c:extLst>
            <c:ext xmlns:c16="http://schemas.microsoft.com/office/drawing/2014/chart" uri="{C3380CC4-5D6E-409C-BE32-E72D297353CC}">
              <c16:uniqueId val="{00000004-D819-4D55-BF08-A6AE6DB9E92F}"/>
            </c:ext>
          </c:extLst>
        </c:ser>
        <c:dLbls>
          <c:showLegendKey val="0"/>
          <c:showVal val="0"/>
          <c:showCatName val="0"/>
          <c:showSerName val="0"/>
          <c:showPercent val="0"/>
          <c:showBubbleSize val="0"/>
          <c:showLeaderLines val="0"/>
        </c:dLbls>
        <c:firstSliceAng val="0"/>
        <c:holeSize val="56"/>
      </c:doughnutChart>
    </c:plotArea>
    <c:legend>
      <c:legendPos val="b"/>
      <c:legendEntry>
        <c:idx val="0"/>
        <c:txPr>
          <a:bodyPr rot="0" vert="horz"/>
          <a:lstStyle/>
          <a:p>
            <a:pPr>
              <a:defRPr sz="1600" baseline="0">
                <a:latin typeface="+mj-ea"/>
                <a:ea typeface="微软雅黑" panose="020B0503020204020204" pitchFamily="34" charset="-122"/>
                <a:cs typeface="Lato Regular"/>
              </a:defRPr>
            </a:pPr>
            <a:endParaRPr lang="zh-CN"/>
          </a:p>
        </c:txPr>
      </c:legendEntry>
      <c:legendEntry>
        <c:idx val="1"/>
        <c:txPr>
          <a:bodyPr rot="0" vert="horz"/>
          <a:lstStyle/>
          <a:p>
            <a:pPr>
              <a:defRPr sz="1600" baseline="0">
                <a:latin typeface="+mj-ea"/>
                <a:ea typeface="微软雅黑" panose="020B0503020204020204" pitchFamily="34" charset="-122"/>
                <a:cs typeface="Lato Regular"/>
              </a:defRPr>
            </a:pPr>
            <a:endParaRPr lang="zh-CN"/>
          </a:p>
        </c:txPr>
      </c:legendEntry>
      <c:legendEntry>
        <c:idx val="2"/>
        <c:txPr>
          <a:bodyPr rot="0" vert="horz"/>
          <a:lstStyle/>
          <a:p>
            <a:pPr>
              <a:defRPr sz="1600" baseline="0">
                <a:latin typeface="+mj-ea"/>
                <a:ea typeface="微软雅黑" panose="020B0503020204020204" pitchFamily="34" charset="-122"/>
                <a:cs typeface="Lato Regular"/>
              </a:defRPr>
            </a:pPr>
            <a:endParaRPr lang="zh-CN"/>
          </a:p>
        </c:txPr>
      </c:legendEntry>
      <c:legendEntry>
        <c:idx val="3"/>
        <c:txPr>
          <a:bodyPr rot="0" vert="horz"/>
          <a:lstStyle/>
          <a:p>
            <a:pPr>
              <a:defRPr sz="1600" baseline="0">
                <a:latin typeface="微软雅黑" panose="020B0503020204020204" pitchFamily="34" charset="-122"/>
                <a:ea typeface="微软雅黑" panose="020B0503020204020204" pitchFamily="34" charset="-122"/>
                <a:cs typeface="Lato Regular"/>
              </a:defRPr>
            </a:pPr>
            <a:endParaRPr lang="zh-CN"/>
          </a:p>
        </c:txPr>
      </c:legendEntry>
      <c:overlay val="0"/>
      <c:txPr>
        <a:bodyPr rot="0" vert="horz"/>
        <a:lstStyle/>
        <a:p>
          <a:pPr>
            <a:defRPr sz="1600" baseline="0">
              <a:latin typeface="Lato Regular"/>
              <a:ea typeface="微软雅黑" panose="020B0503020204020204" pitchFamily="34" charset="-122"/>
              <a:cs typeface="Lato Regular"/>
            </a:defRPr>
          </a:pPr>
          <a:endParaRPr lang="zh-CN"/>
        </a:p>
      </c:txPr>
    </c:legend>
    <c:plotVisOnly val="1"/>
    <c:dispBlanksAs val="zero"/>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82297-6A65-49C9-84B3-DD05A94190CD}" type="datetimeFigureOut">
              <a:rPr lang="zh-CN" altLang="en-US" smtClean="0"/>
              <a:t>2019/11/9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BCB0EC-DADA-4401-B417-32D553C89784}" type="slidenum">
              <a:rPr lang="zh-CN" altLang="en-US" smtClean="0"/>
              <a:t>‹#›</a:t>
            </a:fld>
            <a:endParaRPr lang="zh-CN" altLang="en-US"/>
          </a:p>
        </p:txBody>
      </p:sp>
    </p:spTree>
    <p:extLst>
      <p:ext uri="{BB962C8B-B14F-4D97-AF65-F5344CB8AC3E}">
        <p14:creationId xmlns:p14="http://schemas.microsoft.com/office/powerpoint/2010/main" val="98519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1</a:t>
            </a:fld>
            <a:endParaRPr lang="zh-CN" altLang="en-US"/>
          </a:p>
        </p:txBody>
      </p:sp>
    </p:spTree>
    <p:extLst>
      <p:ext uri="{BB962C8B-B14F-4D97-AF65-F5344CB8AC3E}">
        <p14:creationId xmlns:p14="http://schemas.microsoft.com/office/powerpoint/2010/main" val="605048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10</a:t>
            </a:fld>
            <a:endParaRPr lang="zh-CN" altLang="en-US"/>
          </a:p>
        </p:txBody>
      </p:sp>
    </p:spTree>
    <p:extLst>
      <p:ext uri="{BB962C8B-B14F-4D97-AF65-F5344CB8AC3E}">
        <p14:creationId xmlns:p14="http://schemas.microsoft.com/office/powerpoint/2010/main" val="119696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11</a:t>
            </a:fld>
            <a:endParaRPr lang="zh-CN" altLang="en-US"/>
          </a:p>
        </p:txBody>
      </p:sp>
    </p:spTree>
    <p:extLst>
      <p:ext uri="{BB962C8B-B14F-4D97-AF65-F5344CB8AC3E}">
        <p14:creationId xmlns:p14="http://schemas.microsoft.com/office/powerpoint/2010/main" val="2001697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12</a:t>
            </a:fld>
            <a:endParaRPr lang="zh-CN" altLang="en-US"/>
          </a:p>
        </p:txBody>
      </p:sp>
    </p:spTree>
    <p:extLst>
      <p:ext uri="{BB962C8B-B14F-4D97-AF65-F5344CB8AC3E}">
        <p14:creationId xmlns:p14="http://schemas.microsoft.com/office/powerpoint/2010/main" val="1330498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13</a:t>
            </a:fld>
            <a:endParaRPr lang="zh-CN" altLang="en-US"/>
          </a:p>
        </p:txBody>
      </p:sp>
    </p:spTree>
    <p:extLst>
      <p:ext uri="{BB962C8B-B14F-4D97-AF65-F5344CB8AC3E}">
        <p14:creationId xmlns:p14="http://schemas.microsoft.com/office/powerpoint/2010/main" val="3507084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14</a:t>
            </a:fld>
            <a:endParaRPr lang="zh-CN" altLang="en-US"/>
          </a:p>
        </p:txBody>
      </p:sp>
    </p:spTree>
    <p:extLst>
      <p:ext uri="{BB962C8B-B14F-4D97-AF65-F5344CB8AC3E}">
        <p14:creationId xmlns:p14="http://schemas.microsoft.com/office/powerpoint/2010/main" val="3205528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15</a:t>
            </a:fld>
            <a:endParaRPr lang="zh-CN" altLang="en-US"/>
          </a:p>
        </p:txBody>
      </p:sp>
    </p:spTree>
    <p:extLst>
      <p:ext uri="{BB962C8B-B14F-4D97-AF65-F5344CB8AC3E}">
        <p14:creationId xmlns:p14="http://schemas.microsoft.com/office/powerpoint/2010/main" val="2610437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16</a:t>
            </a:fld>
            <a:endParaRPr lang="zh-CN" altLang="en-US"/>
          </a:p>
        </p:txBody>
      </p:sp>
    </p:spTree>
    <p:extLst>
      <p:ext uri="{BB962C8B-B14F-4D97-AF65-F5344CB8AC3E}">
        <p14:creationId xmlns:p14="http://schemas.microsoft.com/office/powerpoint/2010/main" val="3158136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17</a:t>
            </a:fld>
            <a:endParaRPr lang="zh-CN" altLang="en-US"/>
          </a:p>
        </p:txBody>
      </p:sp>
    </p:spTree>
    <p:extLst>
      <p:ext uri="{BB962C8B-B14F-4D97-AF65-F5344CB8AC3E}">
        <p14:creationId xmlns:p14="http://schemas.microsoft.com/office/powerpoint/2010/main" val="3335655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18</a:t>
            </a:fld>
            <a:endParaRPr lang="zh-CN" altLang="en-US"/>
          </a:p>
        </p:txBody>
      </p:sp>
    </p:spTree>
    <p:extLst>
      <p:ext uri="{BB962C8B-B14F-4D97-AF65-F5344CB8AC3E}">
        <p14:creationId xmlns:p14="http://schemas.microsoft.com/office/powerpoint/2010/main" val="794852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19</a:t>
            </a:fld>
            <a:endParaRPr lang="zh-CN" altLang="en-US"/>
          </a:p>
        </p:txBody>
      </p:sp>
    </p:spTree>
    <p:extLst>
      <p:ext uri="{BB962C8B-B14F-4D97-AF65-F5344CB8AC3E}">
        <p14:creationId xmlns:p14="http://schemas.microsoft.com/office/powerpoint/2010/main" val="4224597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2</a:t>
            </a:fld>
            <a:endParaRPr lang="zh-CN" altLang="en-US"/>
          </a:p>
        </p:txBody>
      </p:sp>
    </p:spTree>
    <p:extLst>
      <p:ext uri="{BB962C8B-B14F-4D97-AF65-F5344CB8AC3E}">
        <p14:creationId xmlns:p14="http://schemas.microsoft.com/office/powerpoint/2010/main" val="3340982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20</a:t>
            </a:fld>
            <a:endParaRPr lang="zh-CN" altLang="en-US"/>
          </a:p>
        </p:txBody>
      </p:sp>
    </p:spTree>
    <p:extLst>
      <p:ext uri="{BB962C8B-B14F-4D97-AF65-F5344CB8AC3E}">
        <p14:creationId xmlns:p14="http://schemas.microsoft.com/office/powerpoint/2010/main" val="3243763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21</a:t>
            </a:fld>
            <a:endParaRPr lang="zh-CN" altLang="en-US"/>
          </a:p>
        </p:txBody>
      </p:sp>
    </p:spTree>
    <p:extLst>
      <p:ext uri="{BB962C8B-B14F-4D97-AF65-F5344CB8AC3E}">
        <p14:creationId xmlns:p14="http://schemas.microsoft.com/office/powerpoint/2010/main" val="3523530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22</a:t>
            </a:fld>
            <a:endParaRPr lang="zh-CN" altLang="en-US"/>
          </a:p>
        </p:txBody>
      </p:sp>
    </p:spTree>
    <p:extLst>
      <p:ext uri="{BB962C8B-B14F-4D97-AF65-F5344CB8AC3E}">
        <p14:creationId xmlns:p14="http://schemas.microsoft.com/office/powerpoint/2010/main" val="997536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23</a:t>
            </a:fld>
            <a:endParaRPr lang="zh-CN" altLang="en-US"/>
          </a:p>
        </p:txBody>
      </p:sp>
    </p:spTree>
    <p:extLst>
      <p:ext uri="{BB962C8B-B14F-4D97-AF65-F5344CB8AC3E}">
        <p14:creationId xmlns:p14="http://schemas.microsoft.com/office/powerpoint/2010/main" val="2406514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24</a:t>
            </a:fld>
            <a:endParaRPr lang="zh-CN" altLang="en-US"/>
          </a:p>
        </p:txBody>
      </p:sp>
    </p:spTree>
    <p:extLst>
      <p:ext uri="{BB962C8B-B14F-4D97-AF65-F5344CB8AC3E}">
        <p14:creationId xmlns:p14="http://schemas.microsoft.com/office/powerpoint/2010/main" val="2633092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25</a:t>
            </a:fld>
            <a:endParaRPr lang="zh-CN" altLang="en-US"/>
          </a:p>
        </p:txBody>
      </p:sp>
    </p:spTree>
    <p:extLst>
      <p:ext uri="{BB962C8B-B14F-4D97-AF65-F5344CB8AC3E}">
        <p14:creationId xmlns:p14="http://schemas.microsoft.com/office/powerpoint/2010/main" val="2385768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26</a:t>
            </a:fld>
            <a:endParaRPr lang="zh-CN" altLang="en-US"/>
          </a:p>
        </p:txBody>
      </p:sp>
    </p:spTree>
    <p:extLst>
      <p:ext uri="{BB962C8B-B14F-4D97-AF65-F5344CB8AC3E}">
        <p14:creationId xmlns:p14="http://schemas.microsoft.com/office/powerpoint/2010/main" val="2364211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27</a:t>
            </a:fld>
            <a:endParaRPr lang="zh-CN" altLang="en-US"/>
          </a:p>
        </p:txBody>
      </p:sp>
    </p:spTree>
    <p:extLst>
      <p:ext uri="{BB962C8B-B14F-4D97-AF65-F5344CB8AC3E}">
        <p14:creationId xmlns:p14="http://schemas.microsoft.com/office/powerpoint/2010/main" val="2699764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28</a:t>
            </a:fld>
            <a:endParaRPr lang="zh-CN" altLang="en-US"/>
          </a:p>
        </p:txBody>
      </p:sp>
    </p:spTree>
    <p:extLst>
      <p:ext uri="{BB962C8B-B14F-4D97-AF65-F5344CB8AC3E}">
        <p14:creationId xmlns:p14="http://schemas.microsoft.com/office/powerpoint/2010/main" val="1472672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29</a:t>
            </a:fld>
            <a:endParaRPr lang="zh-CN" altLang="en-US"/>
          </a:p>
        </p:txBody>
      </p:sp>
    </p:spTree>
    <p:extLst>
      <p:ext uri="{BB962C8B-B14F-4D97-AF65-F5344CB8AC3E}">
        <p14:creationId xmlns:p14="http://schemas.microsoft.com/office/powerpoint/2010/main" val="188970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3</a:t>
            </a:fld>
            <a:endParaRPr lang="zh-CN" altLang="en-US"/>
          </a:p>
        </p:txBody>
      </p:sp>
    </p:spTree>
    <p:extLst>
      <p:ext uri="{BB962C8B-B14F-4D97-AF65-F5344CB8AC3E}">
        <p14:creationId xmlns:p14="http://schemas.microsoft.com/office/powerpoint/2010/main" val="3251207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30</a:t>
            </a:fld>
            <a:endParaRPr lang="zh-CN" altLang="en-US"/>
          </a:p>
        </p:txBody>
      </p:sp>
    </p:spTree>
    <p:extLst>
      <p:ext uri="{BB962C8B-B14F-4D97-AF65-F5344CB8AC3E}">
        <p14:creationId xmlns:p14="http://schemas.microsoft.com/office/powerpoint/2010/main" val="1789024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31</a:t>
            </a:fld>
            <a:endParaRPr lang="zh-CN" altLang="en-US"/>
          </a:p>
        </p:txBody>
      </p:sp>
    </p:spTree>
    <p:extLst>
      <p:ext uri="{BB962C8B-B14F-4D97-AF65-F5344CB8AC3E}">
        <p14:creationId xmlns:p14="http://schemas.microsoft.com/office/powerpoint/2010/main" val="39432130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32</a:t>
            </a:fld>
            <a:endParaRPr lang="zh-CN" altLang="en-US"/>
          </a:p>
        </p:txBody>
      </p:sp>
    </p:spTree>
    <p:extLst>
      <p:ext uri="{BB962C8B-B14F-4D97-AF65-F5344CB8AC3E}">
        <p14:creationId xmlns:p14="http://schemas.microsoft.com/office/powerpoint/2010/main" val="36231197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33</a:t>
            </a:fld>
            <a:endParaRPr lang="zh-CN" altLang="en-US"/>
          </a:p>
        </p:txBody>
      </p:sp>
    </p:spTree>
    <p:extLst>
      <p:ext uri="{BB962C8B-B14F-4D97-AF65-F5344CB8AC3E}">
        <p14:creationId xmlns:p14="http://schemas.microsoft.com/office/powerpoint/2010/main" val="3877727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34</a:t>
            </a:fld>
            <a:endParaRPr lang="zh-CN" altLang="en-US"/>
          </a:p>
        </p:txBody>
      </p:sp>
    </p:spTree>
    <p:extLst>
      <p:ext uri="{BB962C8B-B14F-4D97-AF65-F5344CB8AC3E}">
        <p14:creationId xmlns:p14="http://schemas.microsoft.com/office/powerpoint/2010/main" val="2837490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35</a:t>
            </a:fld>
            <a:endParaRPr lang="zh-CN" altLang="en-US"/>
          </a:p>
        </p:txBody>
      </p:sp>
    </p:spTree>
    <p:extLst>
      <p:ext uri="{BB962C8B-B14F-4D97-AF65-F5344CB8AC3E}">
        <p14:creationId xmlns:p14="http://schemas.microsoft.com/office/powerpoint/2010/main" val="3920316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36</a:t>
            </a:fld>
            <a:endParaRPr lang="zh-CN" altLang="en-US"/>
          </a:p>
        </p:txBody>
      </p:sp>
    </p:spTree>
    <p:extLst>
      <p:ext uri="{BB962C8B-B14F-4D97-AF65-F5344CB8AC3E}">
        <p14:creationId xmlns:p14="http://schemas.microsoft.com/office/powerpoint/2010/main" val="1440074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37</a:t>
            </a:fld>
            <a:endParaRPr lang="zh-CN" altLang="en-US"/>
          </a:p>
        </p:txBody>
      </p:sp>
    </p:spTree>
    <p:extLst>
      <p:ext uri="{BB962C8B-B14F-4D97-AF65-F5344CB8AC3E}">
        <p14:creationId xmlns:p14="http://schemas.microsoft.com/office/powerpoint/2010/main" val="11673583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38</a:t>
            </a:fld>
            <a:endParaRPr lang="zh-CN" altLang="en-US"/>
          </a:p>
        </p:txBody>
      </p:sp>
    </p:spTree>
    <p:extLst>
      <p:ext uri="{BB962C8B-B14F-4D97-AF65-F5344CB8AC3E}">
        <p14:creationId xmlns:p14="http://schemas.microsoft.com/office/powerpoint/2010/main" val="1805252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39</a:t>
            </a:fld>
            <a:endParaRPr lang="zh-CN" altLang="en-US"/>
          </a:p>
        </p:txBody>
      </p:sp>
    </p:spTree>
    <p:extLst>
      <p:ext uri="{BB962C8B-B14F-4D97-AF65-F5344CB8AC3E}">
        <p14:creationId xmlns:p14="http://schemas.microsoft.com/office/powerpoint/2010/main" val="2542258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4</a:t>
            </a:fld>
            <a:endParaRPr lang="zh-CN" altLang="en-US"/>
          </a:p>
        </p:txBody>
      </p:sp>
    </p:spTree>
    <p:extLst>
      <p:ext uri="{BB962C8B-B14F-4D97-AF65-F5344CB8AC3E}">
        <p14:creationId xmlns:p14="http://schemas.microsoft.com/office/powerpoint/2010/main" val="1528728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5</a:t>
            </a:fld>
            <a:endParaRPr lang="zh-CN" altLang="en-US"/>
          </a:p>
        </p:txBody>
      </p:sp>
    </p:spTree>
    <p:extLst>
      <p:ext uri="{BB962C8B-B14F-4D97-AF65-F5344CB8AC3E}">
        <p14:creationId xmlns:p14="http://schemas.microsoft.com/office/powerpoint/2010/main" val="3872952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6</a:t>
            </a:fld>
            <a:endParaRPr lang="zh-CN" altLang="en-US"/>
          </a:p>
        </p:txBody>
      </p:sp>
    </p:spTree>
    <p:extLst>
      <p:ext uri="{BB962C8B-B14F-4D97-AF65-F5344CB8AC3E}">
        <p14:creationId xmlns:p14="http://schemas.microsoft.com/office/powerpoint/2010/main" val="266325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7</a:t>
            </a:fld>
            <a:endParaRPr lang="zh-CN" altLang="en-US"/>
          </a:p>
        </p:txBody>
      </p:sp>
    </p:spTree>
    <p:extLst>
      <p:ext uri="{BB962C8B-B14F-4D97-AF65-F5344CB8AC3E}">
        <p14:creationId xmlns:p14="http://schemas.microsoft.com/office/powerpoint/2010/main" val="4088441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8</a:t>
            </a:fld>
            <a:endParaRPr lang="zh-CN" altLang="en-US"/>
          </a:p>
        </p:txBody>
      </p:sp>
    </p:spTree>
    <p:extLst>
      <p:ext uri="{BB962C8B-B14F-4D97-AF65-F5344CB8AC3E}">
        <p14:creationId xmlns:p14="http://schemas.microsoft.com/office/powerpoint/2010/main" val="1963077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BCB0EC-DADA-4401-B417-32D553C89784}" type="slidenum">
              <a:rPr lang="zh-CN" altLang="en-US" smtClean="0"/>
              <a:t>9</a:t>
            </a:fld>
            <a:endParaRPr lang="zh-CN" altLang="en-US"/>
          </a:p>
        </p:txBody>
      </p:sp>
    </p:spTree>
    <p:extLst>
      <p:ext uri="{BB962C8B-B14F-4D97-AF65-F5344CB8AC3E}">
        <p14:creationId xmlns:p14="http://schemas.microsoft.com/office/powerpoint/2010/main" val="1787105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F10855C-C9CE-404D-9516-02768B0B9445}" type="datetimeFigureOut">
              <a:rPr lang="zh-CN" altLang="en-US" smtClean="0"/>
              <a:pPr/>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3583529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10855C-C9CE-404D-9516-02768B0B9445}" type="datetimeFigureOut">
              <a:rPr lang="zh-CN" altLang="en-US" smtClean="0"/>
              <a:pPr/>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169367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10855C-C9CE-404D-9516-02768B0B9445}" type="datetimeFigureOut">
              <a:rPr lang="zh-CN" altLang="en-US" smtClean="0"/>
              <a:pPr/>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152298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10855C-C9CE-404D-9516-02768B0B9445}" type="datetimeFigureOut">
              <a:rPr lang="zh-CN" altLang="en-US" smtClean="0"/>
              <a:pPr/>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135175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F10855C-C9CE-404D-9516-02768B0B9445}" type="datetimeFigureOut">
              <a:rPr lang="zh-CN" altLang="en-US" smtClean="0"/>
              <a:pPr/>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3010704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10855C-C9CE-404D-9516-02768B0B9445}" type="datetimeFigureOut">
              <a:rPr lang="zh-CN" altLang="en-US" smtClean="0"/>
              <a:pPr/>
              <a:t>2019/11/9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2067459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F10855C-C9CE-404D-9516-02768B0B9445}" type="datetimeFigureOut">
              <a:rPr lang="zh-CN" altLang="en-US" smtClean="0"/>
              <a:pPr/>
              <a:t>2019/11/9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3940690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F10855C-C9CE-404D-9516-02768B0B9445}" type="datetimeFigureOut">
              <a:rPr lang="zh-CN" altLang="en-US" smtClean="0"/>
              <a:pPr/>
              <a:t>2019/11/9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248369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10855C-C9CE-404D-9516-02768B0B9445}" type="datetimeFigureOut">
              <a:rPr lang="zh-CN" altLang="en-US" smtClean="0"/>
              <a:pPr/>
              <a:t>2019/11/9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111588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10855C-C9CE-404D-9516-02768B0B9445}" type="datetimeFigureOut">
              <a:rPr lang="zh-CN" altLang="en-US" smtClean="0"/>
              <a:pPr/>
              <a:t>2019/11/9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7046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10855C-C9CE-404D-9516-02768B0B9445}" type="datetimeFigureOut">
              <a:rPr lang="zh-CN" altLang="en-US" smtClean="0"/>
              <a:pPr/>
              <a:t>2019/11/9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306251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0855C-C9CE-404D-9516-02768B0B9445}" type="datetimeFigureOut">
              <a:rPr lang="zh-CN" altLang="en-US" smtClean="0"/>
              <a:pPr/>
              <a:t>2019/11/9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860A2B-FFB5-4C27-AAF9-3D9798C812F8}" type="slidenum">
              <a:rPr lang="zh-CN" altLang="en-US" smtClean="0"/>
              <a:pPr/>
              <a:t>‹#›</a:t>
            </a:fld>
            <a:endParaRPr lang="zh-CN" altLang="en-US"/>
          </a:p>
        </p:txBody>
      </p:sp>
    </p:spTree>
    <p:extLst>
      <p:ext uri="{BB962C8B-B14F-4D97-AF65-F5344CB8AC3E}">
        <p14:creationId xmlns:p14="http://schemas.microsoft.com/office/powerpoint/2010/main" val="2878496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1.xml"/><Relationship Id="rId3" Type="http://schemas.openxmlformats.org/officeDocument/2006/relationships/tags" Target="../tags/tag3.xml"/><Relationship Id="rId21" Type="http://schemas.openxmlformats.org/officeDocument/2006/relationships/image" Target="../media/image2.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5.xml"/><Relationship Id="rId2" Type="http://schemas.openxmlformats.org/officeDocument/2006/relationships/tags" Target="../tags/tag2.xml"/><Relationship Id="rId16" Type="http://schemas.openxmlformats.org/officeDocument/2006/relationships/audio" Target="../media/media1.mp3"/><Relationship Id="rId20" Type="http://schemas.openxmlformats.org/officeDocument/2006/relationships/image" Target="../media/image1.jpe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microsoft.com/office/2007/relationships/media" Target="../media/media1.mp3"/><Relationship Id="rId10" Type="http://schemas.openxmlformats.org/officeDocument/2006/relationships/tags" Target="../tags/tag10.xml"/><Relationship Id="rId19"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0" cstate="print">
            <a:lum/>
          </a:blip>
          <a:srcRect/>
          <a:stretch>
            <a:fillRect/>
          </a:stretch>
        </a:blipFill>
        <a:effectLst/>
      </p:bgPr>
    </p:bg>
    <p:spTree>
      <p:nvGrpSpPr>
        <p:cNvPr id="1" name=""/>
        <p:cNvGrpSpPr/>
        <p:nvPr/>
      </p:nvGrpSpPr>
      <p:grpSpPr>
        <a:xfrm>
          <a:off x="0" y="0"/>
          <a:ext cx="0" cy="0"/>
          <a:chOff x="0" y="0"/>
          <a:chExt cx="0" cy="0"/>
        </a:xfrm>
      </p:grpSpPr>
      <p:sp>
        <p:nvSpPr>
          <p:cNvPr id="8" name="PA_椭圆 7"/>
          <p:cNvSpPr/>
          <p:nvPr>
            <p:custDataLst>
              <p:tags r:id="rId1"/>
            </p:custDataLst>
          </p:nvPr>
        </p:nvSpPr>
        <p:spPr>
          <a:xfrm>
            <a:off x="758063" y="4179028"/>
            <a:ext cx="838386" cy="838386"/>
          </a:xfrm>
          <a:prstGeom prst="ellipse">
            <a:avLst/>
          </a:prstGeom>
          <a:gradFill flip="none" rotWithShape="1">
            <a:gsLst>
              <a:gs pos="0">
                <a:schemeClr val="accent3"/>
              </a:gs>
              <a:gs pos="100000">
                <a:schemeClr val="accent3">
                  <a:lumMod val="50000"/>
                </a:schemeClr>
              </a:gs>
            </a:gsLst>
            <a:lin ang="13500000" scaled="1"/>
            <a:tileRect/>
          </a:gradFill>
          <a:ln w="25400">
            <a:gradFill flip="none" rotWithShape="1">
              <a:gsLst>
                <a:gs pos="0">
                  <a:schemeClr val="accent3"/>
                </a:gs>
                <a:gs pos="100000">
                  <a:schemeClr val="accent3">
                    <a:lumMod val="50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10" name="PA_矩形 9"/>
          <p:cNvSpPr/>
          <p:nvPr>
            <p:custDataLst>
              <p:tags r:id="rId2"/>
            </p:custDataLst>
          </p:nvPr>
        </p:nvSpPr>
        <p:spPr>
          <a:xfrm>
            <a:off x="-180110" y="1903107"/>
            <a:ext cx="12552220" cy="2275921"/>
          </a:xfrm>
          <a:prstGeom prst="rect">
            <a:avLst/>
          </a:prstGeom>
          <a:solidFill>
            <a:schemeClr val="accent1"/>
          </a:solidFill>
          <a:ln w="38100">
            <a:gradFill flip="none" rotWithShape="1">
              <a:gsLst>
                <a:gs pos="0">
                  <a:srgbClr val="CFCFCF"/>
                </a:gs>
                <a:gs pos="100000">
                  <a:schemeClr val="bg1"/>
                </a:gs>
              </a:gsLst>
              <a:lin ang="2700000" scaled="1"/>
              <a:tileRect/>
            </a:gradFill>
          </a:ln>
          <a:effectLst>
            <a:innerShdw blurRad="203200" dist="203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椭圆 5"/>
          <p:cNvSpPr/>
          <p:nvPr>
            <p:custDataLst>
              <p:tags r:id="rId3"/>
            </p:custDataLst>
          </p:nvPr>
        </p:nvSpPr>
        <p:spPr>
          <a:xfrm>
            <a:off x="3563869" y="3779530"/>
            <a:ext cx="677952" cy="677952"/>
          </a:xfrm>
          <a:prstGeom prst="ellipse">
            <a:avLst/>
          </a:prstGeom>
          <a:gradFill flip="none" rotWithShape="1">
            <a:gsLst>
              <a:gs pos="0">
                <a:schemeClr val="accent1"/>
              </a:gs>
              <a:gs pos="100000">
                <a:schemeClr val="accent1">
                  <a:lumMod val="50000"/>
                </a:schemeClr>
              </a:gs>
            </a:gsLst>
            <a:lin ang="13500000" scaled="1"/>
            <a:tileRect/>
          </a:gradFill>
          <a:ln w="25400">
            <a:gradFill flip="none" rotWithShape="1">
              <a:gsLst>
                <a:gs pos="0">
                  <a:schemeClr val="accent1"/>
                </a:gs>
                <a:gs pos="100000">
                  <a:schemeClr val="accent1">
                    <a:lumMod val="50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12" name="PA_椭圆 11"/>
          <p:cNvSpPr/>
          <p:nvPr>
            <p:custDataLst>
              <p:tags r:id="rId4"/>
            </p:custDataLst>
          </p:nvPr>
        </p:nvSpPr>
        <p:spPr>
          <a:xfrm>
            <a:off x="-730128" y="2214641"/>
            <a:ext cx="1120554" cy="1120554"/>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14" name="PA_椭圆 13"/>
          <p:cNvSpPr/>
          <p:nvPr>
            <p:custDataLst>
              <p:tags r:id="rId5"/>
            </p:custDataLst>
          </p:nvPr>
        </p:nvSpPr>
        <p:spPr>
          <a:xfrm>
            <a:off x="2496203" y="4898492"/>
            <a:ext cx="822601" cy="822601"/>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4" name="PA_椭圆 3"/>
          <p:cNvSpPr/>
          <p:nvPr>
            <p:custDataLst>
              <p:tags r:id="rId6"/>
            </p:custDataLst>
          </p:nvPr>
        </p:nvSpPr>
        <p:spPr>
          <a:xfrm>
            <a:off x="536752" y="1270292"/>
            <a:ext cx="3541550" cy="3541550"/>
          </a:xfrm>
          <a:prstGeom prst="ellipse">
            <a:avLst/>
          </a:prstGeom>
          <a:gradFill flip="none" rotWithShape="1">
            <a:gsLst>
              <a:gs pos="0">
                <a:schemeClr val="bg1"/>
              </a:gs>
              <a:gs pos="100000">
                <a:schemeClr val="bg1">
                  <a:lumMod val="75000"/>
                </a:schemeClr>
              </a:gs>
            </a:gsLst>
            <a:lin ang="13500000" scaled="1"/>
            <a:tileRect/>
          </a:gradFill>
          <a:ln w="38100">
            <a:gradFill flip="none" rotWithShape="1">
              <a:gsLst>
                <a:gs pos="0">
                  <a:schemeClr val="bg1">
                    <a:lumMod val="100000"/>
                  </a:schemeClr>
                </a:gs>
                <a:gs pos="100000">
                  <a:schemeClr val="bg1">
                    <a:lumMod val="85000"/>
                  </a:schemeClr>
                </a:gs>
              </a:gsLst>
              <a:lin ang="2700000" scaled="1"/>
              <a:tileRect/>
            </a:gradFill>
          </a:ln>
          <a:effectLst>
            <a:outerShdw blurRad="254000" dist="203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11" name="PA_文本框 10"/>
          <p:cNvSpPr txBox="1"/>
          <p:nvPr>
            <p:custDataLst>
              <p:tags r:id="rId7"/>
            </p:custDataLst>
          </p:nvPr>
        </p:nvSpPr>
        <p:spPr>
          <a:xfrm>
            <a:off x="704188" y="2250471"/>
            <a:ext cx="3307316" cy="1938992"/>
          </a:xfrm>
          <a:prstGeom prst="rect">
            <a:avLst/>
          </a:prstGeom>
          <a:noFill/>
        </p:spPr>
        <p:txBody>
          <a:bodyPr wrap="none" rtlCol="0">
            <a:spAutoFit/>
          </a:bodyPr>
          <a:lstStyle/>
          <a:p>
            <a:r>
              <a:rPr lang="en-US" altLang="zh-CN" sz="12000" dirty="0">
                <a:solidFill>
                  <a:schemeClr val="accent1"/>
                </a:solidFill>
                <a:latin typeface="AgencyFB" panose="02000806040000020003" pitchFamily="2" charset="0"/>
              </a:rPr>
              <a:t>2020</a:t>
            </a:r>
            <a:endParaRPr lang="zh-CN" altLang="en-US" sz="12000" dirty="0">
              <a:solidFill>
                <a:schemeClr val="accent1"/>
              </a:solidFill>
              <a:latin typeface="AgencyFB" panose="02000806040000020003" pitchFamily="2" charset="0"/>
            </a:endParaRPr>
          </a:p>
        </p:txBody>
      </p:sp>
      <p:sp>
        <p:nvSpPr>
          <p:cNvPr id="15" name="PA_文本框 14"/>
          <p:cNvSpPr txBox="1"/>
          <p:nvPr>
            <p:custDataLst>
              <p:tags r:id="rId8"/>
            </p:custDataLst>
          </p:nvPr>
        </p:nvSpPr>
        <p:spPr>
          <a:xfrm>
            <a:off x="4507067" y="2227199"/>
            <a:ext cx="6904454" cy="1107996"/>
          </a:xfrm>
          <a:prstGeom prst="rect">
            <a:avLst/>
          </a:prstGeom>
          <a:noFill/>
          <a:effectLst/>
        </p:spPr>
        <p:txBody>
          <a:bodyPr wrap="none" rtlCol="0">
            <a:spAutoFit/>
          </a:bodyPr>
          <a:lstStyle/>
          <a:p>
            <a:r>
              <a:rPr lang="zh-CN" altLang="en-US" sz="6600" b="1" dirty="0">
                <a:solidFill>
                  <a:schemeClr val="bg1"/>
                </a:solidFill>
                <a:effectLst>
                  <a:outerShdw blurRad="203200" dist="203200" dir="2700000" algn="tl" rotWithShape="0">
                    <a:prstClr val="black">
                      <a:alpha val="60000"/>
                    </a:prstClr>
                  </a:outerShdw>
                </a:effectLst>
                <a:latin typeface="微软雅黑" panose="020B0503020204020204" pitchFamily="34" charset="-122"/>
                <a:ea typeface="微软雅黑" panose="020B0503020204020204" pitchFamily="34" charset="-122"/>
              </a:rPr>
              <a:t>工作总结</a:t>
            </a:r>
            <a:r>
              <a:rPr lang="en-US" altLang="zh-CN" sz="6600" b="1" dirty="0">
                <a:solidFill>
                  <a:schemeClr val="bg1"/>
                </a:solidFill>
                <a:effectLst>
                  <a:outerShdw blurRad="203200" dist="203200" dir="2700000" algn="tl" rotWithShape="0">
                    <a:prstClr val="black">
                      <a:alpha val="60000"/>
                    </a:prstClr>
                  </a:outerShdw>
                </a:effectLst>
                <a:latin typeface="微软雅黑" panose="020B0503020204020204" pitchFamily="34" charset="-122"/>
                <a:ea typeface="微软雅黑" panose="020B0503020204020204" pitchFamily="34" charset="-122"/>
              </a:rPr>
              <a:t>PPT</a:t>
            </a:r>
            <a:r>
              <a:rPr lang="zh-CN" altLang="en-US" sz="6600" b="1" dirty="0">
                <a:solidFill>
                  <a:schemeClr val="bg1"/>
                </a:solidFill>
                <a:effectLst>
                  <a:outerShdw blurRad="203200" dist="203200" dir="2700000" algn="tl" rotWithShape="0">
                    <a:prstClr val="black">
                      <a:alpha val="60000"/>
                    </a:prstClr>
                  </a:outerShdw>
                </a:effectLst>
                <a:latin typeface="微软雅黑" panose="020B0503020204020204" pitchFamily="34" charset="-122"/>
                <a:ea typeface="微软雅黑" panose="020B0503020204020204" pitchFamily="34" charset="-122"/>
              </a:rPr>
              <a:t>模板</a:t>
            </a:r>
          </a:p>
        </p:txBody>
      </p:sp>
      <p:sp>
        <p:nvSpPr>
          <p:cNvPr id="18" name="PA_文本框 17"/>
          <p:cNvSpPr txBox="1"/>
          <p:nvPr>
            <p:custDataLst>
              <p:tags r:id="rId9"/>
            </p:custDataLst>
          </p:nvPr>
        </p:nvSpPr>
        <p:spPr>
          <a:xfrm>
            <a:off x="5130635" y="3420769"/>
            <a:ext cx="5657318" cy="461665"/>
          </a:xfrm>
          <a:prstGeom prst="rect">
            <a:avLst/>
          </a:prstGeom>
          <a:noFill/>
          <a:effectLst/>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年中总结  年终总结  半年总结  季度总结</a:t>
            </a:r>
          </a:p>
        </p:txBody>
      </p:sp>
      <p:sp>
        <p:nvSpPr>
          <p:cNvPr id="19" name="PA_圆角矩形 18"/>
          <p:cNvSpPr/>
          <p:nvPr>
            <p:custDataLst>
              <p:tags r:id="rId10"/>
            </p:custDataLst>
          </p:nvPr>
        </p:nvSpPr>
        <p:spPr>
          <a:xfrm>
            <a:off x="6159294" y="4811842"/>
            <a:ext cx="3600000" cy="432000"/>
          </a:xfrm>
          <a:prstGeom prst="roundRect">
            <a:avLst>
              <a:gd name="adj" fmla="val 50000"/>
            </a:avLst>
          </a:prstGeom>
          <a:solidFill>
            <a:schemeClr val="accent1"/>
          </a:solidFill>
          <a:ln w="25400">
            <a:gradFill flip="none" rotWithShape="1">
              <a:gsLst>
                <a:gs pos="0">
                  <a:srgbClr val="CFCFCF"/>
                </a:gs>
                <a:gs pos="100000">
                  <a:schemeClr val="bg1"/>
                </a:gs>
              </a:gsLst>
              <a:lin ang="2700000" scaled="1"/>
              <a:tileRect/>
            </a:gradFill>
          </a:ln>
          <a:effectLst>
            <a:innerShdw blurRad="101600" dist="1016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PA_文本框 19"/>
          <p:cNvSpPr txBox="1"/>
          <p:nvPr>
            <p:custDataLst>
              <p:tags r:id="rId11"/>
            </p:custDataLst>
          </p:nvPr>
        </p:nvSpPr>
        <p:spPr>
          <a:xfrm>
            <a:off x="6555708" y="4843176"/>
            <a:ext cx="2634054" cy="369332"/>
          </a:xfrm>
          <a:prstGeom prst="rect">
            <a:avLst/>
          </a:prstGeom>
          <a:noFill/>
          <a:effectLst/>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汇报</a:t>
            </a:r>
            <a:r>
              <a:rPr lang="zh-CN" altLang="en-US" b="1">
                <a:solidFill>
                  <a:schemeClr val="bg1"/>
                </a:solidFill>
                <a:latin typeface="微软雅黑" panose="020B0503020204020204" pitchFamily="34" charset="-122"/>
                <a:ea typeface="微软雅黑" panose="020B0503020204020204" pitchFamily="34" charset="-122"/>
              </a:rPr>
              <a:t>人：</a:t>
            </a:r>
            <a:r>
              <a:rPr lang="en-US" altLang="zh-CN" b="1">
                <a:solidFill>
                  <a:schemeClr val="bg1"/>
                </a:solidFill>
                <a:latin typeface="微软雅黑" panose="020B0503020204020204" pitchFamily="34" charset="-122"/>
                <a:ea typeface="微软雅黑" panose="020B0503020204020204" pitchFamily="34" charset="-122"/>
              </a:rPr>
              <a:t>XXXXXXXX</a:t>
            </a:r>
            <a:r>
              <a:rPr lang="zh-CN" altLang="en-US" b="1">
                <a:solidFill>
                  <a:schemeClr val="bg1"/>
                </a:solidFill>
                <a:latin typeface="微软雅黑" panose="020B0503020204020204" pitchFamily="34" charset="-122"/>
                <a:ea typeface="微软雅黑" panose="020B0503020204020204" pitchFamily="34" charset="-122"/>
              </a:rPr>
              <a:t>店</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1" name="PA_任意多边形 5"/>
          <p:cNvSpPr>
            <a:spLocks noEditPoints="1"/>
          </p:cNvSpPr>
          <p:nvPr>
            <p:custDataLst>
              <p:tags r:id="rId12"/>
            </p:custDataLst>
          </p:nvPr>
        </p:nvSpPr>
        <p:spPr bwMode="auto">
          <a:xfrm>
            <a:off x="1919211" y="1503313"/>
            <a:ext cx="776632" cy="855005"/>
          </a:xfrm>
          <a:custGeom>
            <a:avLst/>
            <a:gdLst>
              <a:gd name="T0" fmla="*/ 39171 w 40338"/>
              <a:gd name="T1" fmla="*/ 17975 h 44514"/>
              <a:gd name="T2" fmla="*/ 31480 w 40338"/>
              <a:gd name="T3" fmla="*/ 18114 h 44514"/>
              <a:gd name="T4" fmla="*/ 31970 w 40338"/>
              <a:gd name="T5" fmla="*/ 20308 h 44514"/>
              <a:gd name="T6" fmla="*/ 34786 w 40338"/>
              <a:gd name="T7" fmla="*/ 21008 h 44514"/>
              <a:gd name="T8" fmla="*/ 19218 w 40338"/>
              <a:gd name="T9" fmla="*/ 35978 h 44514"/>
              <a:gd name="T10" fmla="*/ 13120 w 40338"/>
              <a:gd name="T11" fmla="*/ 31755 h 44514"/>
              <a:gd name="T12" fmla="*/ 13763 w 40338"/>
              <a:gd name="T13" fmla="*/ 34765 h 44514"/>
              <a:gd name="T14" fmla="*/ 18610 w 40338"/>
              <a:gd name="T15" fmla="*/ 39010 h 44514"/>
              <a:gd name="T16" fmla="*/ 37211 w 40338"/>
              <a:gd name="T17" fmla="*/ 22237 h 44514"/>
              <a:gd name="T18" fmla="*/ 37608 w 40338"/>
              <a:gd name="T19" fmla="*/ 22034 h 44514"/>
              <a:gd name="T20" fmla="*/ 38028 w 40338"/>
              <a:gd name="T21" fmla="*/ 26003 h 44514"/>
              <a:gd name="T22" fmla="*/ 40331 w 40338"/>
              <a:gd name="T23" fmla="*/ 19129 h 44514"/>
              <a:gd name="T24" fmla="*/ 37232 w 40338"/>
              <a:gd name="T25" fmla="*/ 41570 h 44514"/>
              <a:gd name="T26" fmla="*/ 32125 w 40338"/>
              <a:gd name="T27" fmla="*/ 44514 h 44514"/>
              <a:gd name="T28" fmla="*/ 30742 w 40338"/>
              <a:gd name="T29" fmla="*/ 44514 h 44514"/>
              <a:gd name="T30" fmla="*/ 37232 w 40338"/>
              <a:gd name="T31" fmla="*/ 35868 h 44514"/>
              <a:gd name="T32" fmla="*/ 28582 w 40338"/>
              <a:gd name="T33" fmla="*/ 44514 h 44514"/>
              <a:gd name="T34" fmla="*/ 37232 w 40338"/>
              <a:gd name="T35" fmla="*/ 30938 h 44514"/>
              <a:gd name="T36" fmla="*/ 21497 w 40338"/>
              <a:gd name="T37" fmla="*/ 44514 h 44514"/>
              <a:gd name="T38" fmla="*/ 20114 w 40338"/>
              <a:gd name="T39" fmla="*/ 44514 h 44514"/>
              <a:gd name="T40" fmla="*/ 16571 w 40338"/>
              <a:gd name="T41" fmla="*/ 44514 h 44514"/>
              <a:gd name="T42" fmla="*/ 36918 w 40338"/>
              <a:gd name="T43" fmla="*/ 24168 h 44514"/>
              <a:gd name="T44" fmla="*/ 13028 w 40338"/>
              <a:gd name="T45" fmla="*/ 44514 h 44514"/>
              <a:gd name="T46" fmla="*/ 17828 w 40338"/>
              <a:gd name="T47" fmla="*/ 39800 h 44514"/>
              <a:gd name="T48" fmla="*/ 10869 w 40338"/>
              <a:gd name="T49" fmla="*/ 44514 h 44514"/>
              <a:gd name="T50" fmla="*/ 14231 w 40338"/>
              <a:gd name="T51" fmla="*/ 36226 h 44514"/>
              <a:gd name="T52" fmla="*/ 14926 w 40338"/>
              <a:gd name="T53" fmla="*/ 36915 h 44514"/>
              <a:gd name="T54" fmla="*/ 8036 w 40338"/>
              <a:gd name="T55" fmla="*/ 13168 h 44514"/>
              <a:gd name="T56" fmla="*/ 13521 w 40338"/>
              <a:gd name="T57" fmla="*/ 10752 h 44514"/>
              <a:gd name="T58" fmla="*/ 14682 w 40338"/>
              <a:gd name="T59" fmla="*/ 21323 h 44514"/>
              <a:gd name="T60" fmla="*/ 18235 w 40338"/>
              <a:gd name="T61" fmla="*/ 32196 h 44514"/>
              <a:gd name="T62" fmla="*/ 20591 w 40338"/>
              <a:gd name="T63" fmla="*/ 22982 h 44514"/>
              <a:gd name="T64" fmla="*/ 19247 w 40338"/>
              <a:gd name="T65" fmla="*/ 9016 h 44514"/>
              <a:gd name="T66" fmla="*/ 18603 w 40338"/>
              <a:gd name="T67" fmla="*/ 9655 h 44514"/>
              <a:gd name="T68" fmla="*/ 18303 w 40338"/>
              <a:gd name="T69" fmla="*/ 8503 h 44514"/>
              <a:gd name="T70" fmla="*/ 17469 w 40338"/>
              <a:gd name="T71" fmla="*/ 11845 h 44514"/>
              <a:gd name="T72" fmla="*/ 15413 w 40338"/>
              <a:gd name="T73" fmla="*/ 7505 h 44514"/>
              <a:gd name="T74" fmla="*/ 6227 w 40338"/>
              <a:gd name="T75" fmla="*/ 13074 h 44514"/>
              <a:gd name="T76" fmla="*/ 21214 w 40338"/>
              <a:gd name="T77" fmla="*/ 3144 h 44514"/>
              <a:gd name="T78" fmla="*/ 19135 w 40338"/>
              <a:gd name="T79" fmla="*/ 7307 h 44514"/>
              <a:gd name="T80" fmla="*/ 22634 w 40338"/>
              <a:gd name="T81" fmla="*/ 13300 h 44514"/>
              <a:gd name="T82" fmla="*/ 27720 w 40338"/>
              <a:gd name="T83" fmla="*/ 8718 h 44514"/>
              <a:gd name="T84" fmla="*/ 19976 w 40338"/>
              <a:gd name="T85" fmla="*/ 9832 h 44514"/>
              <a:gd name="T86" fmla="*/ 11809 w 40338"/>
              <a:gd name="T87" fmla="*/ 25425 h 44514"/>
              <a:gd name="T88" fmla="*/ 9318 w 40338"/>
              <a:gd name="T89" fmla="*/ 32741 h 44514"/>
              <a:gd name="T90" fmla="*/ 15426 w 40338"/>
              <a:gd name="T91" fmla="*/ 23037 h 44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338" h="44514">
                <a:moveTo>
                  <a:pt x="40331" y="19129"/>
                </a:moveTo>
                <a:cubicBezTo>
                  <a:pt x="40330" y="18820"/>
                  <a:pt x="40208" y="18527"/>
                  <a:pt x="39991" y="18312"/>
                </a:cubicBezTo>
                <a:cubicBezTo>
                  <a:pt x="39773" y="18097"/>
                  <a:pt x="39483" y="17975"/>
                  <a:pt x="39171" y="17975"/>
                </a:cubicBezTo>
                <a:lnTo>
                  <a:pt x="31962" y="17998"/>
                </a:lnTo>
                <a:cubicBezTo>
                  <a:pt x="31831" y="18003"/>
                  <a:pt x="31698" y="18031"/>
                  <a:pt x="31536" y="18097"/>
                </a:cubicBezTo>
                <a:cubicBezTo>
                  <a:pt x="31528" y="18097"/>
                  <a:pt x="31486" y="18114"/>
                  <a:pt x="31480" y="18114"/>
                </a:cubicBezTo>
                <a:cubicBezTo>
                  <a:pt x="31072" y="18307"/>
                  <a:pt x="30808" y="18715"/>
                  <a:pt x="30811" y="19156"/>
                </a:cubicBezTo>
                <a:cubicBezTo>
                  <a:pt x="30814" y="19635"/>
                  <a:pt x="31101" y="20054"/>
                  <a:pt x="31545" y="20225"/>
                </a:cubicBezTo>
                <a:cubicBezTo>
                  <a:pt x="31686" y="20281"/>
                  <a:pt x="31826" y="20308"/>
                  <a:pt x="31970" y="20308"/>
                </a:cubicBezTo>
                <a:lnTo>
                  <a:pt x="34491" y="20297"/>
                </a:lnTo>
                <a:cubicBezTo>
                  <a:pt x="34660" y="20297"/>
                  <a:pt x="34811" y="20402"/>
                  <a:pt x="34878" y="20556"/>
                </a:cubicBezTo>
                <a:cubicBezTo>
                  <a:pt x="34941" y="20711"/>
                  <a:pt x="34905" y="20887"/>
                  <a:pt x="34786" y="21008"/>
                </a:cubicBezTo>
                <a:lnTo>
                  <a:pt x="19805" y="35978"/>
                </a:lnTo>
                <a:cubicBezTo>
                  <a:pt x="19723" y="36055"/>
                  <a:pt x="19618" y="36099"/>
                  <a:pt x="19511" y="36099"/>
                </a:cubicBezTo>
                <a:cubicBezTo>
                  <a:pt x="19404" y="36099"/>
                  <a:pt x="19299" y="36061"/>
                  <a:pt x="19218" y="35978"/>
                </a:cubicBezTo>
                <a:lnTo>
                  <a:pt x="14953" y="31738"/>
                </a:lnTo>
                <a:cubicBezTo>
                  <a:pt x="14712" y="31501"/>
                  <a:pt x="14377" y="31363"/>
                  <a:pt x="14039" y="31363"/>
                </a:cubicBezTo>
                <a:cubicBezTo>
                  <a:pt x="13694" y="31363"/>
                  <a:pt x="13370" y="31501"/>
                  <a:pt x="13120" y="31755"/>
                </a:cubicBezTo>
                <a:lnTo>
                  <a:pt x="0" y="44514"/>
                </a:lnTo>
                <a:lnTo>
                  <a:pt x="3751" y="44514"/>
                </a:lnTo>
                <a:lnTo>
                  <a:pt x="13763" y="34765"/>
                </a:lnTo>
                <a:cubicBezTo>
                  <a:pt x="13843" y="34688"/>
                  <a:pt x="13946" y="34655"/>
                  <a:pt x="14049" y="34655"/>
                </a:cubicBezTo>
                <a:cubicBezTo>
                  <a:pt x="14155" y="34655"/>
                  <a:pt x="14261" y="34693"/>
                  <a:pt x="14341" y="34771"/>
                </a:cubicBezTo>
                <a:lnTo>
                  <a:pt x="18610" y="39010"/>
                </a:lnTo>
                <a:cubicBezTo>
                  <a:pt x="18850" y="39254"/>
                  <a:pt x="19183" y="39386"/>
                  <a:pt x="19523" y="39386"/>
                </a:cubicBezTo>
                <a:cubicBezTo>
                  <a:pt x="19869" y="39386"/>
                  <a:pt x="20193" y="39254"/>
                  <a:pt x="20437" y="39006"/>
                </a:cubicBezTo>
                <a:lnTo>
                  <a:pt x="37211" y="22237"/>
                </a:lnTo>
                <a:cubicBezTo>
                  <a:pt x="37224" y="22227"/>
                  <a:pt x="37234" y="22216"/>
                  <a:pt x="37247" y="22205"/>
                </a:cubicBezTo>
                <a:lnTo>
                  <a:pt x="37350" y="22128"/>
                </a:lnTo>
                <a:cubicBezTo>
                  <a:pt x="37426" y="22067"/>
                  <a:pt x="37517" y="22034"/>
                  <a:pt x="37608" y="22034"/>
                </a:cubicBezTo>
                <a:cubicBezTo>
                  <a:pt x="37671" y="22034"/>
                  <a:pt x="37732" y="22050"/>
                  <a:pt x="37789" y="22078"/>
                </a:cubicBezTo>
                <a:cubicBezTo>
                  <a:pt x="37932" y="22144"/>
                  <a:pt x="38023" y="22293"/>
                  <a:pt x="38024" y="22447"/>
                </a:cubicBezTo>
                <a:lnTo>
                  <a:pt x="38028" y="26003"/>
                </a:lnTo>
                <a:cubicBezTo>
                  <a:pt x="38030" y="26644"/>
                  <a:pt x="38548" y="27162"/>
                  <a:pt x="39184" y="27162"/>
                </a:cubicBezTo>
                <a:cubicBezTo>
                  <a:pt x="39819" y="27162"/>
                  <a:pt x="40338" y="26638"/>
                  <a:pt x="40338" y="26003"/>
                </a:cubicBezTo>
                <a:lnTo>
                  <a:pt x="40331" y="19129"/>
                </a:lnTo>
                <a:close/>
                <a:moveTo>
                  <a:pt x="35666" y="44514"/>
                </a:moveTo>
                <a:lnTo>
                  <a:pt x="37232" y="42948"/>
                </a:lnTo>
                <a:lnTo>
                  <a:pt x="37232" y="41570"/>
                </a:lnTo>
                <a:lnTo>
                  <a:pt x="34285" y="44514"/>
                </a:lnTo>
                <a:lnTo>
                  <a:pt x="35666" y="44514"/>
                </a:lnTo>
                <a:close/>
                <a:moveTo>
                  <a:pt x="32125" y="44514"/>
                </a:moveTo>
                <a:lnTo>
                  <a:pt x="37232" y="39408"/>
                </a:lnTo>
                <a:lnTo>
                  <a:pt x="37232" y="38024"/>
                </a:lnTo>
                <a:lnTo>
                  <a:pt x="30742" y="44514"/>
                </a:lnTo>
                <a:lnTo>
                  <a:pt x="32125" y="44514"/>
                </a:lnTo>
                <a:close/>
                <a:moveTo>
                  <a:pt x="28582" y="44514"/>
                </a:moveTo>
                <a:lnTo>
                  <a:pt x="37232" y="35868"/>
                </a:lnTo>
                <a:lnTo>
                  <a:pt x="37232" y="34484"/>
                </a:lnTo>
                <a:lnTo>
                  <a:pt x="27198" y="44514"/>
                </a:lnTo>
                <a:lnTo>
                  <a:pt x="28582" y="44514"/>
                </a:lnTo>
                <a:close/>
                <a:moveTo>
                  <a:pt x="25040" y="44514"/>
                </a:moveTo>
                <a:lnTo>
                  <a:pt x="37232" y="32323"/>
                </a:lnTo>
                <a:lnTo>
                  <a:pt x="37232" y="30938"/>
                </a:lnTo>
                <a:lnTo>
                  <a:pt x="23657" y="44514"/>
                </a:lnTo>
                <a:lnTo>
                  <a:pt x="25040" y="44514"/>
                </a:lnTo>
                <a:close/>
                <a:moveTo>
                  <a:pt x="21497" y="44514"/>
                </a:moveTo>
                <a:lnTo>
                  <a:pt x="37232" y="28777"/>
                </a:lnTo>
                <a:lnTo>
                  <a:pt x="37232" y="27399"/>
                </a:lnTo>
                <a:lnTo>
                  <a:pt x="20114" y="44514"/>
                </a:lnTo>
                <a:lnTo>
                  <a:pt x="21497" y="44514"/>
                </a:lnTo>
                <a:close/>
                <a:moveTo>
                  <a:pt x="36918" y="24168"/>
                </a:moveTo>
                <a:lnTo>
                  <a:pt x="16571" y="44514"/>
                </a:lnTo>
                <a:lnTo>
                  <a:pt x="17953" y="44514"/>
                </a:lnTo>
                <a:lnTo>
                  <a:pt x="36920" y="25546"/>
                </a:lnTo>
                <a:lnTo>
                  <a:pt x="36918" y="24168"/>
                </a:lnTo>
                <a:close/>
                <a:moveTo>
                  <a:pt x="17828" y="39800"/>
                </a:moveTo>
                <a:lnTo>
                  <a:pt x="17788" y="39756"/>
                </a:lnTo>
                <a:lnTo>
                  <a:pt x="13028" y="44514"/>
                </a:lnTo>
                <a:lnTo>
                  <a:pt x="14410" y="44514"/>
                </a:lnTo>
                <a:lnTo>
                  <a:pt x="18610" y="40312"/>
                </a:lnTo>
                <a:cubicBezTo>
                  <a:pt x="18320" y="40196"/>
                  <a:pt x="18052" y="40020"/>
                  <a:pt x="17828" y="39800"/>
                </a:cubicBezTo>
                <a:close/>
                <a:moveTo>
                  <a:pt x="16010" y="37991"/>
                </a:moveTo>
                <a:lnTo>
                  <a:pt x="9487" y="44514"/>
                </a:lnTo>
                <a:lnTo>
                  <a:pt x="10869" y="44514"/>
                </a:lnTo>
                <a:lnTo>
                  <a:pt x="16703" y="38680"/>
                </a:lnTo>
                <a:lnTo>
                  <a:pt x="16010" y="37991"/>
                </a:lnTo>
                <a:close/>
                <a:moveTo>
                  <a:pt x="14231" y="36226"/>
                </a:moveTo>
                <a:lnTo>
                  <a:pt x="5944" y="44514"/>
                </a:lnTo>
                <a:lnTo>
                  <a:pt x="7325" y="44514"/>
                </a:lnTo>
                <a:lnTo>
                  <a:pt x="14926" y="36915"/>
                </a:lnTo>
                <a:lnTo>
                  <a:pt x="14231" y="36226"/>
                </a:lnTo>
                <a:close/>
                <a:moveTo>
                  <a:pt x="8030" y="13173"/>
                </a:moveTo>
                <a:lnTo>
                  <a:pt x="8036" y="13168"/>
                </a:lnTo>
                <a:cubicBezTo>
                  <a:pt x="8110" y="13101"/>
                  <a:pt x="11369" y="10433"/>
                  <a:pt x="11571" y="10372"/>
                </a:cubicBezTo>
                <a:cubicBezTo>
                  <a:pt x="11701" y="10328"/>
                  <a:pt x="14479" y="10460"/>
                  <a:pt x="14479" y="10460"/>
                </a:cubicBezTo>
                <a:lnTo>
                  <a:pt x="13521" y="10752"/>
                </a:lnTo>
                <a:cubicBezTo>
                  <a:pt x="13076" y="12671"/>
                  <a:pt x="11920" y="16426"/>
                  <a:pt x="11743" y="18168"/>
                </a:cubicBezTo>
                <a:cubicBezTo>
                  <a:pt x="11724" y="18367"/>
                  <a:pt x="12212" y="18467"/>
                  <a:pt x="12198" y="18648"/>
                </a:cubicBezTo>
                <a:cubicBezTo>
                  <a:pt x="12166" y="19028"/>
                  <a:pt x="12765" y="20341"/>
                  <a:pt x="14682" y="21323"/>
                </a:cubicBezTo>
                <a:cubicBezTo>
                  <a:pt x="15165" y="21846"/>
                  <a:pt x="17773" y="24471"/>
                  <a:pt x="17803" y="24532"/>
                </a:cubicBezTo>
                <a:cubicBezTo>
                  <a:pt x="17811" y="24631"/>
                  <a:pt x="16963" y="30316"/>
                  <a:pt x="16963" y="30316"/>
                </a:cubicBezTo>
                <a:cubicBezTo>
                  <a:pt x="16825" y="31264"/>
                  <a:pt x="17349" y="32085"/>
                  <a:pt x="18235" y="32196"/>
                </a:cubicBezTo>
                <a:cubicBezTo>
                  <a:pt x="19122" y="32306"/>
                  <a:pt x="19862" y="31711"/>
                  <a:pt x="20000" y="30762"/>
                </a:cubicBezTo>
                <a:cubicBezTo>
                  <a:pt x="20000" y="30757"/>
                  <a:pt x="20825" y="24757"/>
                  <a:pt x="20882" y="24532"/>
                </a:cubicBezTo>
                <a:cubicBezTo>
                  <a:pt x="21132" y="23578"/>
                  <a:pt x="20741" y="23242"/>
                  <a:pt x="20591" y="22982"/>
                </a:cubicBezTo>
                <a:cubicBezTo>
                  <a:pt x="20400" y="22651"/>
                  <a:pt x="17540" y="19354"/>
                  <a:pt x="17426" y="19222"/>
                </a:cubicBezTo>
                <a:cubicBezTo>
                  <a:pt x="17971" y="14684"/>
                  <a:pt x="19784" y="11635"/>
                  <a:pt x="19745" y="10968"/>
                </a:cubicBezTo>
                <a:cubicBezTo>
                  <a:pt x="19660" y="9534"/>
                  <a:pt x="19247" y="9016"/>
                  <a:pt x="19247" y="9016"/>
                </a:cubicBezTo>
                <a:lnTo>
                  <a:pt x="19137" y="9275"/>
                </a:lnTo>
                <a:cubicBezTo>
                  <a:pt x="19164" y="11216"/>
                  <a:pt x="18523" y="12721"/>
                  <a:pt x="18523" y="12721"/>
                </a:cubicBezTo>
                <a:cubicBezTo>
                  <a:pt x="18523" y="12721"/>
                  <a:pt x="18696" y="10399"/>
                  <a:pt x="18603" y="9655"/>
                </a:cubicBezTo>
                <a:cubicBezTo>
                  <a:pt x="18719" y="9429"/>
                  <a:pt x="18838" y="9154"/>
                  <a:pt x="18838" y="9154"/>
                </a:cubicBezTo>
                <a:lnTo>
                  <a:pt x="18590" y="8608"/>
                </a:lnTo>
                <a:cubicBezTo>
                  <a:pt x="18590" y="8608"/>
                  <a:pt x="18423" y="8541"/>
                  <a:pt x="18303" y="8503"/>
                </a:cubicBezTo>
                <a:cubicBezTo>
                  <a:pt x="18087" y="8613"/>
                  <a:pt x="17796" y="8894"/>
                  <a:pt x="17796" y="8894"/>
                </a:cubicBezTo>
                <a:cubicBezTo>
                  <a:pt x="17796" y="8894"/>
                  <a:pt x="17888" y="9237"/>
                  <a:pt x="18055" y="9550"/>
                </a:cubicBezTo>
                <a:cubicBezTo>
                  <a:pt x="18015" y="9644"/>
                  <a:pt x="17832" y="10714"/>
                  <a:pt x="17469" y="11845"/>
                </a:cubicBezTo>
                <a:cubicBezTo>
                  <a:pt x="17542" y="8652"/>
                  <a:pt x="16919" y="7797"/>
                  <a:pt x="16668" y="7555"/>
                </a:cubicBezTo>
                <a:lnTo>
                  <a:pt x="16664" y="7555"/>
                </a:lnTo>
                <a:cubicBezTo>
                  <a:pt x="16335" y="7521"/>
                  <a:pt x="15425" y="7532"/>
                  <a:pt x="15413" y="7505"/>
                </a:cubicBezTo>
                <a:cubicBezTo>
                  <a:pt x="14504" y="7571"/>
                  <a:pt x="12853" y="7753"/>
                  <a:pt x="10781" y="7984"/>
                </a:cubicBezTo>
                <a:cubicBezTo>
                  <a:pt x="10661" y="8001"/>
                  <a:pt x="6340" y="11260"/>
                  <a:pt x="6325" y="11271"/>
                </a:cubicBezTo>
                <a:cubicBezTo>
                  <a:pt x="5802" y="11745"/>
                  <a:pt x="5758" y="12550"/>
                  <a:pt x="6227" y="13074"/>
                </a:cubicBezTo>
                <a:cubicBezTo>
                  <a:pt x="6700" y="13598"/>
                  <a:pt x="7505" y="13642"/>
                  <a:pt x="8030" y="13173"/>
                </a:cubicBezTo>
                <a:close/>
                <a:moveTo>
                  <a:pt x="19135" y="7307"/>
                </a:moveTo>
                <a:cubicBezTo>
                  <a:pt x="20728" y="7047"/>
                  <a:pt x="21130" y="4897"/>
                  <a:pt x="21214" y="3144"/>
                </a:cubicBezTo>
                <a:cubicBezTo>
                  <a:pt x="21301" y="1395"/>
                  <a:pt x="20024" y="144"/>
                  <a:pt x="18780" y="84"/>
                </a:cubicBezTo>
                <a:cubicBezTo>
                  <a:pt x="17075" y="0"/>
                  <a:pt x="15894" y="1368"/>
                  <a:pt x="15806" y="3116"/>
                </a:cubicBezTo>
                <a:cubicBezTo>
                  <a:pt x="15962" y="5977"/>
                  <a:pt x="17960" y="7488"/>
                  <a:pt x="19135" y="7307"/>
                </a:cubicBezTo>
                <a:close/>
                <a:moveTo>
                  <a:pt x="20117" y="11100"/>
                </a:moveTo>
                <a:cubicBezTo>
                  <a:pt x="20053" y="11635"/>
                  <a:pt x="19745" y="12390"/>
                  <a:pt x="19745" y="12390"/>
                </a:cubicBezTo>
                <a:lnTo>
                  <a:pt x="22634" y="13300"/>
                </a:lnTo>
                <a:cubicBezTo>
                  <a:pt x="23015" y="13427"/>
                  <a:pt x="23422" y="13355"/>
                  <a:pt x="23746" y="13124"/>
                </a:cubicBezTo>
                <a:lnTo>
                  <a:pt x="27435" y="10466"/>
                </a:lnTo>
                <a:cubicBezTo>
                  <a:pt x="27998" y="10063"/>
                  <a:pt x="28124" y="9275"/>
                  <a:pt x="27720" y="8718"/>
                </a:cubicBezTo>
                <a:cubicBezTo>
                  <a:pt x="27314" y="8150"/>
                  <a:pt x="26530" y="8024"/>
                  <a:pt x="25969" y="8431"/>
                </a:cubicBezTo>
                <a:lnTo>
                  <a:pt x="22790" y="10720"/>
                </a:lnTo>
                <a:lnTo>
                  <a:pt x="19976" y="9832"/>
                </a:lnTo>
                <a:cubicBezTo>
                  <a:pt x="19976" y="9832"/>
                  <a:pt x="20176" y="10576"/>
                  <a:pt x="20117" y="11100"/>
                </a:cubicBezTo>
                <a:close/>
                <a:moveTo>
                  <a:pt x="12778" y="20650"/>
                </a:moveTo>
                <a:lnTo>
                  <a:pt x="11809" y="25425"/>
                </a:lnTo>
                <a:lnTo>
                  <a:pt x="7045" y="30685"/>
                </a:lnTo>
                <a:cubicBezTo>
                  <a:pt x="6476" y="31314"/>
                  <a:pt x="6525" y="32279"/>
                  <a:pt x="7153" y="32852"/>
                </a:cubicBezTo>
                <a:cubicBezTo>
                  <a:pt x="7780" y="33420"/>
                  <a:pt x="8750" y="33370"/>
                  <a:pt x="9318" y="32741"/>
                </a:cubicBezTo>
                <a:lnTo>
                  <a:pt x="14365" y="27173"/>
                </a:lnTo>
                <a:cubicBezTo>
                  <a:pt x="14552" y="26968"/>
                  <a:pt x="14676" y="26715"/>
                  <a:pt x="14732" y="26445"/>
                </a:cubicBezTo>
                <a:lnTo>
                  <a:pt x="15426" y="23037"/>
                </a:lnTo>
                <a:cubicBezTo>
                  <a:pt x="15117" y="22679"/>
                  <a:pt x="14780" y="22298"/>
                  <a:pt x="14461" y="21951"/>
                </a:cubicBezTo>
                <a:cubicBezTo>
                  <a:pt x="13819" y="21604"/>
                  <a:pt x="13226" y="21108"/>
                  <a:pt x="12778" y="2065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PA_椭圆 6"/>
          <p:cNvSpPr/>
          <p:nvPr>
            <p:custDataLst>
              <p:tags r:id="rId13"/>
            </p:custDataLst>
          </p:nvPr>
        </p:nvSpPr>
        <p:spPr>
          <a:xfrm>
            <a:off x="786474" y="1088400"/>
            <a:ext cx="829826" cy="829826"/>
          </a:xfrm>
          <a:prstGeom prst="ellipse">
            <a:avLst/>
          </a:prstGeom>
          <a:gradFill flip="none" rotWithShape="1">
            <a:gsLst>
              <a:gs pos="0">
                <a:schemeClr val="accent2"/>
              </a:gs>
              <a:gs pos="100000">
                <a:schemeClr val="accent2">
                  <a:lumMod val="50000"/>
                </a:schemeClr>
              </a:gs>
            </a:gsLst>
            <a:lin ang="13500000" scaled="1"/>
            <a:tileRect/>
          </a:gradFill>
          <a:ln w="25400">
            <a:gradFill flip="none" rotWithShape="1">
              <a:gsLst>
                <a:gs pos="0">
                  <a:schemeClr val="accent2"/>
                </a:gs>
                <a:gs pos="100000">
                  <a:schemeClr val="accent2">
                    <a:lumMod val="50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9" name="PA_椭圆 8"/>
          <p:cNvSpPr/>
          <p:nvPr>
            <p:custDataLst>
              <p:tags r:id="rId14"/>
            </p:custDataLst>
          </p:nvPr>
        </p:nvSpPr>
        <p:spPr>
          <a:xfrm>
            <a:off x="3538140" y="1514139"/>
            <a:ext cx="729411" cy="729411"/>
          </a:xfrm>
          <a:prstGeom prst="ellipse">
            <a:avLst/>
          </a:prstGeom>
          <a:gradFill flip="none" rotWithShape="1">
            <a:gsLst>
              <a:gs pos="0">
                <a:schemeClr val="accent4"/>
              </a:gs>
              <a:gs pos="100000">
                <a:schemeClr val="accent4">
                  <a:lumMod val="50000"/>
                </a:schemeClr>
              </a:gs>
            </a:gsLst>
            <a:lin ang="13500000" scaled="1"/>
            <a:tileRect/>
          </a:gradFill>
          <a:ln w="25400">
            <a:gradFill flip="none" rotWithShape="1">
              <a:gsLst>
                <a:gs pos="0">
                  <a:schemeClr val="accent4"/>
                </a:gs>
                <a:gs pos="100000">
                  <a:schemeClr val="accent4">
                    <a:lumMod val="50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pic>
        <p:nvPicPr>
          <p:cNvPr id="2" name="PA_优美欢快 - River Flows in You">
            <a:hlinkClick r:id="" action="ppaction://media"/>
          </p:cNvPr>
          <p:cNvPicPr>
            <a:picLocks noChangeAspect="1"/>
          </p:cNvPicPr>
          <p:nvPr>
            <a:audioFile r:link="rId16"/>
            <p:custDataLst>
              <p:tags r:id="rId17"/>
            </p:custDataLst>
            <p:extLst>
              <p:ext uri="{DAA4B4D4-6D71-4841-9C94-3DE7FCFB9230}">
                <p14:media xmlns:p14="http://schemas.microsoft.com/office/powerpoint/2010/main" r:embed="rId15"/>
              </p:ext>
            </p:extLst>
          </p:nvPr>
        </p:nvPicPr>
        <p:blipFill>
          <a:blip r:embed="rId21" cstate="print"/>
          <a:stretch>
            <a:fillRect/>
          </a:stretch>
        </p:blipFill>
        <p:spPr>
          <a:xfrm>
            <a:off x="11411521" y="6069106"/>
            <a:ext cx="609600" cy="609600"/>
          </a:xfrm>
          <a:prstGeom prst="rect">
            <a:avLst/>
          </a:prstGeom>
        </p:spPr>
      </p:pic>
    </p:spTree>
    <p:extLst>
      <p:ext uri="{BB962C8B-B14F-4D97-AF65-F5344CB8AC3E}">
        <p14:creationId xmlns:p14="http://schemas.microsoft.com/office/powerpoint/2010/main" val="251027467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250" fill="hold"/>
                                        <p:tgtEl>
                                          <p:spTgt spid="4"/>
                                        </p:tgtEl>
                                        <p:attrNameLst>
                                          <p:attrName>ppt_w</p:attrName>
                                        </p:attrNameLst>
                                      </p:cBhvr>
                                      <p:tavLst>
                                        <p:tav tm="0">
                                          <p:val>
                                            <p:fltVal val="0"/>
                                          </p:val>
                                        </p:tav>
                                        <p:tav tm="100000">
                                          <p:val>
                                            <p:strVal val="#ppt_w"/>
                                          </p:val>
                                        </p:tav>
                                      </p:tavLst>
                                    </p:anim>
                                    <p:anim calcmode="lin" valueType="num">
                                      <p:cBhvr>
                                        <p:cTn id="11" dur="250" fill="hold"/>
                                        <p:tgtEl>
                                          <p:spTgt spid="4"/>
                                        </p:tgtEl>
                                        <p:attrNameLst>
                                          <p:attrName>ppt_h</p:attrName>
                                        </p:attrNameLst>
                                      </p:cBhvr>
                                      <p:tavLst>
                                        <p:tav tm="0">
                                          <p:val>
                                            <p:fltVal val="0"/>
                                          </p:val>
                                        </p:tav>
                                        <p:tav tm="100000">
                                          <p:val>
                                            <p:strVal val="#ppt_h"/>
                                          </p:val>
                                        </p:tav>
                                      </p:tavLst>
                                    </p:anim>
                                    <p:animEffect transition="in" filter="fade">
                                      <p:cBhvr>
                                        <p:cTn id="12" dur="250"/>
                                        <p:tgtEl>
                                          <p:spTgt spid="4"/>
                                        </p:tgtEl>
                                      </p:cBhvr>
                                    </p:animEffect>
                                  </p:childTnLst>
                                </p:cTn>
                              </p:par>
                              <p:par>
                                <p:cTn id="13" presetID="6" presetClass="emph" presetSubtype="0" decel="100000" fill="hold" grpId="1" nodeType="withEffect">
                                  <p:stCondLst>
                                    <p:cond delay="200"/>
                                  </p:stCondLst>
                                  <p:childTnLst>
                                    <p:animScale>
                                      <p:cBhvr>
                                        <p:cTn id="14" dur="250" fill="hold"/>
                                        <p:tgtEl>
                                          <p:spTgt spid="4"/>
                                        </p:tgtEl>
                                      </p:cBhvr>
                                      <p:by x="120000" y="120000"/>
                                    </p:animScale>
                                  </p:childTnLst>
                                </p:cTn>
                              </p:par>
                              <p:par>
                                <p:cTn id="15" presetID="6" presetClass="emph" presetSubtype="0" decel="100000" fill="hold" grpId="2" nodeType="withEffect">
                                  <p:stCondLst>
                                    <p:cond delay="400"/>
                                  </p:stCondLst>
                                  <p:childTnLst>
                                    <p:animScale>
                                      <p:cBhvr>
                                        <p:cTn id="16" dur="250" fill="hold"/>
                                        <p:tgtEl>
                                          <p:spTgt spid="4"/>
                                        </p:tgtEl>
                                      </p:cBhvr>
                                      <p:by x="83000" y="83000"/>
                                    </p:animScale>
                                  </p:childTnLst>
                                </p:cTn>
                              </p:par>
                              <p:par>
                                <p:cTn id="17" presetID="53" presetClass="entr" presetSubtype="16"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 calcmode="lin" valueType="num">
                                      <p:cBhvr>
                                        <p:cTn id="19" dur="250" fill="hold"/>
                                        <p:tgtEl>
                                          <p:spTgt spid="21"/>
                                        </p:tgtEl>
                                        <p:attrNameLst>
                                          <p:attrName>ppt_w</p:attrName>
                                        </p:attrNameLst>
                                      </p:cBhvr>
                                      <p:tavLst>
                                        <p:tav tm="0">
                                          <p:val>
                                            <p:fltVal val="0"/>
                                          </p:val>
                                        </p:tav>
                                        <p:tav tm="100000">
                                          <p:val>
                                            <p:strVal val="#ppt_w"/>
                                          </p:val>
                                        </p:tav>
                                      </p:tavLst>
                                    </p:anim>
                                    <p:anim calcmode="lin" valueType="num">
                                      <p:cBhvr>
                                        <p:cTn id="20" dur="250" fill="hold"/>
                                        <p:tgtEl>
                                          <p:spTgt spid="21"/>
                                        </p:tgtEl>
                                        <p:attrNameLst>
                                          <p:attrName>ppt_h</p:attrName>
                                        </p:attrNameLst>
                                      </p:cBhvr>
                                      <p:tavLst>
                                        <p:tav tm="0">
                                          <p:val>
                                            <p:fltVal val="0"/>
                                          </p:val>
                                        </p:tav>
                                        <p:tav tm="100000">
                                          <p:val>
                                            <p:strVal val="#ppt_h"/>
                                          </p:val>
                                        </p:tav>
                                      </p:tavLst>
                                    </p:anim>
                                    <p:animEffect transition="in" filter="fade">
                                      <p:cBhvr>
                                        <p:cTn id="21" dur="250"/>
                                        <p:tgtEl>
                                          <p:spTgt spid="21"/>
                                        </p:tgtEl>
                                      </p:cBhvr>
                                    </p:animEffect>
                                  </p:childTnLst>
                                </p:cTn>
                              </p:par>
                              <p:par>
                                <p:cTn id="22" presetID="6" presetClass="emph" presetSubtype="0" decel="100000" fill="hold" grpId="1" nodeType="withEffect">
                                  <p:stCondLst>
                                    <p:cond delay="600"/>
                                  </p:stCondLst>
                                  <p:childTnLst>
                                    <p:animScale>
                                      <p:cBhvr>
                                        <p:cTn id="23" dur="250" fill="hold"/>
                                        <p:tgtEl>
                                          <p:spTgt spid="21"/>
                                        </p:tgtEl>
                                      </p:cBhvr>
                                      <p:by x="120000" y="120000"/>
                                    </p:animScale>
                                  </p:childTnLst>
                                </p:cTn>
                              </p:par>
                              <p:par>
                                <p:cTn id="24" presetID="6" presetClass="emph" presetSubtype="0" decel="100000" fill="hold" grpId="2" nodeType="withEffect">
                                  <p:stCondLst>
                                    <p:cond delay="800"/>
                                  </p:stCondLst>
                                  <p:childTnLst>
                                    <p:animScale>
                                      <p:cBhvr>
                                        <p:cTn id="25" dur="250" fill="hold"/>
                                        <p:tgtEl>
                                          <p:spTgt spid="21"/>
                                        </p:tgtEl>
                                      </p:cBhvr>
                                      <p:by x="83000" y="83000"/>
                                    </p:animScale>
                                  </p:childTnLst>
                                </p:cTn>
                              </p:par>
                              <p:par>
                                <p:cTn id="26" presetID="53" presetClass="entr" presetSubtype="16" fill="hold" grpId="0" nodeType="withEffect">
                                  <p:stCondLst>
                                    <p:cond delay="6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250" fill="hold"/>
                                        <p:tgtEl>
                                          <p:spTgt spid="11"/>
                                        </p:tgtEl>
                                        <p:attrNameLst>
                                          <p:attrName>ppt_w</p:attrName>
                                        </p:attrNameLst>
                                      </p:cBhvr>
                                      <p:tavLst>
                                        <p:tav tm="0">
                                          <p:val>
                                            <p:fltVal val="0"/>
                                          </p:val>
                                        </p:tav>
                                        <p:tav tm="100000">
                                          <p:val>
                                            <p:strVal val="#ppt_w"/>
                                          </p:val>
                                        </p:tav>
                                      </p:tavLst>
                                    </p:anim>
                                    <p:anim calcmode="lin" valueType="num">
                                      <p:cBhvr>
                                        <p:cTn id="29" dur="250" fill="hold"/>
                                        <p:tgtEl>
                                          <p:spTgt spid="11"/>
                                        </p:tgtEl>
                                        <p:attrNameLst>
                                          <p:attrName>ppt_h</p:attrName>
                                        </p:attrNameLst>
                                      </p:cBhvr>
                                      <p:tavLst>
                                        <p:tav tm="0">
                                          <p:val>
                                            <p:fltVal val="0"/>
                                          </p:val>
                                        </p:tav>
                                        <p:tav tm="100000">
                                          <p:val>
                                            <p:strVal val="#ppt_h"/>
                                          </p:val>
                                        </p:tav>
                                      </p:tavLst>
                                    </p:anim>
                                    <p:animEffect transition="in" filter="fade">
                                      <p:cBhvr>
                                        <p:cTn id="30" dur="250"/>
                                        <p:tgtEl>
                                          <p:spTgt spid="11"/>
                                        </p:tgtEl>
                                      </p:cBhvr>
                                    </p:animEffect>
                                  </p:childTnLst>
                                </p:cTn>
                              </p:par>
                              <p:par>
                                <p:cTn id="31" presetID="6" presetClass="emph" presetSubtype="0" decel="100000" fill="hold" grpId="1" nodeType="withEffect">
                                  <p:stCondLst>
                                    <p:cond delay="800"/>
                                  </p:stCondLst>
                                  <p:childTnLst>
                                    <p:animScale>
                                      <p:cBhvr>
                                        <p:cTn id="32" dur="250" fill="hold"/>
                                        <p:tgtEl>
                                          <p:spTgt spid="11"/>
                                        </p:tgtEl>
                                      </p:cBhvr>
                                      <p:by x="120000" y="120000"/>
                                    </p:animScale>
                                  </p:childTnLst>
                                </p:cTn>
                              </p:par>
                              <p:par>
                                <p:cTn id="33" presetID="6" presetClass="emph" presetSubtype="0" decel="100000" fill="hold" grpId="2" nodeType="withEffect">
                                  <p:stCondLst>
                                    <p:cond delay="1000"/>
                                  </p:stCondLst>
                                  <p:childTnLst>
                                    <p:animScale>
                                      <p:cBhvr>
                                        <p:cTn id="34" dur="250" fill="hold"/>
                                        <p:tgtEl>
                                          <p:spTgt spid="11"/>
                                        </p:tgtEl>
                                      </p:cBhvr>
                                      <p:by x="83000" y="83000"/>
                                    </p:animScale>
                                  </p:childTnLst>
                                </p:cTn>
                              </p:par>
                            </p:childTnLst>
                          </p:cTn>
                        </p:par>
                        <p:par>
                          <p:cTn id="35" fill="hold">
                            <p:stCondLst>
                              <p:cond delay="1250"/>
                            </p:stCondLst>
                            <p:childTnLst>
                              <p:par>
                                <p:cTn id="36" presetID="2" presetClass="entr" presetSubtype="6"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par>
                                <p:cTn id="40" presetID="2" presetClass="entr" presetSubtype="3" fill="hold" grpId="0" nodeType="withEffect">
                                  <p:stCondLst>
                                    <p:cond delay="10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1+#ppt_w/2"/>
                                          </p:val>
                                        </p:tav>
                                        <p:tav tm="100000">
                                          <p:val>
                                            <p:strVal val="#ppt_x"/>
                                          </p:val>
                                        </p:tav>
                                      </p:tavLst>
                                    </p:anim>
                                    <p:anim calcmode="lin" valueType="num">
                                      <p:cBhvr additive="base">
                                        <p:cTn id="43" dur="500" fill="hold"/>
                                        <p:tgtEl>
                                          <p:spTgt spid="6"/>
                                        </p:tgtEl>
                                        <p:attrNameLst>
                                          <p:attrName>ppt_y</p:attrName>
                                        </p:attrNameLst>
                                      </p:cBhvr>
                                      <p:tavLst>
                                        <p:tav tm="0">
                                          <p:val>
                                            <p:strVal val="0-#ppt_h/2"/>
                                          </p:val>
                                        </p:tav>
                                        <p:tav tm="100000">
                                          <p:val>
                                            <p:strVal val="#ppt_y"/>
                                          </p:val>
                                        </p:tav>
                                      </p:tavLst>
                                    </p:anim>
                                  </p:childTnLst>
                                </p:cTn>
                              </p:par>
                              <p:par>
                                <p:cTn id="44" presetID="2" presetClass="entr" presetSubtype="6" fill="hold" grpId="0" nodeType="withEffect">
                                  <p:stCondLst>
                                    <p:cond delay="20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1+#ppt_w/2"/>
                                          </p:val>
                                        </p:tav>
                                        <p:tav tm="100000">
                                          <p:val>
                                            <p:strVal val="#ppt_x"/>
                                          </p:val>
                                        </p:tav>
                                      </p:tavLst>
                                    </p:anim>
                                    <p:anim calcmode="lin" valueType="num">
                                      <p:cBhvr additive="base">
                                        <p:cTn id="47" dur="500" fill="hold"/>
                                        <p:tgtEl>
                                          <p:spTgt spid="7"/>
                                        </p:tgtEl>
                                        <p:attrNameLst>
                                          <p:attrName>ppt_y</p:attrName>
                                        </p:attrNameLst>
                                      </p:cBhvr>
                                      <p:tavLst>
                                        <p:tav tm="0">
                                          <p:val>
                                            <p:strVal val="1+#ppt_h/2"/>
                                          </p:val>
                                        </p:tav>
                                        <p:tav tm="100000">
                                          <p:val>
                                            <p:strVal val="#ppt_y"/>
                                          </p:val>
                                        </p:tav>
                                      </p:tavLst>
                                    </p:anim>
                                  </p:childTnLst>
                                </p:cTn>
                              </p:par>
                              <p:par>
                                <p:cTn id="48" presetID="2" presetClass="entr" presetSubtype="3" fill="hold" grpId="0" nodeType="withEffect">
                                  <p:stCondLst>
                                    <p:cond delay="30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500" fill="hold"/>
                                        <p:tgtEl>
                                          <p:spTgt spid="8"/>
                                        </p:tgtEl>
                                        <p:attrNameLst>
                                          <p:attrName>ppt_x</p:attrName>
                                        </p:attrNameLst>
                                      </p:cBhvr>
                                      <p:tavLst>
                                        <p:tav tm="0">
                                          <p:val>
                                            <p:strVal val="1+#ppt_w/2"/>
                                          </p:val>
                                        </p:tav>
                                        <p:tav tm="100000">
                                          <p:val>
                                            <p:strVal val="#ppt_x"/>
                                          </p:val>
                                        </p:tav>
                                      </p:tavLst>
                                    </p:anim>
                                    <p:anim calcmode="lin" valueType="num">
                                      <p:cBhvr additive="base">
                                        <p:cTn id="51" dur="500" fill="hold"/>
                                        <p:tgtEl>
                                          <p:spTgt spid="8"/>
                                        </p:tgtEl>
                                        <p:attrNameLst>
                                          <p:attrName>ppt_y</p:attrName>
                                        </p:attrNameLst>
                                      </p:cBhvr>
                                      <p:tavLst>
                                        <p:tav tm="0">
                                          <p:val>
                                            <p:strVal val="0-#ppt_h/2"/>
                                          </p:val>
                                        </p:tav>
                                        <p:tav tm="100000">
                                          <p:val>
                                            <p:strVal val="#ppt_y"/>
                                          </p:val>
                                        </p:tav>
                                      </p:tavLst>
                                    </p:anim>
                                  </p:childTnLst>
                                </p:cTn>
                              </p:par>
                              <p:par>
                                <p:cTn id="52" presetID="2" presetClass="entr" presetSubtype="6" fill="hold" grpId="0" nodeType="withEffect">
                                  <p:stCondLst>
                                    <p:cond delay="40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400" fill="hold"/>
                                        <p:tgtEl>
                                          <p:spTgt spid="14"/>
                                        </p:tgtEl>
                                        <p:attrNameLst>
                                          <p:attrName>ppt_x</p:attrName>
                                        </p:attrNameLst>
                                      </p:cBhvr>
                                      <p:tavLst>
                                        <p:tav tm="0">
                                          <p:val>
                                            <p:strVal val="1+#ppt_w/2"/>
                                          </p:val>
                                        </p:tav>
                                        <p:tav tm="100000">
                                          <p:val>
                                            <p:strVal val="#ppt_x"/>
                                          </p:val>
                                        </p:tav>
                                      </p:tavLst>
                                    </p:anim>
                                    <p:anim calcmode="lin" valueType="num">
                                      <p:cBhvr additive="base">
                                        <p:cTn id="55" dur="400" fill="hold"/>
                                        <p:tgtEl>
                                          <p:spTgt spid="14"/>
                                        </p:tgtEl>
                                        <p:attrNameLst>
                                          <p:attrName>ppt_y</p:attrName>
                                        </p:attrNameLst>
                                      </p:cBhvr>
                                      <p:tavLst>
                                        <p:tav tm="0">
                                          <p:val>
                                            <p:strVal val="1+#ppt_h/2"/>
                                          </p:val>
                                        </p:tav>
                                        <p:tav tm="100000">
                                          <p:val>
                                            <p:strVal val="#ppt_y"/>
                                          </p:val>
                                        </p:tav>
                                      </p:tavLst>
                                    </p:anim>
                                  </p:childTnLst>
                                </p:cTn>
                              </p:par>
                              <p:par>
                                <p:cTn id="56" presetID="2" presetClass="entr" presetSubtype="3" fill="hold" grpId="0" nodeType="withEffect">
                                  <p:stCondLst>
                                    <p:cond delay="500"/>
                                  </p:stCondLst>
                                  <p:childTnLst>
                                    <p:set>
                                      <p:cBhvr>
                                        <p:cTn id="57" dur="1" fill="hold">
                                          <p:stCondLst>
                                            <p:cond delay="0"/>
                                          </p:stCondLst>
                                        </p:cTn>
                                        <p:tgtEl>
                                          <p:spTgt spid="9"/>
                                        </p:tgtEl>
                                        <p:attrNameLst>
                                          <p:attrName>style.visibility</p:attrName>
                                        </p:attrNameLst>
                                      </p:cBhvr>
                                      <p:to>
                                        <p:strVal val="visible"/>
                                      </p:to>
                                    </p:set>
                                    <p:anim calcmode="lin" valueType="num">
                                      <p:cBhvr additive="base">
                                        <p:cTn id="58" dur="500" fill="hold"/>
                                        <p:tgtEl>
                                          <p:spTgt spid="9"/>
                                        </p:tgtEl>
                                        <p:attrNameLst>
                                          <p:attrName>ppt_x</p:attrName>
                                        </p:attrNameLst>
                                      </p:cBhvr>
                                      <p:tavLst>
                                        <p:tav tm="0">
                                          <p:val>
                                            <p:strVal val="1+#ppt_w/2"/>
                                          </p:val>
                                        </p:tav>
                                        <p:tav tm="100000">
                                          <p:val>
                                            <p:strVal val="#ppt_x"/>
                                          </p:val>
                                        </p:tav>
                                      </p:tavLst>
                                    </p:anim>
                                    <p:anim calcmode="lin" valueType="num">
                                      <p:cBhvr additive="base">
                                        <p:cTn id="59" dur="500" fill="hold"/>
                                        <p:tgtEl>
                                          <p:spTgt spid="9"/>
                                        </p:tgtEl>
                                        <p:attrNameLst>
                                          <p:attrName>ppt_y</p:attrName>
                                        </p:attrNameLst>
                                      </p:cBhvr>
                                      <p:tavLst>
                                        <p:tav tm="0">
                                          <p:val>
                                            <p:strVal val="0-#ppt_h/2"/>
                                          </p:val>
                                        </p:tav>
                                        <p:tav tm="100000">
                                          <p:val>
                                            <p:strVal val="#ppt_y"/>
                                          </p:val>
                                        </p:tav>
                                      </p:tavLst>
                                    </p:anim>
                                  </p:childTnLst>
                                </p:cTn>
                              </p:par>
                            </p:childTnLst>
                          </p:cTn>
                        </p:par>
                        <p:par>
                          <p:cTn id="60" fill="hold">
                            <p:stCondLst>
                              <p:cond delay="2250"/>
                            </p:stCondLst>
                            <p:childTnLst>
                              <p:par>
                                <p:cTn id="61" presetID="53" presetClass="entr" presetSubtype="16"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p:cTn id="63" dur="500" fill="hold"/>
                                        <p:tgtEl>
                                          <p:spTgt spid="10"/>
                                        </p:tgtEl>
                                        <p:attrNameLst>
                                          <p:attrName>ppt_w</p:attrName>
                                        </p:attrNameLst>
                                      </p:cBhvr>
                                      <p:tavLst>
                                        <p:tav tm="0">
                                          <p:val>
                                            <p:fltVal val="0"/>
                                          </p:val>
                                        </p:tav>
                                        <p:tav tm="100000">
                                          <p:val>
                                            <p:strVal val="#ppt_w"/>
                                          </p:val>
                                        </p:tav>
                                      </p:tavLst>
                                    </p:anim>
                                    <p:anim calcmode="lin" valueType="num">
                                      <p:cBhvr>
                                        <p:cTn id="64" dur="500" fill="hold"/>
                                        <p:tgtEl>
                                          <p:spTgt spid="10"/>
                                        </p:tgtEl>
                                        <p:attrNameLst>
                                          <p:attrName>ppt_h</p:attrName>
                                        </p:attrNameLst>
                                      </p:cBhvr>
                                      <p:tavLst>
                                        <p:tav tm="0">
                                          <p:val>
                                            <p:fltVal val="0"/>
                                          </p:val>
                                        </p:tav>
                                        <p:tav tm="100000">
                                          <p:val>
                                            <p:strVal val="#ppt_h"/>
                                          </p:val>
                                        </p:tav>
                                      </p:tavLst>
                                    </p:anim>
                                    <p:animEffect transition="in" filter="fade">
                                      <p:cBhvr>
                                        <p:cTn id="65" dur="500"/>
                                        <p:tgtEl>
                                          <p:spTgt spid="10"/>
                                        </p:tgtEl>
                                      </p:cBhvr>
                                    </p:animEffect>
                                  </p:childTnLst>
                                </p:cTn>
                              </p:par>
                              <p:par>
                                <p:cTn id="66" presetID="35" presetClass="path" presetSubtype="0" accel="50000" decel="50000" fill="hold" grpId="1" nodeType="withEffect">
                                  <p:stCondLst>
                                    <p:cond delay="0"/>
                                  </p:stCondLst>
                                  <p:childTnLst>
                                    <p:animMotion origin="layout" path="M 0 2.96296E-6 L -0.30833 2.96296E-6 " pathEditMode="relative" rAng="0" ptsTypes="AA">
                                      <p:cBhvr>
                                        <p:cTn id="67" dur="1000" spd="-100000" fill="hold"/>
                                        <p:tgtEl>
                                          <p:spTgt spid="10"/>
                                        </p:tgtEl>
                                        <p:attrNameLst>
                                          <p:attrName>ppt_x</p:attrName>
                                          <p:attrName>ppt_y</p:attrName>
                                        </p:attrNameLst>
                                      </p:cBhvr>
                                      <p:rCtr x="-15417" y="0"/>
                                    </p:animMotion>
                                  </p:childTnLst>
                                </p:cTn>
                              </p:par>
                            </p:childTnLst>
                          </p:cTn>
                        </p:par>
                        <p:par>
                          <p:cTn id="68" fill="hold">
                            <p:stCondLst>
                              <p:cond delay="3250"/>
                            </p:stCondLst>
                            <p:childTnLst>
                              <p:par>
                                <p:cTn id="69" presetID="53" presetClass="entr" presetSubtype="16"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p:cTn id="71" dur="500" fill="hold"/>
                                        <p:tgtEl>
                                          <p:spTgt spid="15"/>
                                        </p:tgtEl>
                                        <p:attrNameLst>
                                          <p:attrName>ppt_w</p:attrName>
                                        </p:attrNameLst>
                                      </p:cBhvr>
                                      <p:tavLst>
                                        <p:tav tm="0">
                                          <p:val>
                                            <p:fltVal val="0"/>
                                          </p:val>
                                        </p:tav>
                                        <p:tav tm="100000">
                                          <p:val>
                                            <p:strVal val="#ppt_w"/>
                                          </p:val>
                                        </p:tav>
                                      </p:tavLst>
                                    </p:anim>
                                    <p:anim calcmode="lin" valueType="num">
                                      <p:cBhvr>
                                        <p:cTn id="72" dur="500" fill="hold"/>
                                        <p:tgtEl>
                                          <p:spTgt spid="15"/>
                                        </p:tgtEl>
                                        <p:attrNameLst>
                                          <p:attrName>ppt_h</p:attrName>
                                        </p:attrNameLst>
                                      </p:cBhvr>
                                      <p:tavLst>
                                        <p:tav tm="0">
                                          <p:val>
                                            <p:fltVal val="0"/>
                                          </p:val>
                                        </p:tav>
                                        <p:tav tm="100000">
                                          <p:val>
                                            <p:strVal val="#ppt_h"/>
                                          </p:val>
                                        </p:tav>
                                      </p:tavLst>
                                    </p:anim>
                                    <p:animEffect transition="in" filter="fade">
                                      <p:cBhvr>
                                        <p:cTn id="73" dur="500"/>
                                        <p:tgtEl>
                                          <p:spTgt spid="15"/>
                                        </p:tgtEl>
                                      </p:cBhvr>
                                    </p:animEffect>
                                  </p:childTnLst>
                                </p:cTn>
                              </p:par>
                              <p:par>
                                <p:cTn id="74" presetID="35" presetClass="path" presetSubtype="0" accel="50000" decel="50000" fill="hold" grpId="1" nodeType="withEffect">
                                  <p:stCondLst>
                                    <p:cond delay="0"/>
                                  </p:stCondLst>
                                  <p:childTnLst>
                                    <p:animMotion origin="layout" path="M 1.25E-6 -1.11111E-6 L 0.31575 -1.11111E-6 " pathEditMode="relative" rAng="0" ptsTypes="AA">
                                      <p:cBhvr>
                                        <p:cTn id="75" dur="1000" spd="-100000" fill="hold"/>
                                        <p:tgtEl>
                                          <p:spTgt spid="15"/>
                                        </p:tgtEl>
                                        <p:attrNameLst>
                                          <p:attrName>ppt_x</p:attrName>
                                          <p:attrName>ppt_y</p:attrName>
                                        </p:attrNameLst>
                                      </p:cBhvr>
                                      <p:rCtr x="15781" y="0"/>
                                    </p:animMotion>
                                  </p:childTnLst>
                                </p:cTn>
                              </p:par>
                              <p:par>
                                <p:cTn id="76" presetID="53" presetClass="entr" presetSubtype="16" fill="hold" grpId="0" nodeType="withEffect">
                                  <p:stCondLst>
                                    <p:cond delay="200"/>
                                  </p:stCondLst>
                                  <p:childTnLst>
                                    <p:set>
                                      <p:cBhvr>
                                        <p:cTn id="77" dur="1" fill="hold">
                                          <p:stCondLst>
                                            <p:cond delay="0"/>
                                          </p:stCondLst>
                                        </p:cTn>
                                        <p:tgtEl>
                                          <p:spTgt spid="18"/>
                                        </p:tgtEl>
                                        <p:attrNameLst>
                                          <p:attrName>style.visibility</p:attrName>
                                        </p:attrNameLst>
                                      </p:cBhvr>
                                      <p:to>
                                        <p:strVal val="visible"/>
                                      </p:to>
                                    </p:set>
                                    <p:anim calcmode="lin" valueType="num">
                                      <p:cBhvr>
                                        <p:cTn id="78" dur="500" fill="hold"/>
                                        <p:tgtEl>
                                          <p:spTgt spid="18"/>
                                        </p:tgtEl>
                                        <p:attrNameLst>
                                          <p:attrName>ppt_w</p:attrName>
                                        </p:attrNameLst>
                                      </p:cBhvr>
                                      <p:tavLst>
                                        <p:tav tm="0">
                                          <p:val>
                                            <p:fltVal val="0"/>
                                          </p:val>
                                        </p:tav>
                                        <p:tav tm="100000">
                                          <p:val>
                                            <p:strVal val="#ppt_w"/>
                                          </p:val>
                                        </p:tav>
                                      </p:tavLst>
                                    </p:anim>
                                    <p:anim calcmode="lin" valueType="num">
                                      <p:cBhvr>
                                        <p:cTn id="79" dur="500" fill="hold"/>
                                        <p:tgtEl>
                                          <p:spTgt spid="18"/>
                                        </p:tgtEl>
                                        <p:attrNameLst>
                                          <p:attrName>ppt_h</p:attrName>
                                        </p:attrNameLst>
                                      </p:cBhvr>
                                      <p:tavLst>
                                        <p:tav tm="0">
                                          <p:val>
                                            <p:fltVal val="0"/>
                                          </p:val>
                                        </p:tav>
                                        <p:tav tm="100000">
                                          <p:val>
                                            <p:strVal val="#ppt_h"/>
                                          </p:val>
                                        </p:tav>
                                      </p:tavLst>
                                    </p:anim>
                                    <p:animEffect transition="in" filter="fade">
                                      <p:cBhvr>
                                        <p:cTn id="80" dur="500"/>
                                        <p:tgtEl>
                                          <p:spTgt spid="18"/>
                                        </p:tgtEl>
                                      </p:cBhvr>
                                    </p:animEffect>
                                  </p:childTnLst>
                                </p:cTn>
                              </p:par>
                              <p:par>
                                <p:cTn id="81" presetID="35" presetClass="path" presetSubtype="0" accel="50000" decel="50000" fill="hold" grpId="1" nodeType="withEffect">
                                  <p:stCondLst>
                                    <p:cond delay="200"/>
                                  </p:stCondLst>
                                  <p:childTnLst>
                                    <p:animMotion origin="layout" path="M -4.58333E-6 2.59259E-6 L 0.31576 2.59259E-6 " pathEditMode="relative" rAng="0" ptsTypes="AA">
                                      <p:cBhvr>
                                        <p:cTn id="82" dur="1000" spd="-100000" fill="hold"/>
                                        <p:tgtEl>
                                          <p:spTgt spid="18"/>
                                        </p:tgtEl>
                                        <p:attrNameLst>
                                          <p:attrName>ppt_x</p:attrName>
                                          <p:attrName>ppt_y</p:attrName>
                                        </p:attrNameLst>
                                      </p:cBhvr>
                                      <p:rCtr x="15781" y="0"/>
                                    </p:animMotion>
                                  </p:childTnLst>
                                </p:cTn>
                              </p:par>
                            </p:childTnLst>
                          </p:cTn>
                        </p:par>
                        <p:par>
                          <p:cTn id="83" fill="hold">
                            <p:stCondLst>
                              <p:cond delay="4450"/>
                            </p:stCondLst>
                            <p:childTnLst>
                              <p:par>
                                <p:cTn id="84" presetID="53" presetClass="entr" presetSubtype="16" fill="hold" grpId="0" nodeType="afterEffect">
                                  <p:stCondLst>
                                    <p:cond delay="0"/>
                                  </p:stCondLst>
                                  <p:childTnLst>
                                    <p:set>
                                      <p:cBhvr>
                                        <p:cTn id="85" dur="1" fill="hold">
                                          <p:stCondLst>
                                            <p:cond delay="0"/>
                                          </p:stCondLst>
                                        </p:cTn>
                                        <p:tgtEl>
                                          <p:spTgt spid="19"/>
                                        </p:tgtEl>
                                        <p:attrNameLst>
                                          <p:attrName>style.visibility</p:attrName>
                                        </p:attrNameLst>
                                      </p:cBhvr>
                                      <p:to>
                                        <p:strVal val="visible"/>
                                      </p:to>
                                    </p:set>
                                    <p:anim calcmode="lin" valueType="num">
                                      <p:cBhvr>
                                        <p:cTn id="86" dur="250" fill="hold"/>
                                        <p:tgtEl>
                                          <p:spTgt spid="19"/>
                                        </p:tgtEl>
                                        <p:attrNameLst>
                                          <p:attrName>ppt_w</p:attrName>
                                        </p:attrNameLst>
                                      </p:cBhvr>
                                      <p:tavLst>
                                        <p:tav tm="0">
                                          <p:val>
                                            <p:fltVal val="0"/>
                                          </p:val>
                                        </p:tav>
                                        <p:tav tm="100000">
                                          <p:val>
                                            <p:strVal val="#ppt_w"/>
                                          </p:val>
                                        </p:tav>
                                      </p:tavLst>
                                    </p:anim>
                                    <p:anim calcmode="lin" valueType="num">
                                      <p:cBhvr>
                                        <p:cTn id="87" dur="250" fill="hold"/>
                                        <p:tgtEl>
                                          <p:spTgt spid="19"/>
                                        </p:tgtEl>
                                        <p:attrNameLst>
                                          <p:attrName>ppt_h</p:attrName>
                                        </p:attrNameLst>
                                      </p:cBhvr>
                                      <p:tavLst>
                                        <p:tav tm="0">
                                          <p:val>
                                            <p:fltVal val="0"/>
                                          </p:val>
                                        </p:tav>
                                        <p:tav tm="100000">
                                          <p:val>
                                            <p:strVal val="#ppt_h"/>
                                          </p:val>
                                        </p:tav>
                                      </p:tavLst>
                                    </p:anim>
                                    <p:animEffect transition="in" filter="fade">
                                      <p:cBhvr>
                                        <p:cTn id="88" dur="250"/>
                                        <p:tgtEl>
                                          <p:spTgt spid="19"/>
                                        </p:tgtEl>
                                      </p:cBhvr>
                                    </p:animEffect>
                                  </p:childTnLst>
                                </p:cTn>
                              </p:par>
                              <p:par>
                                <p:cTn id="89" presetID="6" presetClass="emph" presetSubtype="0" decel="100000" fill="hold" grpId="1" nodeType="withEffect">
                                  <p:stCondLst>
                                    <p:cond delay="200"/>
                                  </p:stCondLst>
                                  <p:childTnLst>
                                    <p:animScale>
                                      <p:cBhvr>
                                        <p:cTn id="90" dur="250" fill="hold"/>
                                        <p:tgtEl>
                                          <p:spTgt spid="19"/>
                                        </p:tgtEl>
                                      </p:cBhvr>
                                      <p:by x="120000" y="120000"/>
                                    </p:animScale>
                                  </p:childTnLst>
                                </p:cTn>
                              </p:par>
                              <p:par>
                                <p:cTn id="91" presetID="6" presetClass="emph" presetSubtype="0" decel="100000" fill="hold" grpId="2" nodeType="withEffect">
                                  <p:stCondLst>
                                    <p:cond delay="400"/>
                                  </p:stCondLst>
                                  <p:childTnLst>
                                    <p:animScale>
                                      <p:cBhvr>
                                        <p:cTn id="92" dur="250" fill="hold"/>
                                        <p:tgtEl>
                                          <p:spTgt spid="19"/>
                                        </p:tgtEl>
                                      </p:cBhvr>
                                      <p:by x="83000" y="83000"/>
                                    </p:animScale>
                                  </p:childTnLst>
                                </p:cTn>
                              </p:par>
                              <p:par>
                                <p:cTn id="93" presetID="53" presetClass="entr" presetSubtype="16" fill="hold" grpId="0" nodeType="withEffect">
                                  <p:stCondLst>
                                    <p:cond delay="400"/>
                                  </p:stCondLst>
                                  <p:childTnLst>
                                    <p:set>
                                      <p:cBhvr>
                                        <p:cTn id="94" dur="1" fill="hold">
                                          <p:stCondLst>
                                            <p:cond delay="0"/>
                                          </p:stCondLst>
                                        </p:cTn>
                                        <p:tgtEl>
                                          <p:spTgt spid="20"/>
                                        </p:tgtEl>
                                        <p:attrNameLst>
                                          <p:attrName>style.visibility</p:attrName>
                                        </p:attrNameLst>
                                      </p:cBhvr>
                                      <p:to>
                                        <p:strVal val="visible"/>
                                      </p:to>
                                    </p:set>
                                    <p:anim calcmode="lin" valueType="num">
                                      <p:cBhvr>
                                        <p:cTn id="95" dur="250" fill="hold"/>
                                        <p:tgtEl>
                                          <p:spTgt spid="20"/>
                                        </p:tgtEl>
                                        <p:attrNameLst>
                                          <p:attrName>ppt_w</p:attrName>
                                        </p:attrNameLst>
                                      </p:cBhvr>
                                      <p:tavLst>
                                        <p:tav tm="0">
                                          <p:val>
                                            <p:fltVal val="0"/>
                                          </p:val>
                                        </p:tav>
                                        <p:tav tm="100000">
                                          <p:val>
                                            <p:strVal val="#ppt_w"/>
                                          </p:val>
                                        </p:tav>
                                      </p:tavLst>
                                    </p:anim>
                                    <p:anim calcmode="lin" valueType="num">
                                      <p:cBhvr>
                                        <p:cTn id="96" dur="250" fill="hold"/>
                                        <p:tgtEl>
                                          <p:spTgt spid="20"/>
                                        </p:tgtEl>
                                        <p:attrNameLst>
                                          <p:attrName>ppt_h</p:attrName>
                                        </p:attrNameLst>
                                      </p:cBhvr>
                                      <p:tavLst>
                                        <p:tav tm="0">
                                          <p:val>
                                            <p:fltVal val="0"/>
                                          </p:val>
                                        </p:tav>
                                        <p:tav tm="100000">
                                          <p:val>
                                            <p:strVal val="#ppt_h"/>
                                          </p:val>
                                        </p:tav>
                                      </p:tavLst>
                                    </p:anim>
                                    <p:animEffect transition="in" filter="fade">
                                      <p:cBhvr>
                                        <p:cTn id="97" dur="250"/>
                                        <p:tgtEl>
                                          <p:spTgt spid="20"/>
                                        </p:tgtEl>
                                      </p:cBhvr>
                                    </p:animEffect>
                                  </p:childTnLst>
                                </p:cTn>
                              </p:par>
                              <p:par>
                                <p:cTn id="98" presetID="6" presetClass="emph" presetSubtype="0" decel="100000" fill="hold" grpId="1" nodeType="withEffect">
                                  <p:stCondLst>
                                    <p:cond delay="600"/>
                                  </p:stCondLst>
                                  <p:childTnLst>
                                    <p:animScale>
                                      <p:cBhvr>
                                        <p:cTn id="99" dur="250" fill="hold"/>
                                        <p:tgtEl>
                                          <p:spTgt spid="20"/>
                                        </p:tgtEl>
                                      </p:cBhvr>
                                      <p:by x="120000" y="120000"/>
                                    </p:animScale>
                                  </p:childTnLst>
                                </p:cTn>
                              </p:par>
                              <p:par>
                                <p:cTn id="100" presetID="6" presetClass="emph" presetSubtype="0" decel="100000" fill="hold" grpId="2" nodeType="withEffect">
                                  <p:stCondLst>
                                    <p:cond delay="800"/>
                                  </p:stCondLst>
                                  <p:childTnLst>
                                    <p:animScale>
                                      <p:cBhvr>
                                        <p:cTn id="101" dur="250" fill="hold"/>
                                        <p:tgtEl>
                                          <p:spTgt spid="20"/>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02" repeatCount="indefinite" fill="hold" display="0">
                  <p:stCondLst>
                    <p:cond delay="indefinite"/>
                  </p:stCondLst>
                  <p:endCondLst>
                    <p:cond evt="onStopAudio" delay="0">
                      <p:tgtEl>
                        <p:sldTgt/>
                      </p:tgtEl>
                    </p:cond>
                  </p:endCondLst>
                </p:cTn>
                <p:tgtEl>
                  <p:spTgt spid="2"/>
                </p:tgtEl>
              </p:cMediaNode>
            </p:audio>
          </p:childTnLst>
        </p:cTn>
      </p:par>
    </p:tnLst>
    <p:bldLst>
      <p:bldP spid="8" grpId="0" animBg="1"/>
      <p:bldP spid="10" grpId="0" animBg="1"/>
      <p:bldP spid="10" grpId="1" animBg="1"/>
      <p:bldP spid="6" grpId="0" animBg="1"/>
      <p:bldP spid="12" grpId="0" animBg="1"/>
      <p:bldP spid="14" grpId="0" animBg="1"/>
      <p:bldP spid="4" grpId="0" animBg="1"/>
      <p:bldP spid="4" grpId="1" animBg="1"/>
      <p:bldP spid="4" grpId="2" animBg="1"/>
      <p:bldP spid="11" grpId="0"/>
      <p:bldP spid="11" grpId="1"/>
      <p:bldP spid="11" grpId="2"/>
      <p:bldP spid="15" grpId="0"/>
      <p:bldP spid="15" grpId="1"/>
      <p:bldP spid="18" grpId="0"/>
      <p:bldP spid="18" grpId="1"/>
      <p:bldP spid="19" grpId="0" animBg="1"/>
      <p:bldP spid="19" grpId="1" animBg="1"/>
      <p:bldP spid="19" grpId="2" animBg="1"/>
      <p:bldP spid="20" grpId="0"/>
      <p:bldP spid="20" grpId="1"/>
      <p:bldP spid="20" grpId="2"/>
      <p:bldP spid="21" grpId="0" animBg="1"/>
      <p:bldP spid="21" grpId="1" animBg="1"/>
      <p:bldP spid="21" grpId="2" animBg="1"/>
      <p:bldP spid="7"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Freeform 13"/>
          <p:cNvSpPr>
            <a:spLocks/>
          </p:cNvSpPr>
          <p:nvPr/>
        </p:nvSpPr>
        <p:spPr bwMode="auto">
          <a:xfrm>
            <a:off x="3856055" y="4994533"/>
            <a:ext cx="4479891" cy="574107"/>
          </a:xfrm>
          <a:custGeom>
            <a:avLst/>
            <a:gdLst>
              <a:gd name="T0" fmla="*/ 1888 w 2039"/>
              <a:gd name="T1" fmla="*/ 0 h 262"/>
              <a:gd name="T2" fmla="*/ 2039 w 2039"/>
              <a:gd name="T3" fmla="*/ 262 h 262"/>
              <a:gd name="T4" fmla="*/ 1020 w 2039"/>
              <a:gd name="T5" fmla="*/ 262 h 262"/>
              <a:gd name="T6" fmla="*/ 0 w 2039"/>
              <a:gd name="T7" fmla="*/ 262 h 262"/>
              <a:gd name="T8" fmla="*/ 151 w 2039"/>
              <a:gd name="T9" fmla="*/ 0 h 262"/>
              <a:gd name="T10" fmla="*/ 1888 w 2039"/>
              <a:gd name="T11" fmla="*/ 0 h 262"/>
            </a:gdLst>
            <a:ahLst/>
            <a:cxnLst>
              <a:cxn ang="0">
                <a:pos x="T0" y="T1"/>
              </a:cxn>
              <a:cxn ang="0">
                <a:pos x="T2" y="T3"/>
              </a:cxn>
              <a:cxn ang="0">
                <a:pos x="T4" y="T5"/>
              </a:cxn>
              <a:cxn ang="0">
                <a:pos x="T6" y="T7"/>
              </a:cxn>
              <a:cxn ang="0">
                <a:pos x="T8" y="T9"/>
              </a:cxn>
              <a:cxn ang="0">
                <a:pos x="T10" y="T11"/>
              </a:cxn>
            </a:cxnLst>
            <a:rect l="0" t="0" r="r" b="b"/>
            <a:pathLst>
              <a:path w="2039" h="262">
                <a:moveTo>
                  <a:pt x="1888" y="0"/>
                </a:moveTo>
                <a:lnTo>
                  <a:pt x="2039" y="262"/>
                </a:lnTo>
                <a:lnTo>
                  <a:pt x="1020" y="262"/>
                </a:lnTo>
                <a:lnTo>
                  <a:pt x="0" y="262"/>
                </a:lnTo>
                <a:lnTo>
                  <a:pt x="151" y="0"/>
                </a:lnTo>
                <a:lnTo>
                  <a:pt x="1888" y="0"/>
                </a:lnTo>
                <a:close/>
              </a:path>
            </a:pathLst>
          </a:custGeom>
          <a:solidFill>
            <a:schemeClr val="tx2"/>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Freeform 14"/>
          <p:cNvSpPr>
            <a:spLocks/>
          </p:cNvSpPr>
          <p:nvPr/>
        </p:nvSpPr>
        <p:spPr bwMode="auto">
          <a:xfrm>
            <a:off x="4336046" y="4166318"/>
            <a:ext cx="3519914" cy="574107"/>
          </a:xfrm>
          <a:custGeom>
            <a:avLst/>
            <a:gdLst>
              <a:gd name="T0" fmla="*/ 1450 w 1601"/>
              <a:gd name="T1" fmla="*/ 0 h 262"/>
              <a:gd name="T2" fmla="*/ 1601 w 1601"/>
              <a:gd name="T3" fmla="*/ 262 h 262"/>
              <a:gd name="T4" fmla="*/ 0 w 1601"/>
              <a:gd name="T5" fmla="*/ 262 h 262"/>
              <a:gd name="T6" fmla="*/ 151 w 1601"/>
              <a:gd name="T7" fmla="*/ 0 h 262"/>
              <a:gd name="T8" fmla="*/ 1450 w 1601"/>
              <a:gd name="T9" fmla="*/ 0 h 262"/>
            </a:gdLst>
            <a:ahLst/>
            <a:cxnLst>
              <a:cxn ang="0">
                <a:pos x="T0" y="T1"/>
              </a:cxn>
              <a:cxn ang="0">
                <a:pos x="T2" y="T3"/>
              </a:cxn>
              <a:cxn ang="0">
                <a:pos x="T4" y="T5"/>
              </a:cxn>
              <a:cxn ang="0">
                <a:pos x="T6" y="T7"/>
              </a:cxn>
              <a:cxn ang="0">
                <a:pos x="T8" y="T9"/>
              </a:cxn>
            </a:cxnLst>
            <a:rect l="0" t="0" r="r" b="b"/>
            <a:pathLst>
              <a:path w="1601" h="262">
                <a:moveTo>
                  <a:pt x="1450" y="0"/>
                </a:moveTo>
                <a:lnTo>
                  <a:pt x="1601" y="262"/>
                </a:lnTo>
                <a:lnTo>
                  <a:pt x="0" y="262"/>
                </a:lnTo>
                <a:lnTo>
                  <a:pt x="151" y="0"/>
                </a:lnTo>
                <a:lnTo>
                  <a:pt x="1450" y="0"/>
                </a:lnTo>
                <a:close/>
              </a:path>
            </a:pathLst>
          </a:custGeom>
          <a:solidFill>
            <a:schemeClr val="accent2"/>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Freeform 15"/>
          <p:cNvSpPr>
            <a:spLocks/>
          </p:cNvSpPr>
          <p:nvPr/>
        </p:nvSpPr>
        <p:spPr bwMode="auto">
          <a:xfrm>
            <a:off x="4816032" y="3328695"/>
            <a:ext cx="2559938" cy="574107"/>
          </a:xfrm>
          <a:custGeom>
            <a:avLst/>
            <a:gdLst>
              <a:gd name="T0" fmla="*/ 1011 w 1163"/>
              <a:gd name="T1" fmla="*/ 0 h 261"/>
              <a:gd name="T2" fmla="*/ 1091 w 1163"/>
              <a:gd name="T3" fmla="*/ 138 h 261"/>
              <a:gd name="T4" fmla="*/ 1163 w 1163"/>
              <a:gd name="T5" fmla="*/ 261 h 261"/>
              <a:gd name="T6" fmla="*/ 0 w 1163"/>
              <a:gd name="T7" fmla="*/ 261 h 261"/>
              <a:gd name="T8" fmla="*/ 72 w 1163"/>
              <a:gd name="T9" fmla="*/ 138 h 261"/>
              <a:gd name="T10" fmla="*/ 152 w 1163"/>
              <a:gd name="T11" fmla="*/ 0 h 261"/>
              <a:gd name="T12" fmla="*/ 1011 w 1163"/>
              <a:gd name="T13" fmla="*/ 0 h 261"/>
            </a:gdLst>
            <a:ahLst/>
            <a:cxnLst>
              <a:cxn ang="0">
                <a:pos x="T0" y="T1"/>
              </a:cxn>
              <a:cxn ang="0">
                <a:pos x="T2" y="T3"/>
              </a:cxn>
              <a:cxn ang="0">
                <a:pos x="T4" y="T5"/>
              </a:cxn>
              <a:cxn ang="0">
                <a:pos x="T6" y="T7"/>
              </a:cxn>
              <a:cxn ang="0">
                <a:pos x="T8" y="T9"/>
              </a:cxn>
              <a:cxn ang="0">
                <a:pos x="T10" y="T11"/>
              </a:cxn>
              <a:cxn ang="0">
                <a:pos x="T12" y="T13"/>
              </a:cxn>
            </a:cxnLst>
            <a:rect l="0" t="0" r="r" b="b"/>
            <a:pathLst>
              <a:path w="1163" h="261">
                <a:moveTo>
                  <a:pt x="1011" y="0"/>
                </a:moveTo>
                <a:lnTo>
                  <a:pt x="1091" y="138"/>
                </a:lnTo>
                <a:lnTo>
                  <a:pt x="1163" y="261"/>
                </a:lnTo>
                <a:lnTo>
                  <a:pt x="0" y="261"/>
                </a:lnTo>
                <a:lnTo>
                  <a:pt x="72" y="138"/>
                </a:lnTo>
                <a:lnTo>
                  <a:pt x="152" y="0"/>
                </a:lnTo>
                <a:lnTo>
                  <a:pt x="1011" y="0"/>
                </a:lnTo>
                <a:close/>
              </a:path>
            </a:pathLst>
          </a:custGeom>
          <a:solidFill>
            <a:schemeClr val="accent3"/>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Freeform 16"/>
          <p:cNvSpPr>
            <a:spLocks/>
          </p:cNvSpPr>
          <p:nvPr/>
        </p:nvSpPr>
        <p:spPr bwMode="auto">
          <a:xfrm>
            <a:off x="5305432" y="1700496"/>
            <a:ext cx="1581138" cy="1374084"/>
          </a:xfrm>
          <a:custGeom>
            <a:avLst/>
            <a:gdLst>
              <a:gd name="T0" fmla="*/ 362 w 723"/>
              <a:gd name="T1" fmla="*/ 0 h 627"/>
              <a:gd name="T2" fmla="*/ 723 w 723"/>
              <a:gd name="T3" fmla="*/ 627 h 627"/>
              <a:gd name="T4" fmla="*/ 0 w 723"/>
              <a:gd name="T5" fmla="*/ 627 h 627"/>
              <a:gd name="T6" fmla="*/ 362 w 723"/>
              <a:gd name="T7" fmla="*/ 0 h 627"/>
            </a:gdLst>
            <a:ahLst/>
            <a:cxnLst>
              <a:cxn ang="0">
                <a:pos x="T0" y="T1"/>
              </a:cxn>
              <a:cxn ang="0">
                <a:pos x="T2" y="T3"/>
              </a:cxn>
              <a:cxn ang="0">
                <a:pos x="T4" y="T5"/>
              </a:cxn>
              <a:cxn ang="0">
                <a:pos x="T6" y="T7"/>
              </a:cxn>
            </a:cxnLst>
            <a:rect l="0" t="0" r="r" b="b"/>
            <a:pathLst>
              <a:path w="723" h="627">
                <a:moveTo>
                  <a:pt x="362" y="0"/>
                </a:moveTo>
                <a:lnTo>
                  <a:pt x="723" y="627"/>
                </a:lnTo>
                <a:lnTo>
                  <a:pt x="0" y="627"/>
                </a:lnTo>
                <a:lnTo>
                  <a:pt x="362" y="0"/>
                </a:lnTo>
                <a:close/>
              </a:path>
            </a:pathLst>
          </a:custGeom>
          <a:solidFill>
            <a:schemeClr val="accent4"/>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矩形 7"/>
          <p:cNvSpPr/>
          <p:nvPr/>
        </p:nvSpPr>
        <p:spPr>
          <a:xfrm>
            <a:off x="4525286" y="5055671"/>
            <a:ext cx="3141429" cy="461665"/>
          </a:xfrm>
          <a:prstGeom prst="rect">
            <a:avLst/>
          </a:prstGeom>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单击添加标题</a:t>
            </a:r>
          </a:p>
        </p:txBody>
      </p:sp>
      <p:sp>
        <p:nvSpPr>
          <p:cNvPr id="9" name="矩形 8"/>
          <p:cNvSpPr/>
          <p:nvPr/>
        </p:nvSpPr>
        <p:spPr>
          <a:xfrm>
            <a:off x="5084525" y="4257518"/>
            <a:ext cx="2022949" cy="400110"/>
          </a:xfrm>
          <a:prstGeom prst="rect">
            <a:avLst/>
          </a:prstGeom>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单击添加标题</a:t>
            </a:r>
          </a:p>
        </p:txBody>
      </p:sp>
      <p:sp>
        <p:nvSpPr>
          <p:cNvPr id="10" name="矩形 9"/>
          <p:cNvSpPr/>
          <p:nvPr/>
        </p:nvSpPr>
        <p:spPr>
          <a:xfrm>
            <a:off x="5084525" y="3431015"/>
            <a:ext cx="2022949" cy="338554"/>
          </a:xfrm>
          <a:prstGeom prst="rect">
            <a:avLst/>
          </a:prstGeom>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单击添加标题</a:t>
            </a:r>
          </a:p>
        </p:txBody>
      </p:sp>
      <p:sp>
        <p:nvSpPr>
          <p:cNvPr id="11" name="矩形 10"/>
          <p:cNvSpPr/>
          <p:nvPr/>
        </p:nvSpPr>
        <p:spPr>
          <a:xfrm>
            <a:off x="5622631" y="2318026"/>
            <a:ext cx="946736" cy="707886"/>
          </a:xfrm>
          <a:prstGeom prst="rect">
            <a:avLst/>
          </a:prstGeom>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添加</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标题</a:t>
            </a:r>
          </a:p>
        </p:txBody>
      </p:sp>
      <p:sp>
        <p:nvSpPr>
          <p:cNvPr id="12" name="矩形 11"/>
          <p:cNvSpPr/>
          <p:nvPr/>
        </p:nvSpPr>
        <p:spPr>
          <a:xfrm>
            <a:off x="947165" y="3902802"/>
            <a:ext cx="3054265" cy="1815882"/>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在这里输入您的文字内容，或者将您的文字内容复制在这里。在这里输入您的文字内容，或者将您的文字复制在这里，在这里输入您的文字内容，或者将您的文字复制在这里亮亮图文旗舰店</a:t>
            </a:r>
            <a:r>
              <a:rPr lang="en-US" altLang="zh-CN" sz="1400" dirty="0">
                <a:latin typeface="微软雅黑" panose="020B0503020204020204" pitchFamily="34" charset="-122"/>
                <a:ea typeface="微软雅黑" panose="020B0503020204020204" pitchFamily="34" charset="-122"/>
              </a:rPr>
              <a:t>https://liangliangtuwen.tmall.com</a:t>
            </a:r>
            <a:endParaRPr lang="zh-CN" altLang="en-US" sz="1400" dirty="0">
              <a:latin typeface="微软雅黑" panose="020B0503020204020204" pitchFamily="34" charset="-122"/>
              <a:ea typeface="微软雅黑" panose="020B0503020204020204" pitchFamily="34" charset="-122"/>
            </a:endParaRPr>
          </a:p>
        </p:txBody>
      </p:sp>
      <p:sp>
        <p:nvSpPr>
          <p:cNvPr id="13" name="矩形 12"/>
          <p:cNvSpPr/>
          <p:nvPr/>
        </p:nvSpPr>
        <p:spPr>
          <a:xfrm>
            <a:off x="947165" y="1937112"/>
            <a:ext cx="3054265" cy="1169551"/>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p:txBody>
      </p:sp>
      <p:sp>
        <p:nvSpPr>
          <p:cNvPr id="14" name="矩形 13"/>
          <p:cNvSpPr/>
          <p:nvPr/>
        </p:nvSpPr>
        <p:spPr>
          <a:xfrm>
            <a:off x="8335946" y="3902802"/>
            <a:ext cx="3054265" cy="1169551"/>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p:txBody>
      </p:sp>
      <p:sp>
        <p:nvSpPr>
          <p:cNvPr id="15" name="矩形 14"/>
          <p:cNvSpPr/>
          <p:nvPr/>
        </p:nvSpPr>
        <p:spPr>
          <a:xfrm>
            <a:off x="8335946" y="1937112"/>
            <a:ext cx="3054265" cy="1169551"/>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p:txBody>
      </p:sp>
      <p:cxnSp>
        <p:nvCxnSpPr>
          <p:cNvPr id="16" name="直接连接符 15"/>
          <p:cNvCxnSpPr/>
          <p:nvPr/>
        </p:nvCxnSpPr>
        <p:spPr>
          <a:xfrm>
            <a:off x="4001430" y="2492070"/>
            <a:ext cx="1530690" cy="0"/>
          </a:xfrm>
          <a:prstGeom prst="line">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a:off x="4001430" y="4421454"/>
            <a:ext cx="395310" cy="0"/>
          </a:xfrm>
          <a:prstGeom prst="lin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肘形连接符 17"/>
          <p:cNvCxnSpPr/>
          <p:nvPr/>
        </p:nvCxnSpPr>
        <p:spPr>
          <a:xfrm flipV="1">
            <a:off x="7217487" y="2561876"/>
            <a:ext cx="1118459" cy="1002636"/>
          </a:xfrm>
          <a:prstGeom prst="bentConnector3">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cxnSp>
      <p:grpSp>
        <p:nvGrpSpPr>
          <p:cNvPr id="19" name="组合 18"/>
          <p:cNvGrpSpPr/>
          <p:nvPr/>
        </p:nvGrpSpPr>
        <p:grpSpPr>
          <a:xfrm>
            <a:off x="8200727" y="4484966"/>
            <a:ext cx="169241" cy="749156"/>
            <a:chOff x="8200727" y="4534928"/>
            <a:chExt cx="169241" cy="749156"/>
          </a:xfrm>
        </p:grpSpPr>
        <p:cxnSp>
          <p:nvCxnSpPr>
            <p:cNvPr id="20" name="直接连接符 19"/>
            <p:cNvCxnSpPr/>
            <p:nvPr/>
          </p:nvCxnSpPr>
          <p:spPr>
            <a:xfrm>
              <a:off x="8200727" y="4534928"/>
              <a:ext cx="169241" cy="0"/>
            </a:xfrm>
            <a:prstGeom prst="lin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 name="直接连接符 20"/>
            <p:cNvCxnSpPr/>
            <p:nvPr/>
          </p:nvCxnSpPr>
          <p:spPr>
            <a:xfrm flipV="1">
              <a:off x="8200727" y="4535905"/>
              <a:ext cx="0" cy="748179"/>
            </a:xfrm>
            <a:prstGeom prst="lin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7579218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53" presetClass="entr" presetSubtype="16"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par>
                          <p:cTn id="42" fill="hold">
                            <p:stCondLst>
                              <p:cond delay="2000"/>
                            </p:stCondLst>
                            <p:childTnLst>
                              <p:par>
                                <p:cTn id="43" presetID="22" presetClass="entr" presetSubtype="4"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down)">
                                      <p:cBhvr>
                                        <p:cTn id="45" dur="500"/>
                                        <p:tgtEl>
                                          <p:spTgt spid="19"/>
                                        </p:tgtEl>
                                      </p:cBhvr>
                                    </p:animEffect>
                                  </p:childTnLst>
                                </p:cTn>
                              </p:par>
                            </p:childTnLst>
                          </p:cTn>
                        </p:par>
                        <p:par>
                          <p:cTn id="46" fill="hold">
                            <p:stCondLst>
                              <p:cond delay="2500"/>
                            </p:stCondLst>
                            <p:childTnLst>
                              <p:par>
                                <p:cTn id="47" presetID="53" presetClass="entr" presetSubtype="16" fill="hold" grpId="0" nodeType="afterEffect">
                                  <p:stCondLst>
                                    <p:cond delay="0"/>
                                  </p:stCondLst>
                                  <p:iterate type="lt">
                                    <p:tmPct val="10000"/>
                                  </p:iterate>
                                  <p:childTnLst>
                                    <p:set>
                                      <p:cBhvr>
                                        <p:cTn id="48" dur="1" fill="hold">
                                          <p:stCondLst>
                                            <p:cond delay="0"/>
                                          </p:stCondLst>
                                        </p:cTn>
                                        <p:tgtEl>
                                          <p:spTgt spid="14"/>
                                        </p:tgtEl>
                                        <p:attrNameLst>
                                          <p:attrName>style.visibility</p:attrName>
                                        </p:attrNameLst>
                                      </p:cBhvr>
                                      <p:to>
                                        <p:strVal val="visible"/>
                                      </p:to>
                                    </p:set>
                                    <p:anim calcmode="lin" valueType="num">
                                      <p:cBhvr>
                                        <p:cTn id="49" dur="100" fill="hold"/>
                                        <p:tgtEl>
                                          <p:spTgt spid="14"/>
                                        </p:tgtEl>
                                        <p:attrNameLst>
                                          <p:attrName>ppt_w</p:attrName>
                                        </p:attrNameLst>
                                      </p:cBhvr>
                                      <p:tavLst>
                                        <p:tav tm="0">
                                          <p:val>
                                            <p:fltVal val="0"/>
                                          </p:val>
                                        </p:tav>
                                        <p:tav tm="100000">
                                          <p:val>
                                            <p:strVal val="#ppt_w"/>
                                          </p:val>
                                        </p:tav>
                                      </p:tavLst>
                                    </p:anim>
                                    <p:anim calcmode="lin" valueType="num">
                                      <p:cBhvr>
                                        <p:cTn id="50" dur="100" fill="hold"/>
                                        <p:tgtEl>
                                          <p:spTgt spid="14"/>
                                        </p:tgtEl>
                                        <p:attrNameLst>
                                          <p:attrName>ppt_h</p:attrName>
                                        </p:attrNameLst>
                                      </p:cBhvr>
                                      <p:tavLst>
                                        <p:tav tm="0">
                                          <p:val>
                                            <p:fltVal val="0"/>
                                          </p:val>
                                        </p:tav>
                                        <p:tav tm="100000">
                                          <p:val>
                                            <p:strVal val="#ppt_h"/>
                                          </p:val>
                                        </p:tav>
                                      </p:tavLst>
                                    </p:anim>
                                    <p:animEffect transition="in" filter="fade">
                                      <p:cBhvr>
                                        <p:cTn id="51" dur="100"/>
                                        <p:tgtEl>
                                          <p:spTgt spid="14"/>
                                        </p:tgtEl>
                                      </p:cBhvr>
                                    </p:animEffect>
                                  </p:childTnLst>
                                </p:cTn>
                              </p:par>
                            </p:childTnLst>
                          </p:cTn>
                        </p:par>
                        <p:par>
                          <p:cTn id="52" fill="hold">
                            <p:stCondLst>
                              <p:cond delay="3350"/>
                            </p:stCondLst>
                            <p:childTnLst>
                              <p:par>
                                <p:cTn id="53" presetID="53" presetClass="entr" presetSubtype="16"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childTnLst>
                          </p:cTn>
                        </p:par>
                        <p:par>
                          <p:cTn id="58" fill="hold">
                            <p:stCondLst>
                              <p:cond delay="3850"/>
                            </p:stCondLst>
                            <p:childTnLst>
                              <p:par>
                                <p:cTn id="59" presetID="22" presetClass="entr" presetSubtype="2" fill="hold"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right)">
                                      <p:cBhvr>
                                        <p:cTn id="61" dur="500"/>
                                        <p:tgtEl>
                                          <p:spTgt spid="17"/>
                                        </p:tgtEl>
                                      </p:cBhvr>
                                    </p:animEffect>
                                  </p:childTnLst>
                                </p:cTn>
                              </p:par>
                            </p:childTnLst>
                          </p:cTn>
                        </p:par>
                        <p:par>
                          <p:cTn id="62" fill="hold">
                            <p:stCondLst>
                              <p:cond delay="4350"/>
                            </p:stCondLst>
                            <p:childTnLst>
                              <p:par>
                                <p:cTn id="63" presetID="53" presetClass="entr" presetSubtype="16" fill="hold" grpId="0" nodeType="afterEffect">
                                  <p:stCondLst>
                                    <p:cond delay="0"/>
                                  </p:stCondLst>
                                  <p:iterate type="lt">
                                    <p:tmPct val="10000"/>
                                  </p:iterate>
                                  <p:childTnLst>
                                    <p:set>
                                      <p:cBhvr>
                                        <p:cTn id="64" dur="1" fill="hold">
                                          <p:stCondLst>
                                            <p:cond delay="0"/>
                                          </p:stCondLst>
                                        </p:cTn>
                                        <p:tgtEl>
                                          <p:spTgt spid="12"/>
                                        </p:tgtEl>
                                        <p:attrNameLst>
                                          <p:attrName>style.visibility</p:attrName>
                                        </p:attrNameLst>
                                      </p:cBhvr>
                                      <p:to>
                                        <p:strVal val="visible"/>
                                      </p:to>
                                    </p:set>
                                    <p:anim calcmode="lin" valueType="num">
                                      <p:cBhvr>
                                        <p:cTn id="65" dur="100" fill="hold"/>
                                        <p:tgtEl>
                                          <p:spTgt spid="12"/>
                                        </p:tgtEl>
                                        <p:attrNameLst>
                                          <p:attrName>ppt_w</p:attrName>
                                        </p:attrNameLst>
                                      </p:cBhvr>
                                      <p:tavLst>
                                        <p:tav tm="0">
                                          <p:val>
                                            <p:fltVal val="0"/>
                                          </p:val>
                                        </p:tav>
                                        <p:tav tm="100000">
                                          <p:val>
                                            <p:strVal val="#ppt_w"/>
                                          </p:val>
                                        </p:tav>
                                      </p:tavLst>
                                    </p:anim>
                                    <p:anim calcmode="lin" valueType="num">
                                      <p:cBhvr>
                                        <p:cTn id="66" dur="100" fill="hold"/>
                                        <p:tgtEl>
                                          <p:spTgt spid="12"/>
                                        </p:tgtEl>
                                        <p:attrNameLst>
                                          <p:attrName>ppt_h</p:attrName>
                                        </p:attrNameLst>
                                      </p:cBhvr>
                                      <p:tavLst>
                                        <p:tav tm="0">
                                          <p:val>
                                            <p:fltVal val="0"/>
                                          </p:val>
                                        </p:tav>
                                        <p:tav tm="100000">
                                          <p:val>
                                            <p:strVal val="#ppt_h"/>
                                          </p:val>
                                        </p:tav>
                                      </p:tavLst>
                                    </p:anim>
                                    <p:animEffect transition="in" filter="fade">
                                      <p:cBhvr>
                                        <p:cTn id="67" dur="100"/>
                                        <p:tgtEl>
                                          <p:spTgt spid="12"/>
                                        </p:tgtEl>
                                      </p:cBhvr>
                                    </p:animEffect>
                                  </p:childTnLst>
                                </p:cTn>
                              </p:par>
                            </p:childTnLst>
                          </p:cTn>
                        </p:par>
                        <p:par>
                          <p:cTn id="68" fill="hold">
                            <p:stCondLst>
                              <p:cond delay="5600"/>
                            </p:stCondLst>
                            <p:childTnLst>
                              <p:par>
                                <p:cTn id="69" presetID="53" presetClass="entr" presetSubtype="16"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Effect transition="in" filter="fade">
                                      <p:cBhvr>
                                        <p:cTn id="73" dur="500"/>
                                        <p:tgtEl>
                                          <p:spTgt spid="10"/>
                                        </p:tgtEl>
                                      </p:cBhvr>
                                    </p:animEffect>
                                  </p:childTnLst>
                                </p:cTn>
                              </p:par>
                            </p:childTnLst>
                          </p:cTn>
                        </p:par>
                        <p:par>
                          <p:cTn id="74" fill="hold">
                            <p:stCondLst>
                              <p:cond delay="6100"/>
                            </p:stCondLst>
                            <p:childTnLst>
                              <p:par>
                                <p:cTn id="75" presetID="22" presetClass="entr" presetSubtype="8" fill="hold"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left)">
                                      <p:cBhvr>
                                        <p:cTn id="77" dur="500"/>
                                        <p:tgtEl>
                                          <p:spTgt spid="18"/>
                                        </p:tgtEl>
                                      </p:cBhvr>
                                    </p:animEffect>
                                  </p:childTnLst>
                                </p:cTn>
                              </p:par>
                            </p:childTnLst>
                          </p:cTn>
                        </p:par>
                        <p:par>
                          <p:cTn id="78" fill="hold">
                            <p:stCondLst>
                              <p:cond delay="6600"/>
                            </p:stCondLst>
                            <p:childTnLst>
                              <p:par>
                                <p:cTn id="79" presetID="53" presetClass="entr" presetSubtype="16" fill="hold" grpId="0" nodeType="afterEffect">
                                  <p:stCondLst>
                                    <p:cond delay="0"/>
                                  </p:stCondLst>
                                  <p:iterate type="lt">
                                    <p:tmPct val="10000"/>
                                  </p:iterate>
                                  <p:childTnLst>
                                    <p:set>
                                      <p:cBhvr>
                                        <p:cTn id="80" dur="1" fill="hold">
                                          <p:stCondLst>
                                            <p:cond delay="0"/>
                                          </p:stCondLst>
                                        </p:cTn>
                                        <p:tgtEl>
                                          <p:spTgt spid="15"/>
                                        </p:tgtEl>
                                        <p:attrNameLst>
                                          <p:attrName>style.visibility</p:attrName>
                                        </p:attrNameLst>
                                      </p:cBhvr>
                                      <p:to>
                                        <p:strVal val="visible"/>
                                      </p:to>
                                    </p:set>
                                    <p:anim calcmode="lin" valueType="num">
                                      <p:cBhvr>
                                        <p:cTn id="81" dur="100" fill="hold"/>
                                        <p:tgtEl>
                                          <p:spTgt spid="15"/>
                                        </p:tgtEl>
                                        <p:attrNameLst>
                                          <p:attrName>ppt_w</p:attrName>
                                        </p:attrNameLst>
                                      </p:cBhvr>
                                      <p:tavLst>
                                        <p:tav tm="0">
                                          <p:val>
                                            <p:fltVal val="0"/>
                                          </p:val>
                                        </p:tav>
                                        <p:tav tm="100000">
                                          <p:val>
                                            <p:strVal val="#ppt_w"/>
                                          </p:val>
                                        </p:tav>
                                      </p:tavLst>
                                    </p:anim>
                                    <p:anim calcmode="lin" valueType="num">
                                      <p:cBhvr>
                                        <p:cTn id="82" dur="100" fill="hold"/>
                                        <p:tgtEl>
                                          <p:spTgt spid="15"/>
                                        </p:tgtEl>
                                        <p:attrNameLst>
                                          <p:attrName>ppt_h</p:attrName>
                                        </p:attrNameLst>
                                      </p:cBhvr>
                                      <p:tavLst>
                                        <p:tav tm="0">
                                          <p:val>
                                            <p:fltVal val="0"/>
                                          </p:val>
                                        </p:tav>
                                        <p:tav tm="100000">
                                          <p:val>
                                            <p:strVal val="#ppt_h"/>
                                          </p:val>
                                        </p:tav>
                                      </p:tavLst>
                                    </p:anim>
                                    <p:animEffect transition="in" filter="fade">
                                      <p:cBhvr>
                                        <p:cTn id="83" dur="100"/>
                                        <p:tgtEl>
                                          <p:spTgt spid="15"/>
                                        </p:tgtEl>
                                      </p:cBhvr>
                                    </p:animEffect>
                                  </p:childTnLst>
                                </p:cTn>
                              </p:par>
                            </p:childTnLst>
                          </p:cTn>
                        </p:par>
                        <p:par>
                          <p:cTn id="84" fill="hold">
                            <p:stCondLst>
                              <p:cond delay="7450"/>
                            </p:stCondLst>
                            <p:childTnLst>
                              <p:par>
                                <p:cTn id="85" presetID="53" presetClass="entr" presetSubtype="16" fill="hold" grpId="0" nodeType="afterEffect">
                                  <p:stCondLst>
                                    <p:cond delay="0"/>
                                  </p:stCondLst>
                                  <p:childTnLst>
                                    <p:set>
                                      <p:cBhvr>
                                        <p:cTn id="86" dur="1" fill="hold">
                                          <p:stCondLst>
                                            <p:cond delay="0"/>
                                          </p:stCondLst>
                                        </p:cTn>
                                        <p:tgtEl>
                                          <p:spTgt spid="11"/>
                                        </p:tgtEl>
                                        <p:attrNameLst>
                                          <p:attrName>style.visibility</p:attrName>
                                        </p:attrNameLst>
                                      </p:cBhvr>
                                      <p:to>
                                        <p:strVal val="visible"/>
                                      </p:to>
                                    </p:set>
                                    <p:anim calcmode="lin" valueType="num">
                                      <p:cBhvr>
                                        <p:cTn id="87" dur="500" fill="hold"/>
                                        <p:tgtEl>
                                          <p:spTgt spid="11"/>
                                        </p:tgtEl>
                                        <p:attrNameLst>
                                          <p:attrName>ppt_w</p:attrName>
                                        </p:attrNameLst>
                                      </p:cBhvr>
                                      <p:tavLst>
                                        <p:tav tm="0">
                                          <p:val>
                                            <p:fltVal val="0"/>
                                          </p:val>
                                        </p:tav>
                                        <p:tav tm="100000">
                                          <p:val>
                                            <p:strVal val="#ppt_w"/>
                                          </p:val>
                                        </p:tav>
                                      </p:tavLst>
                                    </p:anim>
                                    <p:anim calcmode="lin" valueType="num">
                                      <p:cBhvr>
                                        <p:cTn id="88" dur="500" fill="hold"/>
                                        <p:tgtEl>
                                          <p:spTgt spid="11"/>
                                        </p:tgtEl>
                                        <p:attrNameLst>
                                          <p:attrName>ppt_h</p:attrName>
                                        </p:attrNameLst>
                                      </p:cBhvr>
                                      <p:tavLst>
                                        <p:tav tm="0">
                                          <p:val>
                                            <p:fltVal val="0"/>
                                          </p:val>
                                        </p:tav>
                                        <p:tav tm="100000">
                                          <p:val>
                                            <p:strVal val="#ppt_h"/>
                                          </p:val>
                                        </p:tav>
                                      </p:tavLst>
                                    </p:anim>
                                    <p:animEffect transition="in" filter="fade">
                                      <p:cBhvr>
                                        <p:cTn id="89" dur="500"/>
                                        <p:tgtEl>
                                          <p:spTgt spid="11"/>
                                        </p:tgtEl>
                                      </p:cBhvr>
                                    </p:animEffect>
                                  </p:childTnLst>
                                </p:cTn>
                              </p:par>
                            </p:childTnLst>
                          </p:cTn>
                        </p:par>
                        <p:par>
                          <p:cTn id="90" fill="hold">
                            <p:stCondLst>
                              <p:cond delay="7950"/>
                            </p:stCondLst>
                            <p:childTnLst>
                              <p:par>
                                <p:cTn id="91" presetID="22" presetClass="entr" presetSubtype="2" fill="hold" nodeType="after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wipe(right)">
                                      <p:cBhvr>
                                        <p:cTn id="93" dur="500"/>
                                        <p:tgtEl>
                                          <p:spTgt spid="16"/>
                                        </p:tgtEl>
                                      </p:cBhvr>
                                    </p:animEffect>
                                  </p:childTnLst>
                                </p:cTn>
                              </p:par>
                            </p:childTnLst>
                          </p:cTn>
                        </p:par>
                        <p:par>
                          <p:cTn id="94" fill="hold">
                            <p:stCondLst>
                              <p:cond delay="8450"/>
                            </p:stCondLst>
                            <p:childTnLst>
                              <p:par>
                                <p:cTn id="95" presetID="53" presetClass="entr" presetSubtype="16" fill="hold" grpId="0" nodeType="afterEffect">
                                  <p:stCondLst>
                                    <p:cond delay="0"/>
                                  </p:stCondLst>
                                  <p:iterate type="lt">
                                    <p:tmPct val="10000"/>
                                  </p:iterate>
                                  <p:childTnLst>
                                    <p:set>
                                      <p:cBhvr>
                                        <p:cTn id="96" dur="1" fill="hold">
                                          <p:stCondLst>
                                            <p:cond delay="0"/>
                                          </p:stCondLst>
                                        </p:cTn>
                                        <p:tgtEl>
                                          <p:spTgt spid="13"/>
                                        </p:tgtEl>
                                        <p:attrNameLst>
                                          <p:attrName>style.visibility</p:attrName>
                                        </p:attrNameLst>
                                      </p:cBhvr>
                                      <p:to>
                                        <p:strVal val="visible"/>
                                      </p:to>
                                    </p:set>
                                    <p:anim calcmode="lin" valueType="num">
                                      <p:cBhvr>
                                        <p:cTn id="97" dur="100" fill="hold"/>
                                        <p:tgtEl>
                                          <p:spTgt spid="13"/>
                                        </p:tgtEl>
                                        <p:attrNameLst>
                                          <p:attrName>ppt_w</p:attrName>
                                        </p:attrNameLst>
                                      </p:cBhvr>
                                      <p:tavLst>
                                        <p:tav tm="0">
                                          <p:val>
                                            <p:fltVal val="0"/>
                                          </p:val>
                                        </p:tav>
                                        <p:tav tm="100000">
                                          <p:val>
                                            <p:strVal val="#ppt_w"/>
                                          </p:val>
                                        </p:tav>
                                      </p:tavLst>
                                    </p:anim>
                                    <p:anim calcmode="lin" valueType="num">
                                      <p:cBhvr>
                                        <p:cTn id="98" dur="100" fill="hold"/>
                                        <p:tgtEl>
                                          <p:spTgt spid="13"/>
                                        </p:tgtEl>
                                        <p:attrNameLst>
                                          <p:attrName>ppt_h</p:attrName>
                                        </p:attrNameLst>
                                      </p:cBhvr>
                                      <p:tavLst>
                                        <p:tav tm="0">
                                          <p:val>
                                            <p:fltVal val="0"/>
                                          </p:val>
                                        </p:tav>
                                        <p:tav tm="100000">
                                          <p:val>
                                            <p:strVal val="#ppt_h"/>
                                          </p:val>
                                        </p:tav>
                                      </p:tavLst>
                                    </p:anim>
                                    <p:animEffect transition="in" filter="fade">
                                      <p:cBhvr>
                                        <p:cTn id="99" dur="1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5" grpId="0" animBg="1"/>
      <p:bldP spid="6" grpId="0" animBg="1"/>
      <p:bldP spid="7" grpId="0" animBg="1"/>
      <p:bldP spid="8" grpId="0"/>
      <p:bldP spid="9" grpId="0"/>
      <p:bldP spid="10" grpId="0"/>
      <p:bldP spid="11" grpId="0"/>
      <p:bldP spid="12"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3" name="椭圆 12"/>
          <p:cNvSpPr/>
          <p:nvPr/>
        </p:nvSpPr>
        <p:spPr>
          <a:xfrm>
            <a:off x="6760185" y="2179564"/>
            <a:ext cx="677952" cy="677952"/>
          </a:xfrm>
          <a:prstGeom prst="ellipse">
            <a:avLst/>
          </a:prstGeom>
          <a:gradFill flip="none" rotWithShape="1">
            <a:gsLst>
              <a:gs pos="0">
                <a:schemeClr val="accent1"/>
              </a:gs>
              <a:gs pos="100000">
                <a:schemeClr val="accent1">
                  <a:lumMod val="50000"/>
                </a:schemeClr>
              </a:gs>
            </a:gsLst>
            <a:lin ang="13500000" scaled="1"/>
            <a:tileRect/>
          </a:gradFill>
          <a:ln w="25400">
            <a:gradFill flip="none" rotWithShape="1">
              <a:gsLst>
                <a:gs pos="0">
                  <a:schemeClr val="accent1"/>
                </a:gs>
                <a:gs pos="100000">
                  <a:schemeClr val="accent1">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5" name="椭圆 14"/>
          <p:cNvSpPr/>
          <p:nvPr/>
        </p:nvSpPr>
        <p:spPr>
          <a:xfrm>
            <a:off x="3718299" y="672641"/>
            <a:ext cx="829826" cy="829826"/>
          </a:xfrm>
          <a:prstGeom prst="ellipse">
            <a:avLst/>
          </a:prstGeom>
          <a:gradFill flip="none" rotWithShape="1">
            <a:gsLst>
              <a:gs pos="0">
                <a:schemeClr val="accent2"/>
              </a:gs>
              <a:gs pos="100000">
                <a:schemeClr val="accent2">
                  <a:lumMod val="50000"/>
                </a:schemeClr>
              </a:gs>
            </a:gsLst>
            <a:lin ang="13500000" scaled="1"/>
            <a:tileRect/>
          </a:gradFill>
          <a:ln w="25400">
            <a:gradFill flip="none" rotWithShape="1">
              <a:gsLst>
                <a:gs pos="0">
                  <a:schemeClr val="accent2"/>
                </a:gs>
                <a:gs pos="100000">
                  <a:schemeClr val="accent2">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6" name="椭圆 15"/>
          <p:cNvSpPr/>
          <p:nvPr/>
        </p:nvSpPr>
        <p:spPr>
          <a:xfrm>
            <a:off x="5262738" y="1883120"/>
            <a:ext cx="770088" cy="770088"/>
          </a:xfrm>
          <a:prstGeom prst="ellipse">
            <a:avLst/>
          </a:prstGeom>
          <a:gradFill flip="none" rotWithShape="1">
            <a:gsLst>
              <a:gs pos="0">
                <a:schemeClr val="accent3"/>
              </a:gs>
              <a:gs pos="100000">
                <a:schemeClr val="accent3">
                  <a:lumMod val="50000"/>
                </a:schemeClr>
              </a:gs>
            </a:gsLst>
            <a:lin ang="13500000" scaled="1"/>
            <a:tileRect/>
          </a:gradFill>
          <a:ln w="25400">
            <a:gradFill flip="none" rotWithShape="1">
              <a:gsLst>
                <a:gs pos="0">
                  <a:schemeClr val="accent3"/>
                </a:gs>
                <a:gs pos="100000">
                  <a:schemeClr val="accent3">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7" name="椭圆 16"/>
          <p:cNvSpPr/>
          <p:nvPr/>
        </p:nvSpPr>
        <p:spPr>
          <a:xfrm>
            <a:off x="7744290" y="76679"/>
            <a:ext cx="729411" cy="729411"/>
          </a:xfrm>
          <a:prstGeom prst="ellipse">
            <a:avLst/>
          </a:prstGeom>
          <a:gradFill flip="none" rotWithShape="1">
            <a:gsLst>
              <a:gs pos="0">
                <a:schemeClr val="accent4"/>
              </a:gs>
              <a:gs pos="100000">
                <a:schemeClr val="accent4">
                  <a:lumMod val="50000"/>
                </a:schemeClr>
              </a:gs>
            </a:gsLst>
            <a:lin ang="13500000" scaled="1"/>
            <a:tileRect/>
          </a:gradFill>
          <a:ln w="25400">
            <a:gradFill flip="none" rotWithShape="1">
              <a:gsLst>
                <a:gs pos="0">
                  <a:schemeClr val="accent4"/>
                </a:gs>
                <a:gs pos="100000">
                  <a:schemeClr val="accent4">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8" name="椭圆 17"/>
          <p:cNvSpPr/>
          <p:nvPr/>
        </p:nvSpPr>
        <p:spPr>
          <a:xfrm>
            <a:off x="3888368" y="-718520"/>
            <a:ext cx="1120554" cy="1120554"/>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9" name="椭圆 18"/>
          <p:cNvSpPr/>
          <p:nvPr/>
        </p:nvSpPr>
        <p:spPr>
          <a:xfrm>
            <a:off x="7239036" y="1087554"/>
            <a:ext cx="822601" cy="822601"/>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26" name="矩形 25"/>
          <p:cNvSpPr/>
          <p:nvPr/>
        </p:nvSpPr>
        <p:spPr>
          <a:xfrm>
            <a:off x="1" y="3214257"/>
            <a:ext cx="12192000" cy="216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425238" y="3572038"/>
            <a:ext cx="9341527" cy="1446550"/>
          </a:xfrm>
          <a:prstGeom prst="rect">
            <a:avLst/>
          </a:prstGeom>
          <a:noFill/>
        </p:spPr>
        <p:txBody>
          <a:bodyPr wrap="square" rtlCol="0">
            <a:spAutoFit/>
          </a:bodyPr>
          <a:lstStyle/>
          <a:p>
            <a:pPr algn="ctr"/>
            <a:r>
              <a:rPr lang="zh-CN" altLang="en-US" sz="88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工作完成情况</a:t>
            </a:r>
          </a:p>
        </p:txBody>
      </p:sp>
      <p:sp>
        <p:nvSpPr>
          <p:cNvPr id="4" name="椭圆 3"/>
          <p:cNvSpPr/>
          <p:nvPr/>
        </p:nvSpPr>
        <p:spPr>
          <a:xfrm>
            <a:off x="4869845" y="-339290"/>
            <a:ext cx="2568292" cy="2568292"/>
          </a:xfrm>
          <a:prstGeom prst="ellipse">
            <a:avLst/>
          </a:prstGeom>
          <a:gradFill flip="none" rotWithShape="1">
            <a:gsLst>
              <a:gs pos="0">
                <a:schemeClr val="bg1"/>
              </a:gs>
              <a:gs pos="100000">
                <a:schemeClr val="bg1">
                  <a:lumMod val="75000"/>
                </a:schemeClr>
              </a:gs>
            </a:gsLst>
            <a:lin ang="13500000" scaled="1"/>
            <a:tileRect/>
          </a:gradFill>
          <a:ln w="38100">
            <a:gradFill flip="none" rotWithShape="1">
              <a:gsLst>
                <a:gs pos="0">
                  <a:schemeClr val="bg1">
                    <a:lumMod val="100000"/>
                  </a:schemeClr>
                </a:gs>
                <a:gs pos="100000">
                  <a:schemeClr val="bg1">
                    <a:lumMod val="85000"/>
                  </a:schemeClr>
                </a:gs>
              </a:gsLst>
              <a:lin ang="2700000" scaled="1"/>
              <a:tileRect/>
            </a:gradFill>
          </a:ln>
          <a:effectLst>
            <a:outerShdw blurRad="254000" dist="203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21" name="文本框 20"/>
          <p:cNvSpPr txBox="1"/>
          <p:nvPr/>
        </p:nvSpPr>
        <p:spPr>
          <a:xfrm>
            <a:off x="5676938" y="-176487"/>
            <a:ext cx="954107" cy="2185214"/>
          </a:xfrm>
          <a:prstGeom prst="rect">
            <a:avLst/>
          </a:prstGeom>
          <a:noFill/>
        </p:spPr>
        <p:txBody>
          <a:bodyPr wrap="none" rtlCol="0">
            <a:spAutoFit/>
          </a:bodyPr>
          <a:lstStyle/>
          <a:p>
            <a:r>
              <a:rPr lang="en-US" altLang="zh-CN" sz="13600" dirty="0">
                <a:solidFill>
                  <a:schemeClr val="accent2">
                    <a:lumMod val="75000"/>
                  </a:schemeClr>
                </a:solidFill>
                <a:latin typeface="AgencyFB" panose="02000806040000020003" pitchFamily="2" charset="0"/>
              </a:rPr>
              <a:t>2</a:t>
            </a:r>
            <a:endParaRPr lang="zh-CN" altLang="en-US" sz="13600" dirty="0">
              <a:solidFill>
                <a:schemeClr val="accent2">
                  <a:lumMod val="75000"/>
                </a:schemeClr>
              </a:solidFill>
              <a:latin typeface="AgencyFB" panose="02000806040000020003" pitchFamily="2" charset="0"/>
            </a:endParaRPr>
          </a:p>
        </p:txBody>
      </p:sp>
      <p:sp>
        <p:nvSpPr>
          <p:cNvPr id="23" name="文本框 22"/>
          <p:cNvSpPr txBox="1"/>
          <p:nvPr/>
        </p:nvSpPr>
        <p:spPr>
          <a:xfrm>
            <a:off x="5286500" y="1629489"/>
            <a:ext cx="1734982" cy="461665"/>
          </a:xfrm>
          <a:prstGeom prst="rect">
            <a:avLst/>
          </a:prstGeom>
          <a:noFill/>
        </p:spPr>
        <p:txBody>
          <a:bodyPr wrap="square" rtlCol="0">
            <a:spAutoFit/>
          </a:bodyPr>
          <a:lstStyle/>
          <a:p>
            <a:pPr algn="ctr"/>
            <a:r>
              <a:rPr lang="en-US" altLang="zh-CN" sz="2400" b="1" dirty="0">
                <a:solidFill>
                  <a:schemeClr val="accent2">
                    <a:lumMod val="75000"/>
                  </a:schemeClr>
                </a:solidFill>
                <a:latin typeface="微软雅黑" panose="020B0503020204020204" pitchFamily="34" charset="-122"/>
                <a:ea typeface="微软雅黑" panose="020B0503020204020204" pitchFamily="34" charset="-122"/>
                <a:cs typeface="Aharoni" panose="02010803020104030203" pitchFamily="2" charset="-79"/>
              </a:rPr>
              <a:t>PART 02</a:t>
            </a:r>
            <a:endParaRPr lang="zh-CN" altLang="en-US" sz="2400" b="1" dirty="0">
              <a:solidFill>
                <a:schemeClr val="accent2">
                  <a:lumMod val="75000"/>
                </a:schemeClr>
              </a:solidFill>
              <a:latin typeface="微软雅黑" panose="020B0503020204020204" pitchFamily="34" charset="-122"/>
              <a:ea typeface="微软雅黑" panose="020B0503020204020204" pitchFamily="34" charset="-122"/>
              <a:cs typeface="Aharoni" panose="02010803020104030203" pitchFamily="2" charset="-79"/>
            </a:endParaRPr>
          </a:p>
        </p:txBody>
      </p:sp>
    </p:spTree>
    <p:extLst>
      <p:ext uri="{BB962C8B-B14F-4D97-AF65-F5344CB8AC3E}">
        <p14:creationId xmlns:p14="http://schemas.microsoft.com/office/powerpoint/2010/main" val="33464120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Effect transition="in" filter="fade">
                                      <p:cBhvr>
                                        <p:cTn id="9" dur="250"/>
                                        <p:tgtEl>
                                          <p:spTgt spid="4"/>
                                        </p:tgtEl>
                                      </p:cBhvr>
                                    </p:animEffect>
                                  </p:childTnLst>
                                </p:cTn>
                              </p:par>
                              <p:par>
                                <p:cTn id="10" presetID="6" presetClass="emph" presetSubtype="0" decel="100000" fill="hold" grpId="1" nodeType="withEffect">
                                  <p:stCondLst>
                                    <p:cond delay="200"/>
                                  </p:stCondLst>
                                  <p:childTnLst>
                                    <p:animScale>
                                      <p:cBhvr>
                                        <p:cTn id="11" dur="250" fill="hold"/>
                                        <p:tgtEl>
                                          <p:spTgt spid="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1"/>
                                        </p:tgtEl>
                                        <p:attrNameLst>
                                          <p:attrName>style.visibility</p:attrName>
                                        </p:attrNameLst>
                                      </p:cBhvr>
                                      <p:to>
                                        <p:strVal val="visible"/>
                                      </p:to>
                                    </p:set>
                                    <p:anim calcmode="lin" valueType="num">
                                      <p:cBhvr>
                                        <p:cTn id="16" dur="250" fill="hold"/>
                                        <p:tgtEl>
                                          <p:spTgt spid="21"/>
                                        </p:tgtEl>
                                        <p:attrNameLst>
                                          <p:attrName>ppt_w</p:attrName>
                                        </p:attrNameLst>
                                      </p:cBhvr>
                                      <p:tavLst>
                                        <p:tav tm="0">
                                          <p:val>
                                            <p:fltVal val="0"/>
                                          </p:val>
                                        </p:tav>
                                        <p:tav tm="100000">
                                          <p:val>
                                            <p:strVal val="#ppt_w"/>
                                          </p:val>
                                        </p:tav>
                                      </p:tavLst>
                                    </p:anim>
                                    <p:anim calcmode="lin" valueType="num">
                                      <p:cBhvr>
                                        <p:cTn id="17" dur="250" fill="hold"/>
                                        <p:tgtEl>
                                          <p:spTgt spid="21"/>
                                        </p:tgtEl>
                                        <p:attrNameLst>
                                          <p:attrName>ppt_h</p:attrName>
                                        </p:attrNameLst>
                                      </p:cBhvr>
                                      <p:tavLst>
                                        <p:tav tm="0">
                                          <p:val>
                                            <p:fltVal val="0"/>
                                          </p:val>
                                        </p:tav>
                                        <p:tav tm="100000">
                                          <p:val>
                                            <p:strVal val="#ppt_h"/>
                                          </p:val>
                                        </p:tav>
                                      </p:tavLst>
                                    </p:anim>
                                    <p:animEffect transition="in" filter="fade">
                                      <p:cBhvr>
                                        <p:cTn id="18" dur="250"/>
                                        <p:tgtEl>
                                          <p:spTgt spid="21"/>
                                        </p:tgtEl>
                                      </p:cBhvr>
                                    </p:animEffect>
                                  </p:childTnLst>
                                </p:cTn>
                              </p:par>
                              <p:par>
                                <p:cTn id="19" presetID="6" presetClass="emph" presetSubtype="0" decel="100000" fill="hold" grpId="1" nodeType="withEffect">
                                  <p:stCondLst>
                                    <p:cond delay="600"/>
                                  </p:stCondLst>
                                  <p:childTnLst>
                                    <p:animScale>
                                      <p:cBhvr>
                                        <p:cTn id="20" dur="250" fill="hold"/>
                                        <p:tgtEl>
                                          <p:spTgt spid="21"/>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1"/>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23"/>
                                        </p:tgtEl>
                                        <p:attrNameLst>
                                          <p:attrName>style.visibility</p:attrName>
                                        </p:attrNameLst>
                                      </p:cBhvr>
                                      <p:to>
                                        <p:strVal val="visible"/>
                                      </p:to>
                                    </p:set>
                                    <p:anim calcmode="lin" valueType="num">
                                      <p:cBhvr>
                                        <p:cTn id="25" dur="250" fill="hold"/>
                                        <p:tgtEl>
                                          <p:spTgt spid="23"/>
                                        </p:tgtEl>
                                        <p:attrNameLst>
                                          <p:attrName>ppt_w</p:attrName>
                                        </p:attrNameLst>
                                      </p:cBhvr>
                                      <p:tavLst>
                                        <p:tav tm="0">
                                          <p:val>
                                            <p:fltVal val="0"/>
                                          </p:val>
                                        </p:tav>
                                        <p:tav tm="100000">
                                          <p:val>
                                            <p:strVal val="#ppt_w"/>
                                          </p:val>
                                        </p:tav>
                                      </p:tavLst>
                                    </p:anim>
                                    <p:anim calcmode="lin" valueType="num">
                                      <p:cBhvr>
                                        <p:cTn id="26" dur="250" fill="hold"/>
                                        <p:tgtEl>
                                          <p:spTgt spid="23"/>
                                        </p:tgtEl>
                                        <p:attrNameLst>
                                          <p:attrName>ppt_h</p:attrName>
                                        </p:attrNameLst>
                                      </p:cBhvr>
                                      <p:tavLst>
                                        <p:tav tm="0">
                                          <p:val>
                                            <p:fltVal val="0"/>
                                          </p:val>
                                        </p:tav>
                                        <p:tav tm="100000">
                                          <p:val>
                                            <p:strVal val="#ppt_h"/>
                                          </p:val>
                                        </p:tav>
                                      </p:tavLst>
                                    </p:anim>
                                    <p:animEffect transition="in" filter="fade">
                                      <p:cBhvr>
                                        <p:cTn id="27" dur="250"/>
                                        <p:tgtEl>
                                          <p:spTgt spid="23"/>
                                        </p:tgtEl>
                                      </p:cBhvr>
                                    </p:animEffect>
                                  </p:childTnLst>
                                </p:cTn>
                              </p:par>
                              <p:par>
                                <p:cTn id="28" presetID="6" presetClass="emph" presetSubtype="0" decel="100000" fill="hold" grpId="1" nodeType="withEffect">
                                  <p:stCondLst>
                                    <p:cond delay="800"/>
                                  </p:stCondLst>
                                  <p:childTnLst>
                                    <p:animScale>
                                      <p:cBhvr>
                                        <p:cTn id="29" dur="250" fill="hold"/>
                                        <p:tgtEl>
                                          <p:spTgt spid="23"/>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23"/>
                                        </p:tgtEl>
                                      </p:cBhvr>
                                      <p:by x="83000" y="83000"/>
                                    </p:animScale>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animEffect transition="in" filter="fade">
                                      <p:cBhvr>
                                        <p:cTn id="37" dur="500"/>
                                        <p:tgtEl>
                                          <p:spTgt spid="18"/>
                                        </p:tgtEl>
                                      </p:cBhvr>
                                    </p:animEffect>
                                  </p:childTnLst>
                                </p:cTn>
                              </p:par>
                              <p:par>
                                <p:cTn id="38" presetID="53" presetClass="entr" presetSubtype="16" fill="hold" grpId="0" nodeType="withEffect">
                                  <p:stCondLst>
                                    <p:cond delay="400"/>
                                  </p:stCondLst>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ppt_w</p:attrName>
                                        </p:attrNameLst>
                                      </p:cBhvr>
                                      <p:tavLst>
                                        <p:tav tm="0">
                                          <p:val>
                                            <p:fltVal val="0"/>
                                          </p:val>
                                        </p:tav>
                                        <p:tav tm="100000">
                                          <p:val>
                                            <p:strVal val="#ppt_w"/>
                                          </p:val>
                                        </p:tav>
                                      </p:tavLst>
                                    </p:anim>
                                    <p:anim calcmode="lin" valueType="num">
                                      <p:cBhvr>
                                        <p:cTn id="41" dur="500" fill="hold"/>
                                        <p:tgtEl>
                                          <p:spTgt spid="15"/>
                                        </p:tgtEl>
                                        <p:attrNameLst>
                                          <p:attrName>ppt_h</p:attrName>
                                        </p:attrNameLst>
                                      </p:cBhvr>
                                      <p:tavLst>
                                        <p:tav tm="0">
                                          <p:val>
                                            <p:fltVal val="0"/>
                                          </p:val>
                                        </p:tav>
                                        <p:tav tm="100000">
                                          <p:val>
                                            <p:strVal val="#ppt_h"/>
                                          </p:val>
                                        </p:tav>
                                      </p:tavLst>
                                    </p:anim>
                                    <p:animEffect transition="in" filter="fade">
                                      <p:cBhvr>
                                        <p:cTn id="42" dur="500"/>
                                        <p:tgtEl>
                                          <p:spTgt spid="15"/>
                                        </p:tgtEl>
                                      </p:cBhvr>
                                    </p:animEffect>
                                  </p:childTnLst>
                                </p:cTn>
                              </p:par>
                              <p:par>
                                <p:cTn id="43" presetID="53" presetClass="entr" presetSubtype="16" fill="hold" grpId="0" nodeType="withEffect">
                                  <p:stCondLst>
                                    <p:cond delay="200"/>
                                  </p:stCondLst>
                                  <p:childTnLst>
                                    <p:set>
                                      <p:cBhvr>
                                        <p:cTn id="44" dur="1" fill="hold">
                                          <p:stCondLst>
                                            <p:cond delay="0"/>
                                          </p:stCondLst>
                                        </p:cTn>
                                        <p:tgtEl>
                                          <p:spTgt spid="16"/>
                                        </p:tgtEl>
                                        <p:attrNameLst>
                                          <p:attrName>style.visibility</p:attrName>
                                        </p:attrNameLst>
                                      </p:cBhvr>
                                      <p:to>
                                        <p:strVal val="visible"/>
                                      </p:to>
                                    </p:set>
                                    <p:anim calcmode="lin" valueType="num">
                                      <p:cBhvr>
                                        <p:cTn id="45" dur="500" fill="hold"/>
                                        <p:tgtEl>
                                          <p:spTgt spid="16"/>
                                        </p:tgtEl>
                                        <p:attrNameLst>
                                          <p:attrName>ppt_w</p:attrName>
                                        </p:attrNameLst>
                                      </p:cBhvr>
                                      <p:tavLst>
                                        <p:tav tm="0">
                                          <p:val>
                                            <p:fltVal val="0"/>
                                          </p:val>
                                        </p:tav>
                                        <p:tav tm="100000">
                                          <p:val>
                                            <p:strVal val="#ppt_w"/>
                                          </p:val>
                                        </p:tav>
                                      </p:tavLst>
                                    </p:anim>
                                    <p:anim calcmode="lin" valueType="num">
                                      <p:cBhvr>
                                        <p:cTn id="46" dur="500" fill="hold"/>
                                        <p:tgtEl>
                                          <p:spTgt spid="16"/>
                                        </p:tgtEl>
                                        <p:attrNameLst>
                                          <p:attrName>ppt_h</p:attrName>
                                        </p:attrNameLst>
                                      </p:cBhvr>
                                      <p:tavLst>
                                        <p:tav tm="0">
                                          <p:val>
                                            <p:fltVal val="0"/>
                                          </p:val>
                                        </p:tav>
                                        <p:tav tm="100000">
                                          <p:val>
                                            <p:strVal val="#ppt_h"/>
                                          </p:val>
                                        </p:tav>
                                      </p:tavLst>
                                    </p:anim>
                                    <p:animEffect transition="in" filter="fade">
                                      <p:cBhvr>
                                        <p:cTn id="47" dur="500"/>
                                        <p:tgtEl>
                                          <p:spTgt spid="16"/>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Effect transition="in" filter="fade">
                                      <p:cBhvr>
                                        <p:cTn id="52" dur="500"/>
                                        <p:tgtEl>
                                          <p:spTgt spid="13"/>
                                        </p:tgtEl>
                                      </p:cBhvr>
                                    </p:animEffect>
                                  </p:childTnLst>
                                </p:cTn>
                              </p:par>
                              <p:par>
                                <p:cTn id="53" presetID="53" presetClass="entr" presetSubtype="16" fill="hold" grpId="0" nodeType="withEffect">
                                  <p:stCondLst>
                                    <p:cond delay="4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Effect transition="in" filter="fade">
                                      <p:cBhvr>
                                        <p:cTn id="57" dur="500"/>
                                        <p:tgtEl>
                                          <p:spTgt spid="19"/>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17"/>
                                        </p:tgtEl>
                                        <p:attrNameLst>
                                          <p:attrName>style.visibility</p:attrName>
                                        </p:attrNameLst>
                                      </p:cBhvr>
                                      <p:to>
                                        <p:strVal val="visible"/>
                                      </p:to>
                                    </p:set>
                                    <p:anim calcmode="lin" valueType="num">
                                      <p:cBhvr>
                                        <p:cTn id="60" dur="500" fill="hold"/>
                                        <p:tgtEl>
                                          <p:spTgt spid="17"/>
                                        </p:tgtEl>
                                        <p:attrNameLst>
                                          <p:attrName>ppt_w</p:attrName>
                                        </p:attrNameLst>
                                      </p:cBhvr>
                                      <p:tavLst>
                                        <p:tav tm="0">
                                          <p:val>
                                            <p:fltVal val="0"/>
                                          </p:val>
                                        </p:tav>
                                        <p:tav tm="100000">
                                          <p:val>
                                            <p:strVal val="#ppt_w"/>
                                          </p:val>
                                        </p:tav>
                                      </p:tavLst>
                                    </p:anim>
                                    <p:anim calcmode="lin" valueType="num">
                                      <p:cBhvr>
                                        <p:cTn id="61" dur="500" fill="hold"/>
                                        <p:tgtEl>
                                          <p:spTgt spid="17"/>
                                        </p:tgtEl>
                                        <p:attrNameLst>
                                          <p:attrName>ppt_h</p:attrName>
                                        </p:attrNameLst>
                                      </p:cBhvr>
                                      <p:tavLst>
                                        <p:tav tm="0">
                                          <p:val>
                                            <p:fltVal val="0"/>
                                          </p:val>
                                        </p:tav>
                                        <p:tav tm="100000">
                                          <p:val>
                                            <p:strVal val="#ppt_h"/>
                                          </p:val>
                                        </p:tav>
                                      </p:tavLst>
                                    </p:anim>
                                    <p:animEffect transition="in" filter="fade">
                                      <p:cBhvr>
                                        <p:cTn id="62" dur="500"/>
                                        <p:tgtEl>
                                          <p:spTgt spid="17"/>
                                        </p:tgtEl>
                                      </p:cBhvr>
                                    </p:animEffect>
                                  </p:childTnLst>
                                </p:cTn>
                              </p:par>
                            </p:childTnLst>
                          </p:cTn>
                        </p:par>
                        <p:par>
                          <p:cTn id="63" fill="hold">
                            <p:stCondLst>
                              <p:cond delay="2150"/>
                            </p:stCondLst>
                            <p:childTnLst>
                              <p:par>
                                <p:cTn id="64" presetID="53" presetClass="entr" presetSubtype="16"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p:cTn id="66" dur="500" fill="hold"/>
                                        <p:tgtEl>
                                          <p:spTgt spid="26"/>
                                        </p:tgtEl>
                                        <p:attrNameLst>
                                          <p:attrName>ppt_w</p:attrName>
                                        </p:attrNameLst>
                                      </p:cBhvr>
                                      <p:tavLst>
                                        <p:tav tm="0">
                                          <p:val>
                                            <p:fltVal val="0"/>
                                          </p:val>
                                        </p:tav>
                                        <p:tav tm="100000">
                                          <p:val>
                                            <p:strVal val="#ppt_w"/>
                                          </p:val>
                                        </p:tav>
                                      </p:tavLst>
                                    </p:anim>
                                    <p:anim calcmode="lin" valueType="num">
                                      <p:cBhvr>
                                        <p:cTn id="67" dur="500" fill="hold"/>
                                        <p:tgtEl>
                                          <p:spTgt spid="26"/>
                                        </p:tgtEl>
                                        <p:attrNameLst>
                                          <p:attrName>ppt_h</p:attrName>
                                        </p:attrNameLst>
                                      </p:cBhvr>
                                      <p:tavLst>
                                        <p:tav tm="0">
                                          <p:val>
                                            <p:fltVal val="0"/>
                                          </p:val>
                                        </p:tav>
                                        <p:tav tm="100000">
                                          <p:val>
                                            <p:strVal val="#ppt_h"/>
                                          </p:val>
                                        </p:tav>
                                      </p:tavLst>
                                    </p:anim>
                                    <p:animEffect transition="in" filter="fade">
                                      <p:cBhvr>
                                        <p:cTn id="68" dur="500"/>
                                        <p:tgtEl>
                                          <p:spTgt spid="26"/>
                                        </p:tgtEl>
                                      </p:cBhvr>
                                    </p:animEffect>
                                  </p:childTnLst>
                                </p:cTn>
                              </p:par>
                            </p:childTnLst>
                          </p:cTn>
                        </p:par>
                        <p:par>
                          <p:cTn id="69" fill="hold">
                            <p:stCondLst>
                              <p:cond delay="2650"/>
                            </p:stCondLst>
                            <p:childTnLst>
                              <p:par>
                                <p:cTn id="70" presetID="53" presetClass="entr" presetSubtype="16"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250" fill="hold"/>
                                        <p:tgtEl>
                                          <p:spTgt spid="22"/>
                                        </p:tgtEl>
                                        <p:attrNameLst>
                                          <p:attrName>ppt_w</p:attrName>
                                        </p:attrNameLst>
                                      </p:cBhvr>
                                      <p:tavLst>
                                        <p:tav tm="0">
                                          <p:val>
                                            <p:fltVal val="0"/>
                                          </p:val>
                                        </p:tav>
                                        <p:tav tm="100000">
                                          <p:val>
                                            <p:strVal val="#ppt_w"/>
                                          </p:val>
                                        </p:tav>
                                      </p:tavLst>
                                    </p:anim>
                                    <p:anim calcmode="lin" valueType="num">
                                      <p:cBhvr>
                                        <p:cTn id="73" dur="250" fill="hold"/>
                                        <p:tgtEl>
                                          <p:spTgt spid="22"/>
                                        </p:tgtEl>
                                        <p:attrNameLst>
                                          <p:attrName>ppt_h</p:attrName>
                                        </p:attrNameLst>
                                      </p:cBhvr>
                                      <p:tavLst>
                                        <p:tav tm="0">
                                          <p:val>
                                            <p:fltVal val="0"/>
                                          </p:val>
                                        </p:tav>
                                        <p:tav tm="100000">
                                          <p:val>
                                            <p:strVal val="#ppt_h"/>
                                          </p:val>
                                        </p:tav>
                                      </p:tavLst>
                                    </p:anim>
                                    <p:animEffect transition="in" filter="fade">
                                      <p:cBhvr>
                                        <p:cTn id="74" dur="250"/>
                                        <p:tgtEl>
                                          <p:spTgt spid="22"/>
                                        </p:tgtEl>
                                      </p:cBhvr>
                                    </p:animEffect>
                                  </p:childTnLst>
                                </p:cTn>
                              </p:par>
                              <p:par>
                                <p:cTn id="75" presetID="6" presetClass="emph" presetSubtype="0" decel="100000" fill="hold" grpId="1" nodeType="withEffect">
                                  <p:stCondLst>
                                    <p:cond delay="200"/>
                                  </p:stCondLst>
                                  <p:childTnLst>
                                    <p:animScale>
                                      <p:cBhvr>
                                        <p:cTn id="76" dur="250" fill="hold"/>
                                        <p:tgtEl>
                                          <p:spTgt spid="22"/>
                                        </p:tgtEl>
                                      </p:cBhvr>
                                      <p:by x="120000" y="120000"/>
                                    </p:animScale>
                                  </p:childTnLst>
                                </p:cTn>
                              </p:par>
                              <p:par>
                                <p:cTn id="77" presetID="6" presetClass="emph" presetSubtype="0" decel="100000" fill="hold" grpId="2" nodeType="withEffect">
                                  <p:stCondLst>
                                    <p:cond delay="400"/>
                                  </p:stCondLst>
                                  <p:childTnLst>
                                    <p:animScale>
                                      <p:cBhvr>
                                        <p:cTn id="78" dur="250" fill="hold"/>
                                        <p:tgtEl>
                                          <p:spTgt spid="22"/>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6" grpId="0" animBg="1"/>
      <p:bldP spid="22" grpId="0"/>
      <p:bldP spid="22" grpId="1"/>
      <p:bldP spid="22" grpId="2"/>
      <p:bldP spid="4" grpId="0" animBg="1"/>
      <p:bldP spid="4" grpId="1" animBg="1"/>
      <p:bldP spid="4" grpId="2" animBg="1"/>
      <p:bldP spid="21" grpId="0"/>
      <p:bldP spid="21" grpId="1"/>
      <p:bldP spid="21" grpId="2"/>
      <p:bldP spid="23" grpId="0"/>
      <p:bldP spid="23" grpId="1"/>
      <p:bldP spid="23" grpId="2"/>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16" name="直接连接符 15"/>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Freeform 19"/>
          <p:cNvSpPr>
            <a:spLocks/>
          </p:cNvSpPr>
          <p:nvPr/>
        </p:nvSpPr>
        <p:spPr bwMode="auto">
          <a:xfrm>
            <a:off x="1731169" y="3650622"/>
            <a:ext cx="8729663" cy="0"/>
          </a:xfrm>
          <a:custGeom>
            <a:avLst/>
            <a:gdLst>
              <a:gd name="T0" fmla="*/ 0 w 24000"/>
              <a:gd name="T1" fmla="*/ 24000 w 24000"/>
            </a:gdLst>
            <a:ahLst/>
            <a:cxnLst>
              <a:cxn ang="0">
                <a:pos x="T0" y="0"/>
              </a:cxn>
              <a:cxn ang="0">
                <a:pos x="T1" y="0"/>
              </a:cxn>
            </a:cxnLst>
            <a:rect l="0" t="0" r="r" b="b"/>
            <a:pathLst>
              <a:path w="24000">
                <a:moveTo>
                  <a:pt x="0" y="0"/>
                </a:moveTo>
                <a:cubicBezTo>
                  <a:pt x="24000" y="0"/>
                  <a:pt x="24000" y="0"/>
                  <a:pt x="24000" y="0"/>
                </a:cubicBezTo>
              </a:path>
            </a:pathLst>
          </a:custGeom>
          <a:noFill/>
          <a:ln w="12700"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n w="12700">
                <a:solidFill>
                  <a:schemeClr val="tx1"/>
                </a:solidFill>
              </a:ln>
            </a:endParaRPr>
          </a:p>
        </p:txBody>
      </p:sp>
      <p:sp>
        <p:nvSpPr>
          <p:cNvPr id="5" name="Freeform 20"/>
          <p:cNvSpPr>
            <a:spLocks/>
          </p:cNvSpPr>
          <p:nvPr/>
        </p:nvSpPr>
        <p:spPr bwMode="auto">
          <a:xfrm>
            <a:off x="1731169" y="3966535"/>
            <a:ext cx="2909888" cy="1747838"/>
          </a:xfrm>
          <a:custGeom>
            <a:avLst/>
            <a:gdLst>
              <a:gd name="T0" fmla="*/ 0 w 8000"/>
              <a:gd name="T1" fmla="*/ 4800 h 4800"/>
              <a:gd name="T2" fmla="*/ 8000 w 8000"/>
              <a:gd name="T3" fmla="*/ 4800 h 4800"/>
              <a:gd name="T4" fmla="*/ 8000 w 8000"/>
              <a:gd name="T5" fmla="*/ 0 h 4800"/>
              <a:gd name="T6" fmla="*/ 0 w 8000"/>
              <a:gd name="T7" fmla="*/ 0 h 4800"/>
              <a:gd name="T8" fmla="*/ 0 w 8000"/>
              <a:gd name="T9" fmla="*/ 4800 h 4800"/>
            </a:gdLst>
            <a:ahLst/>
            <a:cxnLst>
              <a:cxn ang="0">
                <a:pos x="T0" y="T1"/>
              </a:cxn>
              <a:cxn ang="0">
                <a:pos x="T2" y="T3"/>
              </a:cxn>
              <a:cxn ang="0">
                <a:pos x="T4" y="T5"/>
              </a:cxn>
              <a:cxn ang="0">
                <a:pos x="T6" y="T7"/>
              </a:cxn>
              <a:cxn ang="0">
                <a:pos x="T8" y="T9"/>
              </a:cxn>
            </a:cxnLst>
            <a:rect l="0" t="0" r="r" b="b"/>
            <a:pathLst>
              <a:path w="8000" h="4800">
                <a:moveTo>
                  <a:pt x="0" y="4800"/>
                </a:moveTo>
                <a:lnTo>
                  <a:pt x="8000" y="4800"/>
                </a:lnTo>
                <a:lnTo>
                  <a:pt x="8000" y="0"/>
                </a:lnTo>
                <a:cubicBezTo>
                  <a:pt x="4948" y="0"/>
                  <a:pt x="3053" y="0"/>
                  <a:pt x="0" y="0"/>
                </a:cubicBezTo>
                <a:lnTo>
                  <a:pt x="0" y="4800"/>
                </a:ln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a:noFill/>
          </a:ln>
          <a:effectLst>
            <a:outerShdw blurRad="152400" dist="1016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1"/>
          <p:cNvSpPr>
            <a:spLocks/>
          </p:cNvSpPr>
          <p:nvPr/>
        </p:nvSpPr>
        <p:spPr bwMode="auto">
          <a:xfrm>
            <a:off x="4641057" y="1586872"/>
            <a:ext cx="2909888" cy="1746250"/>
          </a:xfrm>
          <a:custGeom>
            <a:avLst/>
            <a:gdLst>
              <a:gd name="T0" fmla="*/ 0 w 8000"/>
              <a:gd name="T1" fmla="*/ 4800 h 4800"/>
              <a:gd name="T2" fmla="*/ 8000 w 8000"/>
              <a:gd name="T3" fmla="*/ 4800 h 4800"/>
              <a:gd name="T4" fmla="*/ 8000 w 8000"/>
              <a:gd name="T5" fmla="*/ 0 h 4800"/>
              <a:gd name="T6" fmla="*/ 0 w 8000"/>
              <a:gd name="T7" fmla="*/ 0 h 4800"/>
              <a:gd name="T8" fmla="*/ 0 w 8000"/>
              <a:gd name="T9" fmla="*/ 4800 h 4800"/>
            </a:gdLst>
            <a:ahLst/>
            <a:cxnLst>
              <a:cxn ang="0">
                <a:pos x="T0" y="T1"/>
              </a:cxn>
              <a:cxn ang="0">
                <a:pos x="T2" y="T3"/>
              </a:cxn>
              <a:cxn ang="0">
                <a:pos x="T4" y="T5"/>
              </a:cxn>
              <a:cxn ang="0">
                <a:pos x="T6" y="T7"/>
              </a:cxn>
              <a:cxn ang="0">
                <a:pos x="T8" y="T9"/>
              </a:cxn>
            </a:cxnLst>
            <a:rect l="0" t="0" r="r" b="b"/>
            <a:pathLst>
              <a:path w="8000" h="4800">
                <a:moveTo>
                  <a:pt x="0" y="4800"/>
                </a:moveTo>
                <a:cubicBezTo>
                  <a:pt x="3053" y="4800"/>
                  <a:pt x="4948" y="4800"/>
                  <a:pt x="8000" y="4800"/>
                </a:cubicBezTo>
                <a:lnTo>
                  <a:pt x="8000" y="0"/>
                </a:lnTo>
                <a:lnTo>
                  <a:pt x="0" y="0"/>
                </a:lnTo>
                <a:lnTo>
                  <a:pt x="0" y="4800"/>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noFill/>
          </a:ln>
          <a:effectLst>
            <a:outerShdw blurRad="152400" dist="1016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2"/>
          <p:cNvSpPr>
            <a:spLocks/>
          </p:cNvSpPr>
          <p:nvPr/>
        </p:nvSpPr>
        <p:spPr bwMode="auto">
          <a:xfrm>
            <a:off x="7550944" y="3966535"/>
            <a:ext cx="2909888" cy="1747838"/>
          </a:xfrm>
          <a:custGeom>
            <a:avLst/>
            <a:gdLst>
              <a:gd name="T0" fmla="*/ 0 w 8000"/>
              <a:gd name="T1" fmla="*/ 4800 h 4800"/>
              <a:gd name="T2" fmla="*/ 8000 w 8000"/>
              <a:gd name="T3" fmla="*/ 4800 h 4800"/>
              <a:gd name="T4" fmla="*/ 8000 w 8000"/>
              <a:gd name="T5" fmla="*/ 0 h 4800"/>
              <a:gd name="T6" fmla="*/ 0 w 8000"/>
              <a:gd name="T7" fmla="*/ 0 h 4800"/>
              <a:gd name="T8" fmla="*/ 0 w 8000"/>
              <a:gd name="T9" fmla="*/ 4800 h 4800"/>
            </a:gdLst>
            <a:ahLst/>
            <a:cxnLst>
              <a:cxn ang="0">
                <a:pos x="T0" y="T1"/>
              </a:cxn>
              <a:cxn ang="0">
                <a:pos x="T2" y="T3"/>
              </a:cxn>
              <a:cxn ang="0">
                <a:pos x="T4" y="T5"/>
              </a:cxn>
              <a:cxn ang="0">
                <a:pos x="T6" y="T7"/>
              </a:cxn>
              <a:cxn ang="0">
                <a:pos x="T8" y="T9"/>
              </a:cxn>
            </a:cxnLst>
            <a:rect l="0" t="0" r="r" b="b"/>
            <a:pathLst>
              <a:path w="8000" h="4800">
                <a:moveTo>
                  <a:pt x="0" y="4800"/>
                </a:moveTo>
                <a:lnTo>
                  <a:pt x="8000" y="4800"/>
                </a:lnTo>
                <a:lnTo>
                  <a:pt x="8000" y="0"/>
                </a:lnTo>
                <a:cubicBezTo>
                  <a:pt x="4948" y="0"/>
                  <a:pt x="3053" y="0"/>
                  <a:pt x="0" y="0"/>
                </a:cubicBezTo>
                <a:lnTo>
                  <a:pt x="0" y="4800"/>
                </a:lnTo>
                <a:close/>
              </a:path>
            </a:pathLst>
          </a:custGeom>
          <a:blipFill dpi="0" rotWithShape="1">
            <a:blip r:embed="rId6" cstate="print">
              <a:extLst>
                <a:ext uri="{28A0092B-C50C-407E-A947-70E740481C1C}">
                  <a14:useLocalDpi xmlns:a14="http://schemas.microsoft.com/office/drawing/2010/main" val="0"/>
                </a:ext>
              </a:extLst>
            </a:blip>
            <a:srcRect/>
            <a:stretch>
              <a:fillRect/>
            </a:stretch>
          </a:blipFill>
          <a:ln>
            <a:noFill/>
          </a:ln>
          <a:effectLst>
            <a:outerShdw blurRad="152400" dist="1016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8" name="Oval 23"/>
          <p:cNvSpPr>
            <a:spLocks noChangeArrowheads="1"/>
          </p:cNvSpPr>
          <p:nvPr/>
        </p:nvSpPr>
        <p:spPr bwMode="auto">
          <a:xfrm>
            <a:off x="3098007" y="3563310"/>
            <a:ext cx="174625" cy="174625"/>
          </a:xfrm>
          <a:prstGeom prst="ellipse">
            <a:avLst/>
          </a:prstGeom>
          <a:noFill/>
          <a:ln w="365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24"/>
          <p:cNvSpPr>
            <a:spLocks noChangeArrowheads="1"/>
          </p:cNvSpPr>
          <p:nvPr/>
        </p:nvSpPr>
        <p:spPr bwMode="auto">
          <a:xfrm>
            <a:off x="4596607" y="3606172"/>
            <a:ext cx="87313" cy="87313"/>
          </a:xfrm>
          <a:prstGeom prst="ellipse">
            <a:avLst/>
          </a:pr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25"/>
          <p:cNvSpPr>
            <a:spLocks noChangeArrowheads="1"/>
          </p:cNvSpPr>
          <p:nvPr/>
        </p:nvSpPr>
        <p:spPr bwMode="auto">
          <a:xfrm>
            <a:off x="7508082" y="3606172"/>
            <a:ext cx="87313" cy="87313"/>
          </a:xfrm>
          <a:prstGeom prst="ellipse">
            <a:avLst/>
          </a:pr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26"/>
          <p:cNvSpPr>
            <a:spLocks noChangeArrowheads="1"/>
          </p:cNvSpPr>
          <p:nvPr/>
        </p:nvSpPr>
        <p:spPr bwMode="auto">
          <a:xfrm>
            <a:off x="6007894" y="3563310"/>
            <a:ext cx="174625" cy="174625"/>
          </a:xfrm>
          <a:prstGeom prst="ellipse">
            <a:avLst/>
          </a:prstGeom>
          <a:noFill/>
          <a:ln w="36513"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27"/>
          <p:cNvSpPr>
            <a:spLocks noChangeArrowheads="1"/>
          </p:cNvSpPr>
          <p:nvPr/>
        </p:nvSpPr>
        <p:spPr bwMode="auto">
          <a:xfrm>
            <a:off x="8919369" y="3563310"/>
            <a:ext cx="174625" cy="174625"/>
          </a:xfrm>
          <a:prstGeom prst="ellipse">
            <a:avLst/>
          </a:prstGeom>
          <a:noFill/>
          <a:ln w="36513"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8"/>
          <p:cNvSpPr>
            <a:spLocks/>
          </p:cNvSpPr>
          <p:nvPr/>
        </p:nvSpPr>
        <p:spPr bwMode="auto">
          <a:xfrm>
            <a:off x="3042444" y="3823660"/>
            <a:ext cx="287338" cy="142875"/>
          </a:xfrm>
          <a:custGeom>
            <a:avLst/>
            <a:gdLst>
              <a:gd name="T0" fmla="*/ 0 w 789"/>
              <a:gd name="T1" fmla="*/ 394 h 394"/>
              <a:gd name="T2" fmla="*/ 394 w 789"/>
              <a:gd name="T3" fmla="*/ 0 h 394"/>
              <a:gd name="T4" fmla="*/ 789 w 789"/>
              <a:gd name="T5" fmla="*/ 394 h 394"/>
              <a:gd name="T6" fmla="*/ 0 w 789"/>
              <a:gd name="T7" fmla="*/ 394 h 394"/>
            </a:gdLst>
            <a:ahLst/>
            <a:cxnLst>
              <a:cxn ang="0">
                <a:pos x="T0" y="T1"/>
              </a:cxn>
              <a:cxn ang="0">
                <a:pos x="T2" y="T3"/>
              </a:cxn>
              <a:cxn ang="0">
                <a:pos x="T4" y="T5"/>
              </a:cxn>
              <a:cxn ang="0">
                <a:pos x="T6" y="T7"/>
              </a:cxn>
            </a:cxnLst>
            <a:rect l="0" t="0" r="r" b="b"/>
            <a:pathLst>
              <a:path w="789" h="394">
                <a:moveTo>
                  <a:pt x="0" y="394"/>
                </a:moveTo>
                <a:lnTo>
                  <a:pt x="394" y="0"/>
                </a:lnTo>
                <a:lnTo>
                  <a:pt x="789" y="394"/>
                </a:lnTo>
                <a:lnTo>
                  <a:pt x="0" y="39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29"/>
          <p:cNvSpPr>
            <a:spLocks/>
          </p:cNvSpPr>
          <p:nvPr/>
        </p:nvSpPr>
        <p:spPr bwMode="auto">
          <a:xfrm>
            <a:off x="8862219" y="3823660"/>
            <a:ext cx="287338" cy="142875"/>
          </a:xfrm>
          <a:custGeom>
            <a:avLst/>
            <a:gdLst>
              <a:gd name="T0" fmla="*/ 0 w 789"/>
              <a:gd name="T1" fmla="*/ 394 h 394"/>
              <a:gd name="T2" fmla="*/ 394 w 789"/>
              <a:gd name="T3" fmla="*/ 0 h 394"/>
              <a:gd name="T4" fmla="*/ 789 w 789"/>
              <a:gd name="T5" fmla="*/ 394 h 394"/>
              <a:gd name="T6" fmla="*/ 0 w 789"/>
              <a:gd name="T7" fmla="*/ 394 h 394"/>
            </a:gdLst>
            <a:ahLst/>
            <a:cxnLst>
              <a:cxn ang="0">
                <a:pos x="T0" y="T1"/>
              </a:cxn>
              <a:cxn ang="0">
                <a:pos x="T2" y="T3"/>
              </a:cxn>
              <a:cxn ang="0">
                <a:pos x="T4" y="T5"/>
              </a:cxn>
              <a:cxn ang="0">
                <a:pos x="T6" y="T7"/>
              </a:cxn>
            </a:cxnLst>
            <a:rect l="0" t="0" r="r" b="b"/>
            <a:pathLst>
              <a:path w="789" h="394">
                <a:moveTo>
                  <a:pt x="0" y="394"/>
                </a:moveTo>
                <a:lnTo>
                  <a:pt x="394" y="0"/>
                </a:lnTo>
                <a:lnTo>
                  <a:pt x="789" y="394"/>
                </a:lnTo>
                <a:lnTo>
                  <a:pt x="0" y="39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30"/>
          <p:cNvSpPr>
            <a:spLocks/>
          </p:cNvSpPr>
          <p:nvPr/>
        </p:nvSpPr>
        <p:spPr bwMode="auto">
          <a:xfrm>
            <a:off x="5952332" y="3333122"/>
            <a:ext cx="287338" cy="142875"/>
          </a:xfrm>
          <a:custGeom>
            <a:avLst/>
            <a:gdLst>
              <a:gd name="T0" fmla="*/ 0 w 789"/>
              <a:gd name="T1" fmla="*/ 0 h 394"/>
              <a:gd name="T2" fmla="*/ 394 w 789"/>
              <a:gd name="T3" fmla="*/ 394 h 394"/>
              <a:gd name="T4" fmla="*/ 789 w 789"/>
              <a:gd name="T5" fmla="*/ 0 h 394"/>
              <a:gd name="T6" fmla="*/ 0 w 789"/>
              <a:gd name="T7" fmla="*/ 0 h 394"/>
            </a:gdLst>
            <a:ahLst/>
            <a:cxnLst>
              <a:cxn ang="0">
                <a:pos x="T0" y="T1"/>
              </a:cxn>
              <a:cxn ang="0">
                <a:pos x="T2" y="T3"/>
              </a:cxn>
              <a:cxn ang="0">
                <a:pos x="T4" y="T5"/>
              </a:cxn>
              <a:cxn ang="0">
                <a:pos x="T6" y="T7"/>
              </a:cxn>
            </a:cxnLst>
            <a:rect l="0" t="0" r="r" b="b"/>
            <a:pathLst>
              <a:path w="789" h="394">
                <a:moveTo>
                  <a:pt x="0" y="0"/>
                </a:moveTo>
                <a:lnTo>
                  <a:pt x="394" y="394"/>
                </a:lnTo>
                <a:lnTo>
                  <a:pt x="789"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31"/>
          <p:cNvSpPr>
            <a:spLocks noChangeArrowheads="1"/>
          </p:cNvSpPr>
          <p:nvPr/>
        </p:nvSpPr>
        <p:spPr bwMode="auto">
          <a:xfrm>
            <a:off x="1686719" y="3606172"/>
            <a:ext cx="87313" cy="87313"/>
          </a:xfrm>
          <a:prstGeom prst="ellipse">
            <a:avLst/>
          </a:pr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32"/>
          <p:cNvSpPr>
            <a:spLocks noChangeArrowheads="1"/>
          </p:cNvSpPr>
          <p:nvPr/>
        </p:nvSpPr>
        <p:spPr bwMode="auto">
          <a:xfrm>
            <a:off x="10417969" y="3606172"/>
            <a:ext cx="87313" cy="87313"/>
          </a:xfrm>
          <a:prstGeom prst="ellipse">
            <a:avLst/>
          </a:pr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矩形 18"/>
          <p:cNvSpPr/>
          <p:nvPr/>
        </p:nvSpPr>
        <p:spPr>
          <a:xfrm>
            <a:off x="1653143" y="2380572"/>
            <a:ext cx="2828419" cy="923330"/>
          </a:xfrm>
          <a:prstGeom prst="rect">
            <a:avLst/>
          </a:prstGeom>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请先将要替换的图片裁剪成原图片长宽比例，然后在原图片上单击右键填充图片，这样替换后图片就不会变形</a:t>
            </a:r>
          </a:p>
        </p:txBody>
      </p:sp>
      <p:sp>
        <p:nvSpPr>
          <p:cNvPr id="20" name="矩形 19"/>
          <p:cNvSpPr/>
          <p:nvPr/>
        </p:nvSpPr>
        <p:spPr>
          <a:xfrm>
            <a:off x="1653143" y="2036380"/>
            <a:ext cx="2828419" cy="338554"/>
          </a:xfrm>
          <a:prstGeom prst="rect">
            <a:avLst/>
          </a:prstGeom>
        </p:spPr>
        <p:txBody>
          <a:bodyPr wrap="square">
            <a:spAutoFit/>
          </a:bodyPr>
          <a:lstStyle/>
          <a:p>
            <a:r>
              <a:rPr lang="zh-CN" altLang="en-US" sz="1600" b="1" dirty="0">
                <a:solidFill>
                  <a:schemeClr val="accent1"/>
                </a:solidFill>
                <a:latin typeface="微软雅黑" panose="020B0503020204020204" pitchFamily="34" charset="-122"/>
                <a:ea typeface="微软雅黑" panose="020B0503020204020204" pitchFamily="34" charset="-122"/>
              </a:rPr>
              <a:t>在这里输入您的文字内容</a:t>
            </a:r>
          </a:p>
        </p:txBody>
      </p:sp>
      <p:sp>
        <p:nvSpPr>
          <p:cNvPr id="22" name="矩形 21"/>
          <p:cNvSpPr/>
          <p:nvPr/>
        </p:nvSpPr>
        <p:spPr>
          <a:xfrm>
            <a:off x="7762009" y="2380572"/>
            <a:ext cx="2828419" cy="923330"/>
          </a:xfrm>
          <a:prstGeom prst="rect">
            <a:avLst/>
          </a:prstGeom>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请先将要替换的图片裁剪成原图片长宽比例，然后在原图片上单击右键填充图片，这样替换后图片就不会变形</a:t>
            </a:r>
          </a:p>
        </p:txBody>
      </p:sp>
      <p:sp>
        <p:nvSpPr>
          <p:cNvPr id="23" name="矩形 22"/>
          <p:cNvSpPr/>
          <p:nvPr/>
        </p:nvSpPr>
        <p:spPr>
          <a:xfrm>
            <a:off x="7762009" y="2036380"/>
            <a:ext cx="2828419" cy="338554"/>
          </a:xfrm>
          <a:prstGeom prst="rect">
            <a:avLst/>
          </a:prstGeom>
        </p:spPr>
        <p:txBody>
          <a:bodyPr wrap="square">
            <a:spAutoFit/>
          </a:bodyPr>
          <a:lstStyle/>
          <a:p>
            <a:r>
              <a:rPr lang="zh-CN" altLang="en-US" sz="1600" b="1" dirty="0">
                <a:solidFill>
                  <a:schemeClr val="accent1"/>
                </a:solidFill>
                <a:latin typeface="微软雅黑" panose="020B0503020204020204" pitchFamily="34" charset="-122"/>
                <a:ea typeface="微软雅黑" panose="020B0503020204020204" pitchFamily="34" charset="-122"/>
              </a:rPr>
              <a:t>在这里输入您的文字内容</a:t>
            </a:r>
          </a:p>
        </p:txBody>
      </p:sp>
      <p:sp>
        <p:nvSpPr>
          <p:cNvPr id="24" name="矩形 23"/>
          <p:cNvSpPr/>
          <p:nvPr/>
        </p:nvSpPr>
        <p:spPr>
          <a:xfrm>
            <a:off x="4707581" y="4361773"/>
            <a:ext cx="2828419" cy="1477328"/>
          </a:xfrm>
          <a:prstGeom prst="rect">
            <a:avLst/>
          </a:prstGeom>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请先将要替换的图片裁剪成原图片长宽比例，然后在原图片上单击右键填充图片，这样替换后图片就不会变形亮亮图文旗舰店</a:t>
            </a:r>
            <a:r>
              <a:rPr lang="en-US" altLang="zh-CN" sz="1200" dirty="0">
                <a:latin typeface="微软雅黑" panose="020B0503020204020204" pitchFamily="34" charset="-122"/>
                <a:ea typeface="微软雅黑" panose="020B0503020204020204" pitchFamily="34" charset="-122"/>
              </a:rPr>
              <a:t>https://liangliangtuwen.tmall.com</a:t>
            </a:r>
            <a:endParaRPr lang="zh-CN" altLang="en-US" sz="1200" dirty="0">
              <a:latin typeface="微软雅黑" panose="020B0503020204020204" pitchFamily="34" charset="-122"/>
              <a:ea typeface="微软雅黑" panose="020B0503020204020204" pitchFamily="34" charset="-122"/>
            </a:endParaRPr>
          </a:p>
        </p:txBody>
      </p:sp>
      <p:sp>
        <p:nvSpPr>
          <p:cNvPr id="25" name="矩形 24"/>
          <p:cNvSpPr/>
          <p:nvPr/>
        </p:nvSpPr>
        <p:spPr>
          <a:xfrm>
            <a:off x="4707581" y="4017581"/>
            <a:ext cx="2828419" cy="338554"/>
          </a:xfrm>
          <a:prstGeom prst="rect">
            <a:avLst/>
          </a:prstGeom>
        </p:spPr>
        <p:txBody>
          <a:bodyPr wrap="square">
            <a:spAutoFit/>
          </a:bodyPr>
          <a:lstStyle/>
          <a:p>
            <a:r>
              <a:rPr lang="zh-CN" altLang="en-US" sz="1600" b="1" dirty="0">
                <a:solidFill>
                  <a:schemeClr val="accent1"/>
                </a:solidFill>
                <a:latin typeface="微软雅黑" panose="020B0503020204020204" pitchFamily="34" charset="-122"/>
                <a:ea typeface="微软雅黑" panose="020B0503020204020204" pitchFamily="34" charset="-122"/>
              </a:rPr>
              <a:t>在这里输入您的文字内容</a:t>
            </a:r>
          </a:p>
        </p:txBody>
      </p:sp>
    </p:spTree>
    <p:extLst>
      <p:ext uri="{BB962C8B-B14F-4D97-AF65-F5344CB8AC3E}">
        <p14:creationId xmlns:p14="http://schemas.microsoft.com/office/powerpoint/2010/main" val="333278228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16"/>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21"/>
                                        </p:tgtEl>
                                        <p:attrNameLst>
                                          <p:attrName>ppt_x</p:attrName>
                                          <p:attrName>ppt_y</p:attrName>
                                        </p:attrNameLst>
                                      </p:cBhvr>
                                      <p:rCtr x="6068" y="0"/>
                                    </p:animMotion>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par>
                          <p:cTn id="39" fill="hold">
                            <p:stCondLst>
                              <p:cond delay="3500"/>
                            </p:stCondLst>
                            <p:childTnLst>
                              <p:par>
                                <p:cTn id="40" presetID="1"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250"/>
                                        <p:tgtEl>
                                          <p:spTgt spid="13"/>
                                        </p:tgtEl>
                                      </p:cBhvr>
                                    </p:animEffect>
                                  </p:childTnLst>
                                </p:cTn>
                              </p:par>
                            </p:childTnLst>
                          </p:cTn>
                        </p:par>
                        <p:par>
                          <p:cTn id="46" fill="hold">
                            <p:stCondLst>
                              <p:cond delay="3750"/>
                            </p:stCondLst>
                            <p:childTnLst>
                              <p:par>
                                <p:cTn id="47" presetID="22" presetClass="entr" presetSubtype="1"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up)">
                                      <p:cBhvr>
                                        <p:cTn id="49" dur="500"/>
                                        <p:tgtEl>
                                          <p:spTgt spid="5"/>
                                        </p:tgtEl>
                                      </p:cBhvr>
                                    </p:animEffect>
                                  </p:childTnLst>
                                </p:cTn>
                              </p:par>
                            </p:childTnLst>
                          </p:cTn>
                        </p:par>
                        <p:par>
                          <p:cTn id="50" fill="hold">
                            <p:stCondLst>
                              <p:cond delay="4250"/>
                            </p:stCondLst>
                            <p:childTnLst>
                              <p:par>
                                <p:cTn id="51" presetID="42"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anim calcmode="lin" valueType="num">
                                      <p:cBhvr>
                                        <p:cTn id="54" dur="500" fill="hold"/>
                                        <p:tgtEl>
                                          <p:spTgt spid="20"/>
                                        </p:tgtEl>
                                        <p:attrNameLst>
                                          <p:attrName>ppt_x</p:attrName>
                                        </p:attrNameLst>
                                      </p:cBhvr>
                                      <p:tavLst>
                                        <p:tav tm="0">
                                          <p:val>
                                            <p:strVal val="#ppt_x"/>
                                          </p:val>
                                        </p:tav>
                                        <p:tav tm="100000">
                                          <p:val>
                                            <p:strVal val="#ppt_x"/>
                                          </p:val>
                                        </p:tav>
                                      </p:tavLst>
                                    </p:anim>
                                    <p:anim calcmode="lin" valueType="num">
                                      <p:cBhvr>
                                        <p:cTn id="55" dur="500" fill="hold"/>
                                        <p:tgtEl>
                                          <p:spTgt spid="20"/>
                                        </p:tgtEl>
                                        <p:attrNameLst>
                                          <p:attrName>ppt_y</p:attrName>
                                        </p:attrNameLst>
                                      </p:cBhvr>
                                      <p:tavLst>
                                        <p:tav tm="0">
                                          <p:val>
                                            <p:strVal val="#ppt_y+.1"/>
                                          </p:val>
                                        </p:tav>
                                        <p:tav tm="100000">
                                          <p:val>
                                            <p:strVal val="#ppt_y"/>
                                          </p:val>
                                        </p:tav>
                                      </p:tavLst>
                                    </p:anim>
                                  </p:childTnLst>
                                </p:cTn>
                              </p:par>
                            </p:childTnLst>
                          </p:cTn>
                        </p:par>
                        <p:par>
                          <p:cTn id="56" fill="hold">
                            <p:stCondLst>
                              <p:cond delay="4750"/>
                            </p:stCondLst>
                            <p:childTnLst>
                              <p:par>
                                <p:cTn id="57" presetID="42" presetClass="entr" presetSubtype="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anim calcmode="lin" valueType="num">
                                      <p:cBhvr>
                                        <p:cTn id="60" dur="500" fill="hold"/>
                                        <p:tgtEl>
                                          <p:spTgt spid="19"/>
                                        </p:tgtEl>
                                        <p:attrNameLst>
                                          <p:attrName>ppt_x</p:attrName>
                                        </p:attrNameLst>
                                      </p:cBhvr>
                                      <p:tavLst>
                                        <p:tav tm="0">
                                          <p:val>
                                            <p:strVal val="#ppt_x"/>
                                          </p:val>
                                        </p:tav>
                                        <p:tav tm="100000">
                                          <p:val>
                                            <p:strVal val="#ppt_x"/>
                                          </p:val>
                                        </p:tav>
                                      </p:tavLst>
                                    </p:anim>
                                    <p:anim calcmode="lin" valueType="num">
                                      <p:cBhvr>
                                        <p:cTn id="61" dur="500" fill="hold"/>
                                        <p:tgtEl>
                                          <p:spTgt spid="19"/>
                                        </p:tgtEl>
                                        <p:attrNameLst>
                                          <p:attrName>ppt_y</p:attrName>
                                        </p:attrNameLst>
                                      </p:cBhvr>
                                      <p:tavLst>
                                        <p:tav tm="0">
                                          <p:val>
                                            <p:strVal val="#ppt_y+.1"/>
                                          </p:val>
                                        </p:tav>
                                        <p:tav tm="100000">
                                          <p:val>
                                            <p:strVal val="#ppt_y"/>
                                          </p:val>
                                        </p:tav>
                                      </p:tavLst>
                                    </p:anim>
                                  </p:childTnLst>
                                </p:cTn>
                              </p:par>
                            </p:childTnLst>
                          </p:cTn>
                        </p:par>
                        <p:par>
                          <p:cTn id="62" fill="hold">
                            <p:stCondLst>
                              <p:cond delay="5250"/>
                            </p:stCondLst>
                            <p:childTnLst>
                              <p:par>
                                <p:cTn id="63" presetID="1" presetClass="entr" presetSubtype="0" fill="hold" grpId="0" nodeType="after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par>
                          <p:cTn id="65" fill="hold">
                            <p:stCondLst>
                              <p:cond delay="5250"/>
                            </p:stCondLst>
                            <p:childTnLst>
                              <p:par>
                                <p:cTn id="66" presetID="10" presetClass="entr" presetSubtype="0" fill="hold" grpId="0" nodeType="after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250"/>
                                        <p:tgtEl>
                                          <p:spTgt spid="15"/>
                                        </p:tgtEl>
                                      </p:cBhvr>
                                    </p:animEffect>
                                  </p:childTnLst>
                                </p:cTn>
                              </p:par>
                            </p:childTnLst>
                          </p:cTn>
                        </p:par>
                        <p:par>
                          <p:cTn id="69" fill="hold">
                            <p:stCondLst>
                              <p:cond delay="5500"/>
                            </p:stCondLst>
                            <p:childTnLst>
                              <p:par>
                                <p:cTn id="70" presetID="22" presetClass="entr" presetSubtype="4" fill="hold" grpId="0" nodeType="after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down)">
                                      <p:cBhvr>
                                        <p:cTn id="72" dur="500"/>
                                        <p:tgtEl>
                                          <p:spTgt spid="6"/>
                                        </p:tgtEl>
                                      </p:cBhvr>
                                    </p:animEffect>
                                  </p:childTnLst>
                                </p:cTn>
                              </p:par>
                            </p:childTnLst>
                          </p:cTn>
                        </p:par>
                        <p:par>
                          <p:cTn id="73" fill="hold">
                            <p:stCondLst>
                              <p:cond delay="6000"/>
                            </p:stCondLst>
                            <p:childTnLst>
                              <p:par>
                                <p:cTn id="74" presetID="47"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anim calcmode="lin" valueType="num">
                                      <p:cBhvr>
                                        <p:cTn id="77" dur="500" fill="hold"/>
                                        <p:tgtEl>
                                          <p:spTgt spid="25"/>
                                        </p:tgtEl>
                                        <p:attrNameLst>
                                          <p:attrName>ppt_x</p:attrName>
                                        </p:attrNameLst>
                                      </p:cBhvr>
                                      <p:tavLst>
                                        <p:tav tm="0">
                                          <p:val>
                                            <p:strVal val="#ppt_x"/>
                                          </p:val>
                                        </p:tav>
                                        <p:tav tm="100000">
                                          <p:val>
                                            <p:strVal val="#ppt_x"/>
                                          </p:val>
                                        </p:tav>
                                      </p:tavLst>
                                    </p:anim>
                                    <p:anim calcmode="lin" valueType="num">
                                      <p:cBhvr>
                                        <p:cTn id="78" dur="500" fill="hold"/>
                                        <p:tgtEl>
                                          <p:spTgt spid="25"/>
                                        </p:tgtEl>
                                        <p:attrNameLst>
                                          <p:attrName>ppt_y</p:attrName>
                                        </p:attrNameLst>
                                      </p:cBhvr>
                                      <p:tavLst>
                                        <p:tav tm="0">
                                          <p:val>
                                            <p:strVal val="#ppt_y-.1"/>
                                          </p:val>
                                        </p:tav>
                                        <p:tav tm="100000">
                                          <p:val>
                                            <p:strVal val="#ppt_y"/>
                                          </p:val>
                                        </p:tav>
                                      </p:tavLst>
                                    </p:anim>
                                  </p:childTnLst>
                                </p:cTn>
                              </p:par>
                            </p:childTnLst>
                          </p:cTn>
                        </p:par>
                        <p:par>
                          <p:cTn id="79" fill="hold">
                            <p:stCondLst>
                              <p:cond delay="6500"/>
                            </p:stCondLst>
                            <p:childTnLst>
                              <p:par>
                                <p:cTn id="80" presetID="47" presetClass="entr" presetSubtype="0" fill="hold" grpId="0" nodeType="after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anim calcmode="lin" valueType="num">
                                      <p:cBhvr>
                                        <p:cTn id="83" dur="500" fill="hold"/>
                                        <p:tgtEl>
                                          <p:spTgt spid="24"/>
                                        </p:tgtEl>
                                        <p:attrNameLst>
                                          <p:attrName>ppt_x</p:attrName>
                                        </p:attrNameLst>
                                      </p:cBhvr>
                                      <p:tavLst>
                                        <p:tav tm="0">
                                          <p:val>
                                            <p:strVal val="#ppt_x"/>
                                          </p:val>
                                        </p:tav>
                                        <p:tav tm="100000">
                                          <p:val>
                                            <p:strVal val="#ppt_x"/>
                                          </p:val>
                                        </p:tav>
                                      </p:tavLst>
                                    </p:anim>
                                    <p:anim calcmode="lin" valueType="num">
                                      <p:cBhvr>
                                        <p:cTn id="84" dur="500" fill="hold"/>
                                        <p:tgtEl>
                                          <p:spTgt spid="24"/>
                                        </p:tgtEl>
                                        <p:attrNameLst>
                                          <p:attrName>ppt_y</p:attrName>
                                        </p:attrNameLst>
                                      </p:cBhvr>
                                      <p:tavLst>
                                        <p:tav tm="0">
                                          <p:val>
                                            <p:strVal val="#ppt_y-.1"/>
                                          </p:val>
                                        </p:tav>
                                        <p:tav tm="100000">
                                          <p:val>
                                            <p:strVal val="#ppt_y"/>
                                          </p:val>
                                        </p:tav>
                                      </p:tavLst>
                                    </p:anim>
                                  </p:childTnLst>
                                </p:cTn>
                              </p:par>
                            </p:childTnLst>
                          </p:cTn>
                        </p:par>
                        <p:par>
                          <p:cTn id="85" fill="hold">
                            <p:stCondLst>
                              <p:cond delay="7000"/>
                            </p:stCondLst>
                            <p:childTnLst>
                              <p:par>
                                <p:cTn id="86" presetID="1" presetClass="entr" presetSubtype="0" fill="hold" grpId="0" nodeType="afterEffect">
                                  <p:stCondLst>
                                    <p:cond delay="0"/>
                                  </p:stCondLst>
                                  <p:childTnLst>
                                    <p:set>
                                      <p:cBhvr>
                                        <p:cTn id="87" dur="1" fill="hold">
                                          <p:stCondLst>
                                            <p:cond delay="0"/>
                                          </p:stCondLst>
                                        </p:cTn>
                                        <p:tgtEl>
                                          <p:spTgt spid="12"/>
                                        </p:tgtEl>
                                        <p:attrNameLst>
                                          <p:attrName>style.visibility</p:attrName>
                                        </p:attrNameLst>
                                      </p:cBhvr>
                                      <p:to>
                                        <p:strVal val="visible"/>
                                      </p:to>
                                    </p:set>
                                  </p:childTnLst>
                                </p:cTn>
                              </p:par>
                            </p:childTnLst>
                          </p:cTn>
                        </p:par>
                        <p:par>
                          <p:cTn id="88" fill="hold">
                            <p:stCondLst>
                              <p:cond delay="7000"/>
                            </p:stCondLst>
                            <p:childTnLst>
                              <p:par>
                                <p:cTn id="89" presetID="10" presetClass="entr" presetSubtype="0" fill="hold" grpId="0" nodeType="after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250"/>
                                        <p:tgtEl>
                                          <p:spTgt spid="14"/>
                                        </p:tgtEl>
                                      </p:cBhvr>
                                    </p:animEffect>
                                  </p:childTnLst>
                                </p:cTn>
                              </p:par>
                            </p:childTnLst>
                          </p:cTn>
                        </p:par>
                        <p:par>
                          <p:cTn id="92" fill="hold">
                            <p:stCondLst>
                              <p:cond delay="7250"/>
                            </p:stCondLst>
                            <p:childTnLst>
                              <p:par>
                                <p:cTn id="93" presetID="22" presetClass="entr" presetSubtype="1" fill="hold" grpId="0" nodeType="afterEffect">
                                  <p:stCondLst>
                                    <p:cond delay="0"/>
                                  </p:stCondLst>
                                  <p:childTnLst>
                                    <p:set>
                                      <p:cBhvr>
                                        <p:cTn id="94" dur="1" fill="hold">
                                          <p:stCondLst>
                                            <p:cond delay="0"/>
                                          </p:stCondLst>
                                        </p:cTn>
                                        <p:tgtEl>
                                          <p:spTgt spid="7"/>
                                        </p:tgtEl>
                                        <p:attrNameLst>
                                          <p:attrName>style.visibility</p:attrName>
                                        </p:attrNameLst>
                                      </p:cBhvr>
                                      <p:to>
                                        <p:strVal val="visible"/>
                                      </p:to>
                                    </p:set>
                                    <p:animEffect transition="in" filter="wipe(up)">
                                      <p:cBhvr>
                                        <p:cTn id="95" dur="500"/>
                                        <p:tgtEl>
                                          <p:spTgt spid="7"/>
                                        </p:tgtEl>
                                      </p:cBhvr>
                                    </p:animEffect>
                                  </p:childTnLst>
                                </p:cTn>
                              </p:par>
                            </p:childTnLst>
                          </p:cTn>
                        </p:par>
                        <p:par>
                          <p:cTn id="96" fill="hold">
                            <p:stCondLst>
                              <p:cond delay="7750"/>
                            </p:stCondLst>
                            <p:childTnLst>
                              <p:par>
                                <p:cTn id="97" presetID="42" presetClass="entr" presetSubtype="0" fill="hold" grpId="0" nodeType="after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fade">
                                      <p:cBhvr>
                                        <p:cTn id="99" dur="500"/>
                                        <p:tgtEl>
                                          <p:spTgt spid="23"/>
                                        </p:tgtEl>
                                      </p:cBhvr>
                                    </p:animEffect>
                                    <p:anim calcmode="lin" valueType="num">
                                      <p:cBhvr>
                                        <p:cTn id="100" dur="500" fill="hold"/>
                                        <p:tgtEl>
                                          <p:spTgt spid="23"/>
                                        </p:tgtEl>
                                        <p:attrNameLst>
                                          <p:attrName>ppt_x</p:attrName>
                                        </p:attrNameLst>
                                      </p:cBhvr>
                                      <p:tavLst>
                                        <p:tav tm="0">
                                          <p:val>
                                            <p:strVal val="#ppt_x"/>
                                          </p:val>
                                        </p:tav>
                                        <p:tav tm="100000">
                                          <p:val>
                                            <p:strVal val="#ppt_x"/>
                                          </p:val>
                                        </p:tav>
                                      </p:tavLst>
                                    </p:anim>
                                    <p:anim calcmode="lin" valueType="num">
                                      <p:cBhvr>
                                        <p:cTn id="101" dur="500" fill="hold"/>
                                        <p:tgtEl>
                                          <p:spTgt spid="23"/>
                                        </p:tgtEl>
                                        <p:attrNameLst>
                                          <p:attrName>ppt_y</p:attrName>
                                        </p:attrNameLst>
                                      </p:cBhvr>
                                      <p:tavLst>
                                        <p:tav tm="0">
                                          <p:val>
                                            <p:strVal val="#ppt_y+.1"/>
                                          </p:val>
                                        </p:tav>
                                        <p:tav tm="100000">
                                          <p:val>
                                            <p:strVal val="#ppt_y"/>
                                          </p:val>
                                        </p:tav>
                                      </p:tavLst>
                                    </p:anim>
                                  </p:childTnLst>
                                </p:cTn>
                              </p:par>
                            </p:childTnLst>
                          </p:cTn>
                        </p:par>
                        <p:par>
                          <p:cTn id="102" fill="hold">
                            <p:stCondLst>
                              <p:cond delay="8250"/>
                            </p:stCondLst>
                            <p:childTnLst>
                              <p:par>
                                <p:cTn id="103" presetID="42" presetClass="entr" presetSubtype="0" fill="hold" grpId="0" nodeType="after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fade">
                                      <p:cBhvr>
                                        <p:cTn id="105" dur="500"/>
                                        <p:tgtEl>
                                          <p:spTgt spid="22"/>
                                        </p:tgtEl>
                                      </p:cBhvr>
                                    </p:animEffect>
                                    <p:anim calcmode="lin" valueType="num">
                                      <p:cBhvr>
                                        <p:cTn id="106" dur="500" fill="hold"/>
                                        <p:tgtEl>
                                          <p:spTgt spid="22"/>
                                        </p:tgtEl>
                                        <p:attrNameLst>
                                          <p:attrName>ppt_x</p:attrName>
                                        </p:attrNameLst>
                                      </p:cBhvr>
                                      <p:tavLst>
                                        <p:tav tm="0">
                                          <p:val>
                                            <p:strVal val="#ppt_x"/>
                                          </p:val>
                                        </p:tav>
                                        <p:tav tm="100000">
                                          <p:val>
                                            <p:strVal val="#ppt_x"/>
                                          </p:val>
                                        </p:tav>
                                      </p:tavLst>
                                    </p:anim>
                                    <p:anim calcmode="lin" valueType="num">
                                      <p:cBhvr>
                                        <p:cTn id="107"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7" grpId="0" animBg="1"/>
      <p:bldP spid="18" grpId="0" animBg="1"/>
      <p:bldP spid="19" grpId="0"/>
      <p:bldP spid="20" grpId="0"/>
      <p:bldP spid="22"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Freeform 9"/>
          <p:cNvSpPr>
            <a:spLocks/>
          </p:cNvSpPr>
          <p:nvPr/>
        </p:nvSpPr>
        <p:spPr bwMode="auto">
          <a:xfrm>
            <a:off x="1675184" y="1418354"/>
            <a:ext cx="8841633" cy="4299253"/>
          </a:xfrm>
          <a:custGeom>
            <a:avLst/>
            <a:gdLst>
              <a:gd name="T0" fmla="*/ 30278 w 32079"/>
              <a:gd name="T1" fmla="*/ 4424 h 15622"/>
              <a:gd name="T2" fmla="*/ 2783 w 32079"/>
              <a:gd name="T3" fmla="*/ 15622 h 15622"/>
              <a:gd name="T4" fmla="*/ 0 w 32079"/>
              <a:gd name="T5" fmla="*/ 15523 h 15622"/>
              <a:gd name="T6" fmla="*/ 26897 w 32079"/>
              <a:gd name="T7" fmla="*/ 2112 h 15622"/>
              <a:gd name="T8" fmla="*/ 25060 w 32079"/>
              <a:gd name="T9" fmla="*/ 856 h 15622"/>
              <a:gd name="T10" fmla="*/ 27928 w 32079"/>
              <a:gd name="T11" fmla="*/ 428 h 15622"/>
              <a:gd name="T12" fmla="*/ 30796 w 32079"/>
              <a:gd name="T13" fmla="*/ 0 h 15622"/>
              <a:gd name="T14" fmla="*/ 31438 w 32079"/>
              <a:gd name="T15" fmla="*/ 2828 h 15622"/>
              <a:gd name="T16" fmla="*/ 32079 w 32079"/>
              <a:gd name="T17" fmla="*/ 5656 h 15622"/>
              <a:gd name="T18" fmla="*/ 30278 w 32079"/>
              <a:gd name="T19" fmla="*/ 4424 h 15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079" h="15622">
                <a:moveTo>
                  <a:pt x="30278" y="4424"/>
                </a:moveTo>
                <a:cubicBezTo>
                  <a:pt x="23182" y="11352"/>
                  <a:pt x="13481" y="15622"/>
                  <a:pt x="2783" y="15622"/>
                </a:cubicBezTo>
                <a:cubicBezTo>
                  <a:pt x="1847" y="15622"/>
                  <a:pt x="920" y="15587"/>
                  <a:pt x="0" y="15523"/>
                </a:cubicBezTo>
                <a:cubicBezTo>
                  <a:pt x="10716" y="14774"/>
                  <a:pt x="20250" y="9734"/>
                  <a:pt x="26897" y="2112"/>
                </a:cubicBezTo>
                <a:lnTo>
                  <a:pt x="25060" y="856"/>
                </a:lnTo>
                <a:lnTo>
                  <a:pt x="27928" y="428"/>
                </a:lnTo>
                <a:lnTo>
                  <a:pt x="30796" y="0"/>
                </a:lnTo>
                <a:lnTo>
                  <a:pt x="31438" y="2828"/>
                </a:lnTo>
                <a:lnTo>
                  <a:pt x="32079" y="5656"/>
                </a:lnTo>
                <a:lnTo>
                  <a:pt x="30278" y="442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椭圆 4"/>
          <p:cNvSpPr/>
          <p:nvPr/>
        </p:nvSpPr>
        <p:spPr>
          <a:xfrm>
            <a:off x="4659689" y="5118156"/>
            <a:ext cx="239150" cy="239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2"/>
                </a:solidFill>
              </a:rPr>
              <a:t>1</a:t>
            </a:r>
            <a:endParaRPr lang="zh-CN" altLang="en-US" dirty="0">
              <a:solidFill>
                <a:schemeClr val="tx2"/>
              </a:solidFill>
            </a:endParaRPr>
          </a:p>
        </p:txBody>
      </p:sp>
      <p:sp>
        <p:nvSpPr>
          <p:cNvPr id="6" name="椭圆 5"/>
          <p:cNvSpPr/>
          <p:nvPr/>
        </p:nvSpPr>
        <p:spPr>
          <a:xfrm>
            <a:off x="7068483" y="4038545"/>
            <a:ext cx="309489" cy="3094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2"/>
                </a:solidFill>
              </a:rPr>
              <a:t>2</a:t>
            </a:r>
            <a:endParaRPr lang="zh-CN" altLang="en-US" dirty="0">
              <a:solidFill>
                <a:schemeClr val="accent2"/>
              </a:solidFill>
            </a:endParaRPr>
          </a:p>
        </p:txBody>
      </p:sp>
      <p:sp>
        <p:nvSpPr>
          <p:cNvPr id="7" name="椭圆 6"/>
          <p:cNvSpPr/>
          <p:nvPr/>
        </p:nvSpPr>
        <p:spPr>
          <a:xfrm>
            <a:off x="8891187" y="2567157"/>
            <a:ext cx="393895" cy="3938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3"/>
                </a:solidFill>
              </a:rPr>
              <a:t>3</a:t>
            </a:r>
            <a:endParaRPr lang="zh-CN" altLang="en-US" dirty="0">
              <a:solidFill>
                <a:schemeClr val="accent3"/>
              </a:solidFill>
            </a:endParaRPr>
          </a:p>
        </p:txBody>
      </p:sp>
      <p:sp>
        <p:nvSpPr>
          <p:cNvPr id="8" name="文本框 7"/>
          <p:cNvSpPr txBox="1"/>
          <p:nvPr/>
        </p:nvSpPr>
        <p:spPr>
          <a:xfrm>
            <a:off x="1595647" y="4345631"/>
            <a:ext cx="2963996"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endParaRPr lang="zh-CN" altLang="en-US" sz="1400" dirty="0"/>
          </a:p>
        </p:txBody>
      </p:sp>
      <p:sp>
        <p:nvSpPr>
          <p:cNvPr id="9" name="文本框 8"/>
          <p:cNvSpPr txBox="1"/>
          <p:nvPr/>
        </p:nvSpPr>
        <p:spPr>
          <a:xfrm>
            <a:off x="1595647" y="3933860"/>
            <a:ext cx="1980000"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10" name="文本框 9"/>
          <p:cNvSpPr txBox="1"/>
          <p:nvPr/>
        </p:nvSpPr>
        <p:spPr>
          <a:xfrm>
            <a:off x="5344122" y="2151432"/>
            <a:ext cx="2999433"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endParaRPr lang="zh-CN" altLang="en-US" sz="1400" dirty="0"/>
          </a:p>
        </p:txBody>
      </p:sp>
      <p:sp>
        <p:nvSpPr>
          <p:cNvPr id="11" name="文本框 10"/>
          <p:cNvSpPr txBox="1"/>
          <p:nvPr/>
        </p:nvSpPr>
        <p:spPr>
          <a:xfrm>
            <a:off x="5344122" y="1739661"/>
            <a:ext cx="1980000" cy="400110"/>
          </a:xfrm>
          <a:prstGeom prst="rect">
            <a:avLst/>
          </a:prstGeom>
          <a:noFill/>
        </p:spPr>
        <p:txBody>
          <a:bodyPr wrap="square" rtlCol="0">
            <a:spAutoFit/>
          </a:bodyPr>
          <a:lstStyle/>
          <a:p>
            <a:r>
              <a:rPr lang="zh-CN" altLang="en-US" sz="2000" b="1" dirty="0">
                <a:solidFill>
                  <a:schemeClr val="accent3"/>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12" name="文本框 11"/>
          <p:cNvSpPr txBox="1"/>
          <p:nvPr/>
        </p:nvSpPr>
        <p:spPr>
          <a:xfrm>
            <a:off x="7454938" y="4831433"/>
            <a:ext cx="2924738"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endParaRPr lang="zh-CN" altLang="en-US" sz="1400" dirty="0"/>
          </a:p>
        </p:txBody>
      </p:sp>
      <p:sp>
        <p:nvSpPr>
          <p:cNvPr id="13" name="文本框 12"/>
          <p:cNvSpPr txBox="1"/>
          <p:nvPr/>
        </p:nvSpPr>
        <p:spPr>
          <a:xfrm>
            <a:off x="7454938" y="4419662"/>
            <a:ext cx="1980000"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Tree>
    <p:extLst>
      <p:ext uri="{BB962C8B-B14F-4D97-AF65-F5344CB8AC3E}">
        <p14:creationId xmlns:p14="http://schemas.microsoft.com/office/powerpoint/2010/main" val="627585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35" presetClass="path" presetSubtype="0" accel="50000" decel="50000" fill="hold" grpId="1" nodeType="withEffect">
                                  <p:stCondLst>
                                    <p:cond delay="0"/>
                                  </p:stCondLst>
                                  <p:childTnLst>
                                    <p:animMotion origin="layout" path="M 0 1.11111E-6 L -0.35482 0.28542 " pathEditMode="relative" rAng="0" ptsTypes="AA">
                                      <p:cBhvr>
                                        <p:cTn id="26" dur="1000" spd="-100000" fill="hold"/>
                                        <p:tgtEl>
                                          <p:spTgt spid="4"/>
                                        </p:tgtEl>
                                        <p:attrNameLst>
                                          <p:attrName>ppt_x</p:attrName>
                                          <p:attrName>ppt_y</p:attrName>
                                        </p:attrNameLst>
                                      </p:cBhvr>
                                      <p:rCtr x="-17747" y="14259"/>
                                    </p:animMotion>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par>
                                <p:cTn id="33" presetID="53" presetClass="entr" presetSubtype="16" fill="hold" grpId="0" nodeType="withEffect">
                                  <p:stCondLst>
                                    <p:cond delay="15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par>
                                <p:cTn id="38" presetID="53" presetClass="entr" presetSubtype="16" fill="hold" grpId="0" nodeType="withEffect">
                                  <p:stCondLst>
                                    <p:cond delay="30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childTnLst>
                          </p:cTn>
                        </p:par>
                        <p:par>
                          <p:cTn id="43" fill="hold">
                            <p:stCondLst>
                              <p:cond delay="2800"/>
                            </p:stCondLst>
                            <p:childTnLst>
                              <p:par>
                                <p:cTn id="44" presetID="53" presetClass="entr" presetSubtype="16"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childTnLst>
                          </p:cTn>
                        </p:par>
                        <p:par>
                          <p:cTn id="49" fill="hold">
                            <p:stCondLst>
                              <p:cond delay="3300"/>
                            </p:stCondLst>
                            <p:childTnLst>
                              <p:par>
                                <p:cTn id="50" presetID="53" presetClass="entr" presetSubtype="16" fill="hold" grpId="0" nodeType="afterEffect">
                                  <p:stCondLst>
                                    <p:cond delay="0"/>
                                  </p:stCondLst>
                                  <p:iterate type="lt">
                                    <p:tmPct val="10000"/>
                                  </p:iterate>
                                  <p:childTnLst>
                                    <p:set>
                                      <p:cBhvr>
                                        <p:cTn id="51" dur="1" fill="hold">
                                          <p:stCondLst>
                                            <p:cond delay="0"/>
                                          </p:stCondLst>
                                        </p:cTn>
                                        <p:tgtEl>
                                          <p:spTgt spid="8"/>
                                        </p:tgtEl>
                                        <p:attrNameLst>
                                          <p:attrName>style.visibility</p:attrName>
                                        </p:attrNameLst>
                                      </p:cBhvr>
                                      <p:to>
                                        <p:strVal val="visible"/>
                                      </p:to>
                                    </p:set>
                                    <p:anim calcmode="lin" valueType="num">
                                      <p:cBhvr>
                                        <p:cTn id="52" dur="250" fill="hold"/>
                                        <p:tgtEl>
                                          <p:spTgt spid="8"/>
                                        </p:tgtEl>
                                        <p:attrNameLst>
                                          <p:attrName>ppt_w</p:attrName>
                                        </p:attrNameLst>
                                      </p:cBhvr>
                                      <p:tavLst>
                                        <p:tav tm="0">
                                          <p:val>
                                            <p:fltVal val="0"/>
                                          </p:val>
                                        </p:tav>
                                        <p:tav tm="100000">
                                          <p:val>
                                            <p:strVal val="#ppt_w"/>
                                          </p:val>
                                        </p:tav>
                                      </p:tavLst>
                                    </p:anim>
                                    <p:anim calcmode="lin" valueType="num">
                                      <p:cBhvr>
                                        <p:cTn id="53" dur="250" fill="hold"/>
                                        <p:tgtEl>
                                          <p:spTgt spid="8"/>
                                        </p:tgtEl>
                                        <p:attrNameLst>
                                          <p:attrName>ppt_h</p:attrName>
                                        </p:attrNameLst>
                                      </p:cBhvr>
                                      <p:tavLst>
                                        <p:tav tm="0">
                                          <p:val>
                                            <p:fltVal val="0"/>
                                          </p:val>
                                        </p:tav>
                                        <p:tav tm="100000">
                                          <p:val>
                                            <p:strVal val="#ppt_h"/>
                                          </p:val>
                                        </p:tav>
                                      </p:tavLst>
                                    </p:anim>
                                    <p:animEffect transition="in" filter="fade">
                                      <p:cBhvr>
                                        <p:cTn id="54" dur="250"/>
                                        <p:tgtEl>
                                          <p:spTgt spid="8"/>
                                        </p:tgtEl>
                                      </p:cBhvr>
                                    </p:animEffect>
                                  </p:childTnLst>
                                </p:cTn>
                              </p:par>
                            </p:childTnLst>
                          </p:cTn>
                        </p:par>
                        <p:par>
                          <p:cTn id="55" fill="hold">
                            <p:stCondLst>
                              <p:cond delay="4850"/>
                            </p:stCondLst>
                            <p:childTnLst>
                              <p:par>
                                <p:cTn id="56" presetID="53" presetClass="entr" presetSubtype="16"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p:cTn id="58" dur="500" fill="hold"/>
                                        <p:tgtEl>
                                          <p:spTgt spid="13"/>
                                        </p:tgtEl>
                                        <p:attrNameLst>
                                          <p:attrName>ppt_w</p:attrName>
                                        </p:attrNameLst>
                                      </p:cBhvr>
                                      <p:tavLst>
                                        <p:tav tm="0">
                                          <p:val>
                                            <p:fltVal val="0"/>
                                          </p:val>
                                        </p:tav>
                                        <p:tav tm="100000">
                                          <p:val>
                                            <p:strVal val="#ppt_w"/>
                                          </p:val>
                                        </p:tav>
                                      </p:tavLst>
                                    </p:anim>
                                    <p:anim calcmode="lin" valueType="num">
                                      <p:cBhvr>
                                        <p:cTn id="59" dur="500" fill="hold"/>
                                        <p:tgtEl>
                                          <p:spTgt spid="13"/>
                                        </p:tgtEl>
                                        <p:attrNameLst>
                                          <p:attrName>ppt_h</p:attrName>
                                        </p:attrNameLst>
                                      </p:cBhvr>
                                      <p:tavLst>
                                        <p:tav tm="0">
                                          <p:val>
                                            <p:fltVal val="0"/>
                                          </p:val>
                                        </p:tav>
                                        <p:tav tm="100000">
                                          <p:val>
                                            <p:strVal val="#ppt_h"/>
                                          </p:val>
                                        </p:tav>
                                      </p:tavLst>
                                    </p:anim>
                                    <p:animEffect transition="in" filter="fade">
                                      <p:cBhvr>
                                        <p:cTn id="60" dur="500"/>
                                        <p:tgtEl>
                                          <p:spTgt spid="13"/>
                                        </p:tgtEl>
                                      </p:cBhvr>
                                    </p:animEffect>
                                  </p:childTnLst>
                                </p:cTn>
                              </p:par>
                            </p:childTnLst>
                          </p:cTn>
                        </p:par>
                        <p:par>
                          <p:cTn id="61" fill="hold">
                            <p:stCondLst>
                              <p:cond delay="5350"/>
                            </p:stCondLst>
                            <p:childTnLst>
                              <p:par>
                                <p:cTn id="62" presetID="53" presetClass="entr" presetSubtype="16" fill="hold" grpId="0" nodeType="afterEffect">
                                  <p:stCondLst>
                                    <p:cond delay="0"/>
                                  </p:stCondLst>
                                  <p:iterate type="lt">
                                    <p:tmPct val="10000"/>
                                  </p:iterate>
                                  <p:childTnLst>
                                    <p:set>
                                      <p:cBhvr>
                                        <p:cTn id="63" dur="1" fill="hold">
                                          <p:stCondLst>
                                            <p:cond delay="0"/>
                                          </p:stCondLst>
                                        </p:cTn>
                                        <p:tgtEl>
                                          <p:spTgt spid="12"/>
                                        </p:tgtEl>
                                        <p:attrNameLst>
                                          <p:attrName>style.visibility</p:attrName>
                                        </p:attrNameLst>
                                      </p:cBhvr>
                                      <p:to>
                                        <p:strVal val="visible"/>
                                      </p:to>
                                    </p:set>
                                    <p:anim calcmode="lin" valueType="num">
                                      <p:cBhvr>
                                        <p:cTn id="64" dur="250" fill="hold"/>
                                        <p:tgtEl>
                                          <p:spTgt spid="12"/>
                                        </p:tgtEl>
                                        <p:attrNameLst>
                                          <p:attrName>ppt_w</p:attrName>
                                        </p:attrNameLst>
                                      </p:cBhvr>
                                      <p:tavLst>
                                        <p:tav tm="0">
                                          <p:val>
                                            <p:fltVal val="0"/>
                                          </p:val>
                                        </p:tav>
                                        <p:tav tm="100000">
                                          <p:val>
                                            <p:strVal val="#ppt_w"/>
                                          </p:val>
                                        </p:tav>
                                      </p:tavLst>
                                    </p:anim>
                                    <p:anim calcmode="lin" valueType="num">
                                      <p:cBhvr>
                                        <p:cTn id="65" dur="250" fill="hold"/>
                                        <p:tgtEl>
                                          <p:spTgt spid="12"/>
                                        </p:tgtEl>
                                        <p:attrNameLst>
                                          <p:attrName>ppt_h</p:attrName>
                                        </p:attrNameLst>
                                      </p:cBhvr>
                                      <p:tavLst>
                                        <p:tav tm="0">
                                          <p:val>
                                            <p:fltVal val="0"/>
                                          </p:val>
                                        </p:tav>
                                        <p:tav tm="100000">
                                          <p:val>
                                            <p:strVal val="#ppt_h"/>
                                          </p:val>
                                        </p:tav>
                                      </p:tavLst>
                                    </p:anim>
                                    <p:animEffect transition="in" filter="fade">
                                      <p:cBhvr>
                                        <p:cTn id="66" dur="250"/>
                                        <p:tgtEl>
                                          <p:spTgt spid="12"/>
                                        </p:tgtEl>
                                      </p:cBhvr>
                                    </p:animEffect>
                                  </p:childTnLst>
                                </p:cTn>
                              </p:par>
                            </p:childTnLst>
                          </p:cTn>
                        </p:par>
                        <p:par>
                          <p:cTn id="67" fill="hold">
                            <p:stCondLst>
                              <p:cond delay="6900"/>
                            </p:stCondLst>
                            <p:childTnLst>
                              <p:par>
                                <p:cTn id="68" presetID="53" presetClass="entr" presetSubtype="16"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500" fill="hold"/>
                                        <p:tgtEl>
                                          <p:spTgt spid="11"/>
                                        </p:tgtEl>
                                        <p:attrNameLst>
                                          <p:attrName>ppt_w</p:attrName>
                                        </p:attrNameLst>
                                      </p:cBhvr>
                                      <p:tavLst>
                                        <p:tav tm="0">
                                          <p:val>
                                            <p:fltVal val="0"/>
                                          </p:val>
                                        </p:tav>
                                        <p:tav tm="100000">
                                          <p:val>
                                            <p:strVal val="#ppt_w"/>
                                          </p:val>
                                        </p:tav>
                                      </p:tavLst>
                                    </p:anim>
                                    <p:anim calcmode="lin" valueType="num">
                                      <p:cBhvr>
                                        <p:cTn id="71" dur="500" fill="hold"/>
                                        <p:tgtEl>
                                          <p:spTgt spid="11"/>
                                        </p:tgtEl>
                                        <p:attrNameLst>
                                          <p:attrName>ppt_h</p:attrName>
                                        </p:attrNameLst>
                                      </p:cBhvr>
                                      <p:tavLst>
                                        <p:tav tm="0">
                                          <p:val>
                                            <p:fltVal val="0"/>
                                          </p:val>
                                        </p:tav>
                                        <p:tav tm="100000">
                                          <p:val>
                                            <p:strVal val="#ppt_h"/>
                                          </p:val>
                                        </p:tav>
                                      </p:tavLst>
                                    </p:anim>
                                    <p:animEffect transition="in" filter="fade">
                                      <p:cBhvr>
                                        <p:cTn id="72" dur="500"/>
                                        <p:tgtEl>
                                          <p:spTgt spid="11"/>
                                        </p:tgtEl>
                                      </p:cBhvr>
                                    </p:animEffect>
                                  </p:childTnLst>
                                </p:cTn>
                              </p:par>
                            </p:childTnLst>
                          </p:cTn>
                        </p:par>
                        <p:par>
                          <p:cTn id="73" fill="hold">
                            <p:stCondLst>
                              <p:cond delay="7400"/>
                            </p:stCondLst>
                            <p:childTnLst>
                              <p:par>
                                <p:cTn id="74" presetID="53" presetClass="entr" presetSubtype="16" fill="hold" grpId="0" nodeType="afterEffect">
                                  <p:stCondLst>
                                    <p:cond delay="0"/>
                                  </p:stCondLst>
                                  <p:iterate type="lt">
                                    <p:tmPct val="10000"/>
                                  </p:iterate>
                                  <p:childTnLst>
                                    <p:set>
                                      <p:cBhvr>
                                        <p:cTn id="75" dur="1" fill="hold">
                                          <p:stCondLst>
                                            <p:cond delay="0"/>
                                          </p:stCondLst>
                                        </p:cTn>
                                        <p:tgtEl>
                                          <p:spTgt spid="10"/>
                                        </p:tgtEl>
                                        <p:attrNameLst>
                                          <p:attrName>style.visibility</p:attrName>
                                        </p:attrNameLst>
                                      </p:cBhvr>
                                      <p:to>
                                        <p:strVal val="visible"/>
                                      </p:to>
                                    </p:set>
                                    <p:anim calcmode="lin" valueType="num">
                                      <p:cBhvr>
                                        <p:cTn id="76" dur="250" fill="hold"/>
                                        <p:tgtEl>
                                          <p:spTgt spid="10"/>
                                        </p:tgtEl>
                                        <p:attrNameLst>
                                          <p:attrName>ppt_w</p:attrName>
                                        </p:attrNameLst>
                                      </p:cBhvr>
                                      <p:tavLst>
                                        <p:tav tm="0">
                                          <p:val>
                                            <p:fltVal val="0"/>
                                          </p:val>
                                        </p:tav>
                                        <p:tav tm="100000">
                                          <p:val>
                                            <p:strVal val="#ppt_w"/>
                                          </p:val>
                                        </p:tav>
                                      </p:tavLst>
                                    </p:anim>
                                    <p:anim calcmode="lin" valueType="num">
                                      <p:cBhvr>
                                        <p:cTn id="77" dur="250" fill="hold"/>
                                        <p:tgtEl>
                                          <p:spTgt spid="10"/>
                                        </p:tgtEl>
                                        <p:attrNameLst>
                                          <p:attrName>ppt_h</p:attrName>
                                        </p:attrNameLst>
                                      </p:cBhvr>
                                      <p:tavLst>
                                        <p:tav tm="0">
                                          <p:val>
                                            <p:fltVal val="0"/>
                                          </p:val>
                                        </p:tav>
                                        <p:tav tm="100000">
                                          <p:val>
                                            <p:strVal val="#ppt_h"/>
                                          </p:val>
                                        </p:tav>
                                      </p:tavLst>
                                    </p:anim>
                                    <p:animEffect transition="in" filter="fade">
                                      <p:cBhvr>
                                        <p:cTn id="78"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4" grpId="1" animBg="1"/>
      <p:bldP spid="5" grpId="0" animBg="1"/>
      <p:bldP spid="6" grpId="0" animBg="1"/>
      <p:bldP spid="7" grpId="0" animBg="1"/>
      <p:bldP spid="8" grpId="0"/>
      <p:bldP spid="9" grpId="0"/>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Pie 45"/>
          <p:cNvSpPr/>
          <p:nvPr/>
        </p:nvSpPr>
        <p:spPr>
          <a:xfrm>
            <a:off x="4490713" y="1994889"/>
            <a:ext cx="1571126" cy="1571534"/>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 name="Pie 48"/>
          <p:cNvSpPr/>
          <p:nvPr/>
        </p:nvSpPr>
        <p:spPr>
          <a:xfrm rot="5400000">
            <a:off x="6129956" y="1984840"/>
            <a:ext cx="1571534" cy="1571126"/>
          </a:xfrm>
          <a:prstGeom prst="pieWedge">
            <a:avLst/>
          </a:prstGeom>
          <a:solidFill>
            <a:schemeClr val="accent4"/>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6" name="Pie 51"/>
          <p:cNvSpPr/>
          <p:nvPr/>
        </p:nvSpPr>
        <p:spPr>
          <a:xfrm rot="16200000">
            <a:off x="4490509" y="3624762"/>
            <a:ext cx="1571534" cy="1571126"/>
          </a:xfrm>
          <a:prstGeom prst="pieWedge">
            <a:avLst/>
          </a:prstGeom>
          <a:solidFill>
            <a:schemeClr val="accent2"/>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7" name="Pie 54"/>
          <p:cNvSpPr/>
          <p:nvPr/>
        </p:nvSpPr>
        <p:spPr>
          <a:xfrm rot="10800000">
            <a:off x="6130161" y="3624557"/>
            <a:ext cx="1571126" cy="1571534"/>
          </a:xfrm>
          <a:prstGeom prst="pieWedge">
            <a:avLst/>
          </a:prstGeom>
          <a:solidFill>
            <a:schemeClr val="accent3"/>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cxnSp>
        <p:nvCxnSpPr>
          <p:cNvPr id="8" name="Straight Arrow Connector 98"/>
          <p:cNvCxnSpPr/>
          <p:nvPr/>
        </p:nvCxnSpPr>
        <p:spPr>
          <a:xfrm>
            <a:off x="1670480" y="2328150"/>
            <a:ext cx="2787653" cy="0"/>
          </a:xfrm>
          <a:prstGeom prst="straightConnector1">
            <a:avLst/>
          </a:prstGeom>
          <a:ln w="12700">
            <a:solidFill>
              <a:schemeClr val="bg1">
                <a:lumMod val="65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46910" y="2397418"/>
            <a:ext cx="2840754"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endParaRPr lang="zh-CN" altLang="en-US" sz="1400" dirty="0"/>
          </a:p>
        </p:txBody>
      </p:sp>
      <p:sp>
        <p:nvSpPr>
          <p:cNvPr id="10" name="文本框 9"/>
          <p:cNvSpPr txBox="1"/>
          <p:nvPr/>
        </p:nvSpPr>
        <p:spPr>
          <a:xfrm>
            <a:off x="1546910" y="1858081"/>
            <a:ext cx="1980000"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cxnSp>
        <p:nvCxnSpPr>
          <p:cNvPr id="11" name="Straight Arrow Connector 98"/>
          <p:cNvCxnSpPr/>
          <p:nvPr/>
        </p:nvCxnSpPr>
        <p:spPr>
          <a:xfrm>
            <a:off x="1670480" y="4432352"/>
            <a:ext cx="2787653" cy="0"/>
          </a:xfrm>
          <a:prstGeom prst="straightConnector1">
            <a:avLst/>
          </a:prstGeom>
          <a:ln w="12700">
            <a:solidFill>
              <a:schemeClr val="bg1">
                <a:lumMod val="65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546910" y="4501620"/>
            <a:ext cx="2840754"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endParaRPr lang="zh-CN" altLang="en-US" sz="1400" dirty="0"/>
          </a:p>
        </p:txBody>
      </p:sp>
      <p:sp>
        <p:nvSpPr>
          <p:cNvPr id="13" name="文本框 12"/>
          <p:cNvSpPr txBox="1"/>
          <p:nvPr/>
        </p:nvSpPr>
        <p:spPr>
          <a:xfrm>
            <a:off x="1546910" y="3962283"/>
            <a:ext cx="1980000"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cxnSp>
        <p:nvCxnSpPr>
          <p:cNvPr id="14" name="Straight Arrow Connector 98"/>
          <p:cNvCxnSpPr/>
          <p:nvPr/>
        </p:nvCxnSpPr>
        <p:spPr>
          <a:xfrm flipH="1">
            <a:off x="7734456" y="2328150"/>
            <a:ext cx="2787653" cy="0"/>
          </a:xfrm>
          <a:prstGeom prst="straightConnector1">
            <a:avLst/>
          </a:prstGeom>
          <a:ln w="12700">
            <a:solidFill>
              <a:schemeClr val="bg1">
                <a:lumMod val="65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flipH="1">
            <a:off x="7804925" y="2397418"/>
            <a:ext cx="2840754" cy="954107"/>
          </a:xfrm>
          <a:prstGeom prst="rect">
            <a:avLst/>
          </a:prstGeom>
          <a:noFill/>
        </p:spPr>
        <p:txBody>
          <a:bodyPr wrap="square" rtlCol="0">
            <a:spAutoFit/>
          </a:bodyPr>
          <a:lstStyle/>
          <a:p>
            <a:pPr algn="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endParaRPr lang="zh-CN" altLang="en-US" sz="1400" dirty="0"/>
          </a:p>
        </p:txBody>
      </p:sp>
      <p:sp>
        <p:nvSpPr>
          <p:cNvPr id="16" name="文本框 15"/>
          <p:cNvSpPr txBox="1"/>
          <p:nvPr/>
        </p:nvSpPr>
        <p:spPr>
          <a:xfrm flipH="1">
            <a:off x="8665679" y="1858081"/>
            <a:ext cx="1980000" cy="400110"/>
          </a:xfrm>
          <a:prstGeom prst="rect">
            <a:avLst/>
          </a:prstGeom>
          <a:noFill/>
        </p:spPr>
        <p:txBody>
          <a:bodyPr wrap="square" rtlCol="0">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cxnSp>
        <p:nvCxnSpPr>
          <p:cNvPr id="17" name="Straight Arrow Connector 98"/>
          <p:cNvCxnSpPr/>
          <p:nvPr/>
        </p:nvCxnSpPr>
        <p:spPr>
          <a:xfrm flipH="1">
            <a:off x="7734456" y="4432352"/>
            <a:ext cx="2787653" cy="0"/>
          </a:xfrm>
          <a:prstGeom prst="straightConnector1">
            <a:avLst/>
          </a:prstGeom>
          <a:ln w="12700">
            <a:solidFill>
              <a:schemeClr val="bg1">
                <a:lumMod val="65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flipH="1">
            <a:off x="7804925" y="4501620"/>
            <a:ext cx="2840754" cy="954107"/>
          </a:xfrm>
          <a:prstGeom prst="rect">
            <a:avLst/>
          </a:prstGeom>
          <a:noFill/>
        </p:spPr>
        <p:txBody>
          <a:bodyPr wrap="square" rtlCol="0">
            <a:spAutoFit/>
          </a:bodyPr>
          <a:lstStyle/>
          <a:p>
            <a:pPr algn="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endParaRPr lang="zh-CN" altLang="en-US" sz="1400" dirty="0"/>
          </a:p>
        </p:txBody>
      </p:sp>
      <p:sp>
        <p:nvSpPr>
          <p:cNvPr id="19" name="文本框 18"/>
          <p:cNvSpPr txBox="1"/>
          <p:nvPr/>
        </p:nvSpPr>
        <p:spPr>
          <a:xfrm flipH="1">
            <a:off x="8665679" y="3962283"/>
            <a:ext cx="1980000" cy="400110"/>
          </a:xfrm>
          <a:prstGeom prst="rect">
            <a:avLst/>
          </a:prstGeom>
          <a:noFill/>
        </p:spPr>
        <p:txBody>
          <a:bodyPr wrap="square" rtlCol="0">
            <a:spAutoFit/>
          </a:bodyPr>
          <a:lstStyle/>
          <a:p>
            <a:pPr algn="r"/>
            <a:r>
              <a:rPr lang="zh-CN" altLang="en-US" sz="2000" b="1" dirty="0">
                <a:solidFill>
                  <a:schemeClr val="accent3"/>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grpSp>
        <p:nvGrpSpPr>
          <p:cNvPr id="20" name="组合 19"/>
          <p:cNvGrpSpPr/>
          <p:nvPr/>
        </p:nvGrpSpPr>
        <p:grpSpPr>
          <a:xfrm>
            <a:off x="769746" y="4219842"/>
            <a:ext cx="764860" cy="765060"/>
            <a:chOff x="769746" y="4058478"/>
            <a:chExt cx="764860" cy="765060"/>
          </a:xfrm>
        </p:grpSpPr>
        <p:sp>
          <p:nvSpPr>
            <p:cNvPr id="21" name="Oval 76"/>
            <p:cNvSpPr/>
            <p:nvPr/>
          </p:nvSpPr>
          <p:spPr bwMode="auto">
            <a:xfrm>
              <a:off x="769746" y="4058478"/>
              <a:ext cx="764860" cy="765060"/>
            </a:xfrm>
            <a:prstGeom prst="ellipse">
              <a:avLst/>
            </a:prstGeom>
            <a:solidFill>
              <a:schemeClr val="accent2"/>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nchor="ctr"/>
            <a:lstStyle/>
            <a:p>
              <a:pPr algn="ctr" defTabSz="609492">
                <a:defRPr/>
              </a:pPr>
              <a:endParaRPr lang="en-US" sz="900" dirty="0">
                <a:latin typeface="微软雅黑" panose="020B0503020204020204" pitchFamily="34" charset="-122"/>
              </a:endParaRPr>
            </a:p>
          </p:txBody>
        </p:sp>
        <p:sp>
          <p:nvSpPr>
            <p:cNvPr id="22" name="Freeform 184"/>
            <p:cNvSpPr>
              <a:spLocks noChangeAspect="1"/>
            </p:cNvSpPr>
            <p:nvPr/>
          </p:nvSpPr>
          <p:spPr bwMode="auto">
            <a:xfrm>
              <a:off x="936176" y="4254342"/>
              <a:ext cx="432000" cy="373333"/>
            </a:xfrm>
            <a:custGeom>
              <a:avLst/>
              <a:gdLst>
                <a:gd name="T0" fmla="*/ 368 w 1590"/>
                <a:gd name="T1" fmla="*/ 1376 h 1376"/>
                <a:gd name="T2" fmla="*/ 43 w 1590"/>
                <a:gd name="T3" fmla="*/ 843 h 1376"/>
                <a:gd name="T4" fmla="*/ 206 w 1590"/>
                <a:gd name="T5" fmla="*/ 401 h 1376"/>
                <a:gd name="T6" fmla="*/ 262 w 1590"/>
                <a:gd name="T7" fmla="*/ 630 h 1376"/>
                <a:gd name="T8" fmla="*/ 523 w 1590"/>
                <a:gd name="T9" fmla="*/ 0 h 1376"/>
                <a:gd name="T10" fmla="*/ 908 w 1590"/>
                <a:gd name="T11" fmla="*/ 592 h 1376"/>
                <a:gd name="T12" fmla="*/ 951 w 1590"/>
                <a:gd name="T13" fmla="*/ 214 h 1376"/>
                <a:gd name="T14" fmla="*/ 847 w 1590"/>
                <a:gd name="T15" fmla="*/ 1376 h 1376"/>
                <a:gd name="T16" fmla="*/ 641 w 1590"/>
                <a:gd name="T17" fmla="*/ 568 h 1376"/>
                <a:gd name="T18" fmla="*/ 530 w 1590"/>
                <a:gd name="T19" fmla="*/ 951 h 1376"/>
                <a:gd name="T20" fmla="*/ 493 w 1590"/>
                <a:gd name="T21" fmla="*/ 705 h 1376"/>
                <a:gd name="T22" fmla="*/ 396 w 1590"/>
                <a:gd name="T23" fmla="*/ 973 h 1376"/>
                <a:gd name="T24" fmla="*/ 368 w 1590"/>
                <a:gd name="T25" fmla="*/ 1376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0" h="1376">
                  <a:moveTo>
                    <a:pt x="368" y="1376"/>
                  </a:moveTo>
                  <a:cubicBezTo>
                    <a:pt x="76" y="1212"/>
                    <a:pt x="0" y="1056"/>
                    <a:pt x="43" y="843"/>
                  </a:cubicBezTo>
                  <a:cubicBezTo>
                    <a:pt x="76" y="686"/>
                    <a:pt x="196" y="558"/>
                    <a:pt x="206" y="401"/>
                  </a:cubicBezTo>
                  <a:cubicBezTo>
                    <a:pt x="251" y="484"/>
                    <a:pt x="257" y="544"/>
                    <a:pt x="262" y="630"/>
                  </a:cubicBezTo>
                  <a:cubicBezTo>
                    <a:pt x="406" y="453"/>
                    <a:pt x="556" y="216"/>
                    <a:pt x="523" y="0"/>
                  </a:cubicBezTo>
                  <a:cubicBezTo>
                    <a:pt x="523" y="0"/>
                    <a:pt x="883" y="258"/>
                    <a:pt x="908" y="592"/>
                  </a:cubicBezTo>
                  <a:cubicBezTo>
                    <a:pt x="940" y="523"/>
                    <a:pt x="983" y="285"/>
                    <a:pt x="951" y="214"/>
                  </a:cubicBezTo>
                  <a:cubicBezTo>
                    <a:pt x="1048" y="285"/>
                    <a:pt x="1590" y="956"/>
                    <a:pt x="847" y="1376"/>
                  </a:cubicBezTo>
                  <a:cubicBezTo>
                    <a:pt x="987" y="1104"/>
                    <a:pt x="883" y="738"/>
                    <a:pt x="641" y="568"/>
                  </a:cubicBezTo>
                  <a:cubicBezTo>
                    <a:pt x="657" y="641"/>
                    <a:pt x="637" y="831"/>
                    <a:pt x="530" y="951"/>
                  </a:cubicBezTo>
                  <a:cubicBezTo>
                    <a:pt x="554" y="827"/>
                    <a:pt x="493" y="705"/>
                    <a:pt x="493" y="705"/>
                  </a:cubicBezTo>
                  <a:cubicBezTo>
                    <a:pt x="493" y="705"/>
                    <a:pt x="473" y="860"/>
                    <a:pt x="396" y="973"/>
                  </a:cubicBezTo>
                  <a:cubicBezTo>
                    <a:pt x="326" y="1076"/>
                    <a:pt x="277" y="1185"/>
                    <a:pt x="368" y="13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3" name="组合 22"/>
          <p:cNvGrpSpPr/>
          <p:nvPr/>
        </p:nvGrpSpPr>
        <p:grpSpPr>
          <a:xfrm>
            <a:off x="10657983" y="4219842"/>
            <a:ext cx="764860" cy="765060"/>
            <a:chOff x="10657983" y="4058478"/>
            <a:chExt cx="764860" cy="765060"/>
          </a:xfrm>
        </p:grpSpPr>
        <p:sp>
          <p:nvSpPr>
            <p:cNvPr id="24" name="Oval 76"/>
            <p:cNvSpPr/>
            <p:nvPr/>
          </p:nvSpPr>
          <p:spPr bwMode="auto">
            <a:xfrm flipH="1">
              <a:off x="10657983" y="4058478"/>
              <a:ext cx="764860" cy="765060"/>
            </a:xfrm>
            <a:prstGeom prst="ellipse">
              <a:avLst/>
            </a:prstGeom>
            <a:solidFill>
              <a:schemeClr val="accent3"/>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nchor="ctr"/>
            <a:lstStyle/>
            <a:p>
              <a:pPr algn="ctr" defTabSz="609492">
                <a:defRPr/>
              </a:pPr>
              <a:endParaRPr lang="en-US" sz="900" dirty="0">
                <a:latin typeface="微软雅黑" panose="020B0503020204020204" pitchFamily="34" charset="-122"/>
              </a:endParaRPr>
            </a:p>
          </p:txBody>
        </p:sp>
        <p:sp>
          <p:nvSpPr>
            <p:cNvPr id="25" name="Freeform 185"/>
            <p:cNvSpPr>
              <a:spLocks noChangeAspect="1" noEditPoints="1"/>
            </p:cNvSpPr>
            <p:nvPr/>
          </p:nvSpPr>
          <p:spPr bwMode="auto">
            <a:xfrm>
              <a:off x="10879484" y="4244618"/>
              <a:ext cx="396000" cy="392780"/>
            </a:xfrm>
            <a:custGeom>
              <a:avLst/>
              <a:gdLst>
                <a:gd name="T0" fmla="*/ 0 w 1200"/>
                <a:gd name="T1" fmla="*/ 0 h 1200"/>
                <a:gd name="T2" fmla="*/ 150 w 1200"/>
                <a:gd name="T3" fmla="*/ 0 h 1200"/>
                <a:gd name="T4" fmla="*/ 150 w 1200"/>
                <a:gd name="T5" fmla="*/ 1200 h 1200"/>
                <a:gd name="T6" fmla="*/ 0 w 1200"/>
                <a:gd name="T7" fmla="*/ 1200 h 1200"/>
                <a:gd name="T8" fmla="*/ 0 w 1200"/>
                <a:gd name="T9" fmla="*/ 0 h 1200"/>
                <a:gd name="T10" fmla="*/ 596 w 1200"/>
                <a:gd name="T11" fmla="*/ 143 h 1200"/>
                <a:gd name="T12" fmla="*/ 225 w 1200"/>
                <a:gd name="T13" fmla="*/ 0 h 1200"/>
                <a:gd name="T14" fmla="*/ 225 w 1200"/>
                <a:gd name="T15" fmla="*/ 600 h 1200"/>
                <a:gd name="T16" fmla="*/ 749 w 1200"/>
                <a:gd name="T17" fmla="*/ 602 h 1200"/>
                <a:gd name="T18" fmla="*/ 1200 w 1200"/>
                <a:gd name="T19" fmla="*/ 300 h 1200"/>
                <a:gd name="T20" fmla="*/ 596 w 1200"/>
                <a:gd name="T21" fmla="*/ 14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0" h="1200">
                  <a:moveTo>
                    <a:pt x="0" y="0"/>
                  </a:moveTo>
                  <a:lnTo>
                    <a:pt x="150" y="0"/>
                  </a:lnTo>
                  <a:lnTo>
                    <a:pt x="150" y="1200"/>
                  </a:lnTo>
                  <a:lnTo>
                    <a:pt x="0" y="1200"/>
                  </a:lnTo>
                  <a:lnTo>
                    <a:pt x="0" y="0"/>
                  </a:lnTo>
                  <a:close/>
                  <a:moveTo>
                    <a:pt x="596" y="143"/>
                  </a:moveTo>
                  <a:cubicBezTo>
                    <a:pt x="483" y="9"/>
                    <a:pt x="397" y="0"/>
                    <a:pt x="225" y="0"/>
                  </a:cubicBezTo>
                  <a:lnTo>
                    <a:pt x="225" y="600"/>
                  </a:lnTo>
                  <a:cubicBezTo>
                    <a:pt x="526" y="450"/>
                    <a:pt x="560" y="620"/>
                    <a:pt x="749" y="602"/>
                  </a:cubicBezTo>
                  <a:cubicBezTo>
                    <a:pt x="936" y="586"/>
                    <a:pt x="1095" y="442"/>
                    <a:pt x="1200" y="300"/>
                  </a:cubicBezTo>
                  <a:cubicBezTo>
                    <a:pt x="902" y="369"/>
                    <a:pt x="752" y="328"/>
                    <a:pt x="596" y="14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组合 25"/>
          <p:cNvGrpSpPr/>
          <p:nvPr/>
        </p:nvGrpSpPr>
        <p:grpSpPr>
          <a:xfrm>
            <a:off x="10657983" y="2115640"/>
            <a:ext cx="764860" cy="765060"/>
            <a:chOff x="10657983" y="1954276"/>
            <a:chExt cx="764860" cy="765060"/>
          </a:xfrm>
        </p:grpSpPr>
        <p:sp>
          <p:nvSpPr>
            <p:cNvPr id="27" name="Oval 76"/>
            <p:cNvSpPr/>
            <p:nvPr/>
          </p:nvSpPr>
          <p:spPr bwMode="auto">
            <a:xfrm flipH="1">
              <a:off x="10657983" y="1954276"/>
              <a:ext cx="764860" cy="765060"/>
            </a:xfrm>
            <a:prstGeom prst="ellipse">
              <a:avLst/>
            </a:prstGeom>
            <a:solidFill>
              <a:schemeClr val="accent4"/>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nchor="ctr"/>
            <a:lstStyle/>
            <a:p>
              <a:pPr algn="ctr" defTabSz="609492">
                <a:defRPr/>
              </a:pPr>
              <a:endParaRPr lang="en-US" sz="900" dirty="0">
                <a:latin typeface="微软雅黑" panose="020B0503020204020204" pitchFamily="34" charset="-122"/>
              </a:endParaRPr>
            </a:p>
          </p:txBody>
        </p:sp>
        <p:sp>
          <p:nvSpPr>
            <p:cNvPr id="28" name="Freeform 36"/>
            <p:cNvSpPr>
              <a:spLocks noChangeAspect="1" noEditPoints="1"/>
            </p:cNvSpPr>
            <p:nvPr/>
          </p:nvSpPr>
          <p:spPr bwMode="auto">
            <a:xfrm>
              <a:off x="10842413" y="2141893"/>
              <a:ext cx="396000" cy="389827"/>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p:spPr>
          <p:txBody>
            <a:bodyPr/>
            <a:lstStyle/>
            <a:p>
              <a:endParaRPr lang="zh-CN" altLang="en-US" sz="1180">
                <a:solidFill>
                  <a:schemeClr val="accent1"/>
                </a:solidFill>
              </a:endParaRPr>
            </a:p>
          </p:txBody>
        </p:sp>
      </p:grpSp>
      <p:grpSp>
        <p:nvGrpSpPr>
          <p:cNvPr id="29" name="组合 28"/>
          <p:cNvGrpSpPr/>
          <p:nvPr/>
        </p:nvGrpSpPr>
        <p:grpSpPr>
          <a:xfrm>
            <a:off x="769746" y="2115640"/>
            <a:ext cx="764860" cy="765060"/>
            <a:chOff x="769746" y="1954276"/>
            <a:chExt cx="764860" cy="765060"/>
          </a:xfrm>
        </p:grpSpPr>
        <p:sp>
          <p:nvSpPr>
            <p:cNvPr id="30" name="Oval 76"/>
            <p:cNvSpPr/>
            <p:nvPr/>
          </p:nvSpPr>
          <p:spPr bwMode="auto">
            <a:xfrm>
              <a:off x="769746" y="1954276"/>
              <a:ext cx="764860" cy="765060"/>
            </a:xfrm>
            <a:prstGeom prst="ellips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nchor="ctr"/>
            <a:lstStyle/>
            <a:p>
              <a:pPr algn="ctr" defTabSz="609492">
                <a:defRPr/>
              </a:pPr>
              <a:endParaRPr lang="en-US" sz="900" dirty="0">
                <a:latin typeface="微软雅黑" panose="020B0503020204020204" pitchFamily="34" charset="-122"/>
              </a:endParaRPr>
            </a:p>
          </p:txBody>
        </p:sp>
        <p:grpSp>
          <p:nvGrpSpPr>
            <p:cNvPr id="31" name="组合 30"/>
            <p:cNvGrpSpPr>
              <a:grpSpLocks noChangeAspect="1"/>
            </p:cNvGrpSpPr>
            <p:nvPr/>
          </p:nvGrpSpPr>
          <p:grpSpPr>
            <a:xfrm>
              <a:off x="972176" y="2094174"/>
              <a:ext cx="360000" cy="485264"/>
              <a:chOff x="3722033" y="3714538"/>
              <a:chExt cx="500321" cy="674410"/>
            </a:xfrm>
            <a:solidFill>
              <a:schemeClr val="bg1"/>
            </a:solidFill>
          </p:grpSpPr>
          <p:sp>
            <p:nvSpPr>
              <p:cNvPr id="32" name="Freeform 27"/>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sp>
            <p:nvSpPr>
              <p:cNvPr id="33" name="Freeform 28"/>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sp>
            <p:nvSpPr>
              <p:cNvPr id="34" name="Freeform 29"/>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grpSp>
      </p:grpSp>
      <p:sp>
        <p:nvSpPr>
          <p:cNvPr id="35" name="Freeform 184"/>
          <p:cNvSpPr>
            <a:spLocks noChangeAspect="1"/>
          </p:cNvSpPr>
          <p:nvPr/>
        </p:nvSpPr>
        <p:spPr bwMode="auto">
          <a:xfrm>
            <a:off x="5202396" y="4009898"/>
            <a:ext cx="669322" cy="578426"/>
          </a:xfrm>
          <a:custGeom>
            <a:avLst/>
            <a:gdLst>
              <a:gd name="T0" fmla="*/ 368 w 1590"/>
              <a:gd name="T1" fmla="*/ 1376 h 1376"/>
              <a:gd name="T2" fmla="*/ 43 w 1590"/>
              <a:gd name="T3" fmla="*/ 843 h 1376"/>
              <a:gd name="T4" fmla="*/ 206 w 1590"/>
              <a:gd name="T5" fmla="*/ 401 h 1376"/>
              <a:gd name="T6" fmla="*/ 262 w 1590"/>
              <a:gd name="T7" fmla="*/ 630 h 1376"/>
              <a:gd name="T8" fmla="*/ 523 w 1590"/>
              <a:gd name="T9" fmla="*/ 0 h 1376"/>
              <a:gd name="T10" fmla="*/ 908 w 1590"/>
              <a:gd name="T11" fmla="*/ 592 h 1376"/>
              <a:gd name="T12" fmla="*/ 951 w 1590"/>
              <a:gd name="T13" fmla="*/ 214 h 1376"/>
              <a:gd name="T14" fmla="*/ 847 w 1590"/>
              <a:gd name="T15" fmla="*/ 1376 h 1376"/>
              <a:gd name="T16" fmla="*/ 641 w 1590"/>
              <a:gd name="T17" fmla="*/ 568 h 1376"/>
              <a:gd name="T18" fmla="*/ 530 w 1590"/>
              <a:gd name="T19" fmla="*/ 951 h 1376"/>
              <a:gd name="T20" fmla="*/ 493 w 1590"/>
              <a:gd name="T21" fmla="*/ 705 h 1376"/>
              <a:gd name="T22" fmla="*/ 396 w 1590"/>
              <a:gd name="T23" fmla="*/ 973 h 1376"/>
              <a:gd name="T24" fmla="*/ 368 w 1590"/>
              <a:gd name="T25" fmla="*/ 1376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0" h="1376">
                <a:moveTo>
                  <a:pt x="368" y="1376"/>
                </a:moveTo>
                <a:cubicBezTo>
                  <a:pt x="76" y="1212"/>
                  <a:pt x="0" y="1056"/>
                  <a:pt x="43" y="843"/>
                </a:cubicBezTo>
                <a:cubicBezTo>
                  <a:pt x="76" y="686"/>
                  <a:pt x="196" y="558"/>
                  <a:pt x="206" y="401"/>
                </a:cubicBezTo>
                <a:cubicBezTo>
                  <a:pt x="251" y="484"/>
                  <a:pt x="257" y="544"/>
                  <a:pt x="262" y="630"/>
                </a:cubicBezTo>
                <a:cubicBezTo>
                  <a:pt x="406" y="453"/>
                  <a:pt x="556" y="216"/>
                  <a:pt x="523" y="0"/>
                </a:cubicBezTo>
                <a:cubicBezTo>
                  <a:pt x="523" y="0"/>
                  <a:pt x="883" y="258"/>
                  <a:pt x="908" y="592"/>
                </a:cubicBezTo>
                <a:cubicBezTo>
                  <a:pt x="940" y="523"/>
                  <a:pt x="983" y="285"/>
                  <a:pt x="951" y="214"/>
                </a:cubicBezTo>
                <a:cubicBezTo>
                  <a:pt x="1048" y="285"/>
                  <a:pt x="1590" y="956"/>
                  <a:pt x="847" y="1376"/>
                </a:cubicBezTo>
                <a:cubicBezTo>
                  <a:pt x="987" y="1104"/>
                  <a:pt x="883" y="738"/>
                  <a:pt x="641" y="568"/>
                </a:cubicBezTo>
                <a:cubicBezTo>
                  <a:pt x="657" y="641"/>
                  <a:pt x="637" y="831"/>
                  <a:pt x="530" y="951"/>
                </a:cubicBezTo>
                <a:cubicBezTo>
                  <a:pt x="554" y="827"/>
                  <a:pt x="493" y="705"/>
                  <a:pt x="493" y="705"/>
                </a:cubicBezTo>
                <a:cubicBezTo>
                  <a:pt x="493" y="705"/>
                  <a:pt x="473" y="860"/>
                  <a:pt x="396" y="973"/>
                </a:cubicBezTo>
                <a:cubicBezTo>
                  <a:pt x="326" y="1076"/>
                  <a:pt x="277" y="1185"/>
                  <a:pt x="368" y="13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85"/>
          <p:cNvSpPr>
            <a:spLocks noChangeAspect="1" noEditPoints="1"/>
          </p:cNvSpPr>
          <p:nvPr/>
        </p:nvSpPr>
        <p:spPr bwMode="auto">
          <a:xfrm>
            <a:off x="6515293" y="3994833"/>
            <a:ext cx="613545" cy="608556"/>
          </a:xfrm>
          <a:custGeom>
            <a:avLst/>
            <a:gdLst>
              <a:gd name="T0" fmla="*/ 0 w 1200"/>
              <a:gd name="T1" fmla="*/ 0 h 1200"/>
              <a:gd name="T2" fmla="*/ 150 w 1200"/>
              <a:gd name="T3" fmla="*/ 0 h 1200"/>
              <a:gd name="T4" fmla="*/ 150 w 1200"/>
              <a:gd name="T5" fmla="*/ 1200 h 1200"/>
              <a:gd name="T6" fmla="*/ 0 w 1200"/>
              <a:gd name="T7" fmla="*/ 1200 h 1200"/>
              <a:gd name="T8" fmla="*/ 0 w 1200"/>
              <a:gd name="T9" fmla="*/ 0 h 1200"/>
              <a:gd name="T10" fmla="*/ 596 w 1200"/>
              <a:gd name="T11" fmla="*/ 143 h 1200"/>
              <a:gd name="T12" fmla="*/ 225 w 1200"/>
              <a:gd name="T13" fmla="*/ 0 h 1200"/>
              <a:gd name="T14" fmla="*/ 225 w 1200"/>
              <a:gd name="T15" fmla="*/ 600 h 1200"/>
              <a:gd name="T16" fmla="*/ 749 w 1200"/>
              <a:gd name="T17" fmla="*/ 602 h 1200"/>
              <a:gd name="T18" fmla="*/ 1200 w 1200"/>
              <a:gd name="T19" fmla="*/ 300 h 1200"/>
              <a:gd name="T20" fmla="*/ 596 w 1200"/>
              <a:gd name="T21" fmla="*/ 143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0" h="1200">
                <a:moveTo>
                  <a:pt x="0" y="0"/>
                </a:moveTo>
                <a:lnTo>
                  <a:pt x="150" y="0"/>
                </a:lnTo>
                <a:lnTo>
                  <a:pt x="150" y="1200"/>
                </a:lnTo>
                <a:lnTo>
                  <a:pt x="0" y="1200"/>
                </a:lnTo>
                <a:lnTo>
                  <a:pt x="0" y="0"/>
                </a:lnTo>
                <a:close/>
                <a:moveTo>
                  <a:pt x="596" y="143"/>
                </a:moveTo>
                <a:cubicBezTo>
                  <a:pt x="483" y="9"/>
                  <a:pt x="397" y="0"/>
                  <a:pt x="225" y="0"/>
                </a:cubicBezTo>
                <a:lnTo>
                  <a:pt x="225" y="600"/>
                </a:lnTo>
                <a:cubicBezTo>
                  <a:pt x="526" y="450"/>
                  <a:pt x="560" y="620"/>
                  <a:pt x="749" y="602"/>
                </a:cubicBezTo>
                <a:cubicBezTo>
                  <a:pt x="936" y="586"/>
                  <a:pt x="1095" y="442"/>
                  <a:pt x="1200" y="300"/>
                </a:cubicBezTo>
                <a:cubicBezTo>
                  <a:pt x="902" y="369"/>
                  <a:pt x="752" y="328"/>
                  <a:pt x="596" y="14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36"/>
          <p:cNvSpPr>
            <a:spLocks noChangeAspect="1" noEditPoints="1"/>
          </p:cNvSpPr>
          <p:nvPr/>
        </p:nvSpPr>
        <p:spPr bwMode="auto">
          <a:xfrm>
            <a:off x="6490579" y="2560124"/>
            <a:ext cx="613545" cy="603981"/>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p:spPr>
        <p:txBody>
          <a:bodyPr/>
          <a:lstStyle/>
          <a:p>
            <a:endParaRPr lang="zh-CN" altLang="en-US" sz="1180">
              <a:solidFill>
                <a:schemeClr val="accent1"/>
              </a:solidFill>
            </a:endParaRPr>
          </a:p>
        </p:txBody>
      </p:sp>
      <p:grpSp>
        <p:nvGrpSpPr>
          <p:cNvPr id="38" name="组合 37"/>
          <p:cNvGrpSpPr>
            <a:grpSpLocks noChangeAspect="1"/>
          </p:cNvGrpSpPr>
          <p:nvPr/>
        </p:nvGrpSpPr>
        <p:grpSpPr>
          <a:xfrm>
            <a:off x="5196388" y="2486191"/>
            <a:ext cx="557768" cy="751846"/>
            <a:chOff x="3722033" y="3714538"/>
            <a:chExt cx="500321" cy="674410"/>
          </a:xfrm>
          <a:solidFill>
            <a:schemeClr val="bg1"/>
          </a:solidFill>
        </p:grpSpPr>
        <p:sp>
          <p:nvSpPr>
            <p:cNvPr id="39" name="Freeform 27"/>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sp>
          <p:nvSpPr>
            <p:cNvPr id="40" name="Freeform 28"/>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sp>
          <p:nvSpPr>
            <p:cNvPr id="41" name="Freeform 29"/>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grpSp>
    </p:spTree>
    <p:extLst>
      <p:ext uri="{BB962C8B-B14F-4D97-AF65-F5344CB8AC3E}">
        <p14:creationId xmlns:p14="http://schemas.microsoft.com/office/powerpoint/2010/main" val="36521094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15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nodeType="withEffect">
                                  <p:stCondLst>
                                    <p:cond delay="3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nodeType="withEffect">
                                  <p:stCondLst>
                                    <p:cond delay="45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childTnLst>
                          </p:cTn>
                        </p:par>
                        <p:par>
                          <p:cTn id="40" fill="hold">
                            <p:stCondLst>
                              <p:cond delay="1950"/>
                            </p:stCondLst>
                            <p:childTnLst>
                              <p:par>
                                <p:cTn id="41" presetID="53" presetClass="entr" presetSubtype="16"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fltVal val="0"/>
                                          </p:val>
                                        </p:tav>
                                        <p:tav tm="100000">
                                          <p:val>
                                            <p:strVal val="#ppt_h"/>
                                          </p:val>
                                        </p:tav>
                                      </p:tavLst>
                                    </p:anim>
                                    <p:animEffect transition="in" filter="fade">
                                      <p:cBhvr>
                                        <p:cTn id="45" dur="500"/>
                                        <p:tgtEl>
                                          <p:spTgt spid="38"/>
                                        </p:tgtEl>
                                      </p:cBhvr>
                                    </p:animEffect>
                                  </p:childTnLst>
                                </p:cTn>
                              </p:par>
                              <p:par>
                                <p:cTn id="46" presetID="53" presetClass="entr" presetSubtype="16" fill="hold" grpId="0" nodeType="withEffect">
                                  <p:stCondLst>
                                    <p:cond delay="15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animEffect transition="in" filter="fade">
                                      <p:cBhvr>
                                        <p:cTn id="50" dur="500"/>
                                        <p:tgtEl>
                                          <p:spTgt spid="35"/>
                                        </p:tgtEl>
                                      </p:cBhvr>
                                    </p:animEffect>
                                  </p:childTnLst>
                                </p:cTn>
                              </p:par>
                              <p:par>
                                <p:cTn id="51" presetID="53" presetClass="entr" presetSubtype="16" fill="hold" grpId="0" nodeType="withEffect">
                                  <p:stCondLst>
                                    <p:cond delay="300"/>
                                  </p:stCondLst>
                                  <p:childTnLst>
                                    <p:set>
                                      <p:cBhvr>
                                        <p:cTn id="52" dur="1" fill="hold">
                                          <p:stCondLst>
                                            <p:cond delay="0"/>
                                          </p:stCondLst>
                                        </p:cTn>
                                        <p:tgtEl>
                                          <p:spTgt spid="36"/>
                                        </p:tgtEl>
                                        <p:attrNameLst>
                                          <p:attrName>style.visibility</p:attrName>
                                        </p:attrNameLst>
                                      </p:cBhvr>
                                      <p:to>
                                        <p:strVal val="visible"/>
                                      </p:to>
                                    </p:set>
                                    <p:anim calcmode="lin" valueType="num">
                                      <p:cBhvr>
                                        <p:cTn id="53" dur="500" fill="hold"/>
                                        <p:tgtEl>
                                          <p:spTgt spid="36"/>
                                        </p:tgtEl>
                                        <p:attrNameLst>
                                          <p:attrName>ppt_w</p:attrName>
                                        </p:attrNameLst>
                                      </p:cBhvr>
                                      <p:tavLst>
                                        <p:tav tm="0">
                                          <p:val>
                                            <p:fltVal val="0"/>
                                          </p:val>
                                        </p:tav>
                                        <p:tav tm="100000">
                                          <p:val>
                                            <p:strVal val="#ppt_w"/>
                                          </p:val>
                                        </p:tav>
                                      </p:tavLst>
                                    </p:anim>
                                    <p:anim calcmode="lin" valueType="num">
                                      <p:cBhvr>
                                        <p:cTn id="54" dur="500" fill="hold"/>
                                        <p:tgtEl>
                                          <p:spTgt spid="36"/>
                                        </p:tgtEl>
                                        <p:attrNameLst>
                                          <p:attrName>ppt_h</p:attrName>
                                        </p:attrNameLst>
                                      </p:cBhvr>
                                      <p:tavLst>
                                        <p:tav tm="0">
                                          <p:val>
                                            <p:fltVal val="0"/>
                                          </p:val>
                                        </p:tav>
                                        <p:tav tm="100000">
                                          <p:val>
                                            <p:strVal val="#ppt_h"/>
                                          </p:val>
                                        </p:tav>
                                      </p:tavLst>
                                    </p:anim>
                                    <p:animEffect transition="in" filter="fade">
                                      <p:cBhvr>
                                        <p:cTn id="55" dur="500"/>
                                        <p:tgtEl>
                                          <p:spTgt spid="36"/>
                                        </p:tgtEl>
                                      </p:cBhvr>
                                    </p:animEffect>
                                  </p:childTnLst>
                                </p:cTn>
                              </p:par>
                              <p:par>
                                <p:cTn id="56" presetID="53" presetClass="entr" presetSubtype="16" fill="hold" grpId="0" nodeType="withEffect">
                                  <p:stCondLst>
                                    <p:cond delay="450"/>
                                  </p:stCondLst>
                                  <p:childTnLst>
                                    <p:set>
                                      <p:cBhvr>
                                        <p:cTn id="57" dur="1" fill="hold">
                                          <p:stCondLst>
                                            <p:cond delay="0"/>
                                          </p:stCondLst>
                                        </p:cTn>
                                        <p:tgtEl>
                                          <p:spTgt spid="37"/>
                                        </p:tgtEl>
                                        <p:attrNameLst>
                                          <p:attrName>style.visibility</p:attrName>
                                        </p:attrNameLst>
                                      </p:cBhvr>
                                      <p:to>
                                        <p:strVal val="visible"/>
                                      </p:to>
                                    </p:set>
                                    <p:anim calcmode="lin" valueType="num">
                                      <p:cBhvr>
                                        <p:cTn id="58" dur="500" fill="hold"/>
                                        <p:tgtEl>
                                          <p:spTgt spid="37"/>
                                        </p:tgtEl>
                                        <p:attrNameLst>
                                          <p:attrName>ppt_w</p:attrName>
                                        </p:attrNameLst>
                                      </p:cBhvr>
                                      <p:tavLst>
                                        <p:tav tm="0">
                                          <p:val>
                                            <p:fltVal val="0"/>
                                          </p:val>
                                        </p:tav>
                                        <p:tav tm="100000">
                                          <p:val>
                                            <p:strVal val="#ppt_w"/>
                                          </p:val>
                                        </p:tav>
                                      </p:tavLst>
                                    </p:anim>
                                    <p:anim calcmode="lin" valueType="num">
                                      <p:cBhvr>
                                        <p:cTn id="59" dur="500" fill="hold"/>
                                        <p:tgtEl>
                                          <p:spTgt spid="37"/>
                                        </p:tgtEl>
                                        <p:attrNameLst>
                                          <p:attrName>ppt_h</p:attrName>
                                        </p:attrNameLst>
                                      </p:cBhvr>
                                      <p:tavLst>
                                        <p:tav tm="0">
                                          <p:val>
                                            <p:fltVal val="0"/>
                                          </p:val>
                                        </p:tav>
                                        <p:tav tm="100000">
                                          <p:val>
                                            <p:strVal val="#ppt_h"/>
                                          </p:val>
                                        </p:tav>
                                      </p:tavLst>
                                    </p:anim>
                                    <p:animEffect transition="in" filter="fade">
                                      <p:cBhvr>
                                        <p:cTn id="60" dur="500"/>
                                        <p:tgtEl>
                                          <p:spTgt spid="37"/>
                                        </p:tgtEl>
                                      </p:cBhvr>
                                    </p:animEffect>
                                  </p:childTnLst>
                                </p:cTn>
                              </p:par>
                            </p:childTnLst>
                          </p:cTn>
                        </p:par>
                        <p:par>
                          <p:cTn id="61" fill="hold">
                            <p:stCondLst>
                              <p:cond delay="2900"/>
                            </p:stCondLst>
                            <p:childTnLst>
                              <p:par>
                                <p:cTn id="62" presetID="53" presetClass="entr" presetSubtype="16" fill="hold"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250" fill="hold"/>
                                        <p:tgtEl>
                                          <p:spTgt spid="29"/>
                                        </p:tgtEl>
                                        <p:attrNameLst>
                                          <p:attrName>ppt_w</p:attrName>
                                        </p:attrNameLst>
                                      </p:cBhvr>
                                      <p:tavLst>
                                        <p:tav tm="0">
                                          <p:val>
                                            <p:fltVal val="0"/>
                                          </p:val>
                                        </p:tav>
                                        <p:tav tm="100000">
                                          <p:val>
                                            <p:strVal val="#ppt_w"/>
                                          </p:val>
                                        </p:tav>
                                      </p:tavLst>
                                    </p:anim>
                                    <p:anim calcmode="lin" valueType="num">
                                      <p:cBhvr>
                                        <p:cTn id="65" dur="250" fill="hold"/>
                                        <p:tgtEl>
                                          <p:spTgt spid="29"/>
                                        </p:tgtEl>
                                        <p:attrNameLst>
                                          <p:attrName>ppt_h</p:attrName>
                                        </p:attrNameLst>
                                      </p:cBhvr>
                                      <p:tavLst>
                                        <p:tav tm="0">
                                          <p:val>
                                            <p:fltVal val="0"/>
                                          </p:val>
                                        </p:tav>
                                        <p:tav tm="100000">
                                          <p:val>
                                            <p:strVal val="#ppt_h"/>
                                          </p:val>
                                        </p:tav>
                                      </p:tavLst>
                                    </p:anim>
                                    <p:animEffect transition="in" filter="fade">
                                      <p:cBhvr>
                                        <p:cTn id="66" dur="250"/>
                                        <p:tgtEl>
                                          <p:spTgt spid="29"/>
                                        </p:tgtEl>
                                      </p:cBhvr>
                                    </p:animEffect>
                                  </p:childTnLst>
                                </p:cTn>
                              </p:par>
                            </p:childTnLst>
                          </p:cTn>
                        </p:par>
                        <p:par>
                          <p:cTn id="67" fill="hold">
                            <p:stCondLst>
                              <p:cond delay="3150"/>
                            </p:stCondLst>
                            <p:childTnLst>
                              <p:par>
                                <p:cTn id="68" presetID="53" presetClass="entr" presetSubtype="16"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p:cTn id="70" dur="250" fill="hold"/>
                                        <p:tgtEl>
                                          <p:spTgt spid="10"/>
                                        </p:tgtEl>
                                        <p:attrNameLst>
                                          <p:attrName>ppt_w</p:attrName>
                                        </p:attrNameLst>
                                      </p:cBhvr>
                                      <p:tavLst>
                                        <p:tav tm="0">
                                          <p:val>
                                            <p:fltVal val="0"/>
                                          </p:val>
                                        </p:tav>
                                        <p:tav tm="100000">
                                          <p:val>
                                            <p:strVal val="#ppt_w"/>
                                          </p:val>
                                        </p:tav>
                                      </p:tavLst>
                                    </p:anim>
                                    <p:anim calcmode="lin" valueType="num">
                                      <p:cBhvr>
                                        <p:cTn id="71" dur="250" fill="hold"/>
                                        <p:tgtEl>
                                          <p:spTgt spid="10"/>
                                        </p:tgtEl>
                                        <p:attrNameLst>
                                          <p:attrName>ppt_h</p:attrName>
                                        </p:attrNameLst>
                                      </p:cBhvr>
                                      <p:tavLst>
                                        <p:tav tm="0">
                                          <p:val>
                                            <p:fltVal val="0"/>
                                          </p:val>
                                        </p:tav>
                                        <p:tav tm="100000">
                                          <p:val>
                                            <p:strVal val="#ppt_h"/>
                                          </p:val>
                                        </p:tav>
                                      </p:tavLst>
                                    </p:anim>
                                    <p:animEffect transition="in" filter="fade">
                                      <p:cBhvr>
                                        <p:cTn id="72" dur="250"/>
                                        <p:tgtEl>
                                          <p:spTgt spid="10"/>
                                        </p:tgtEl>
                                      </p:cBhvr>
                                    </p:animEffect>
                                  </p:childTnLst>
                                </p:cTn>
                              </p:par>
                            </p:childTnLst>
                          </p:cTn>
                        </p:par>
                        <p:par>
                          <p:cTn id="73" fill="hold">
                            <p:stCondLst>
                              <p:cond delay="3400"/>
                            </p:stCondLst>
                            <p:childTnLst>
                              <p:par>
                                <p:cTn id="74" presetID="22" presetClass="entr" presetSubtype="8" fill="hold" nodeType="after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left)">
                                      <p:cBhvr>
                                        <p:cTn id="76" dur="250"/>
                                        <p:tgtEl>
                                          <p:spTgt spid="8"/>
                                        </p:tgtEl>
                                      </p:cBhvr>
                                    </p:animEffect>
                                  </p:childTnLst>
                                </p:cTn>
                              </p:par>
                            </p:childTnLst>
                          </p:cTn>
                        </p:par>
                        <p:par>
                          <p:cTn id="77" fill="hold">
                            <p:stCondLst>
                              <p:cond delay="3650"/>
                            </p:stCondLst>
                            <p:childTnLst>
                              <p:par>
                                <p:cTn id="78" presetID="53" presetClass="entr" presetSubtype="16" fill="hold" grpId="0" nodeType="afterEffect">
                                  <p:stCondLst>
                                    <p:cond delay="0"/>
                                  </p:stCondLst>
                                  <p:iterate type="lt">
                                    <p:tmPct val="10000"/>
                                  </p:iterate>
                                  <p:childTnLst>
                                    <p:set>
                                      <p:cBhvr>
                                        <p:cTn id="79" dur="1" fill="hold">
                                          <p:stCondLst>
                                            <p:cond delay="0"/>
                                          </p:stCondLst>
                                        </p:cTn>
                                        <p:tgtEl>
                                          <p:spTgt spid="9"/>
                                        </p:tgtEl>
                                        <p:attrNameLst>
                                          <p:attrName>style.visibility</p:attrName>
                                        </p:attrNameLst>
                                      </p:cBhvr>
                                      <p:to>
                                        <p:strVal val="visible"/>
                                      </p:to>
                                    </p:set>
                                    <p:anim calcmode="lin" valueType="num">
                                      <p:cBhvr>
                                        <p:cTn id="80" dur="250" fill="hold"/>
                                        <p:tgtEl>
                                          <p:spTgt spid="9"/>
                                        </p:tgtEl>
                                        <p:attrNameLst>
                                          <p:attrName>ppt_w</p:attrName>
                                        </p:attrNameLst>
                                      </p:cBhvr>
                                      <p:tavLst>
                                        <p:tav tm="0">
                                          <p:val>
                                            <p:fltVal val="0"/>
                                          </p:val>
                                        </p:tav>
                                        <p:tav tm="100000">
                                          <p:val>
                                            <p:strVal val="#ppt_w"/>
                                          </p:val>
                                        </p:tav>
                                      </p:tavLst>
                                    </p:anim>
                                    <p:anim calcmode="lin" valueType="num">
                                      <p:cBhvr>
                                        <p:cTn id="81" dur="250" fill="hold"/>
                                        <p:tgtEl>
                                          <p:spTgt spid="9"/>
                                        </p:tgtEl>
                                        <p:attrNameLst>
                                          <p:attrName>ppt_h</p:attrName>
                                        </p:attrNameLst>
                                      </p:cBhvr>
                                      <p:tavLst>
                                        <p:tav tm="0">
                                          <p:val>
                                            <p:fltVal val="0"/>
                                          </p:val>
                                        </p:tav>
                                        <p:tav tm="100000">
                                          <p:val>
                                            <p:strVal val="#ppt_h"/>
                                          </p:val>
                                        </p:tav>
                                      </p:tavLst>
                                    </p:anim>
                                    <p:animEffect transition="in" filter="fade">
                                      <p:cBhvr>
                                        <p:cTn id="82" dur="250"/>
                                        <p:tgtEl>
                                          <p:spTgt spid="9"/>
                                        </p:tgtEl>
                                      </p:cBhvr>
                                    </p:animEffect>
                                  </p:childTnLst>
                                </p:cTn>
                              </p:par>
                            </p:childTnLst>
                          </p:cTn>
                        </p:par>
                        <p:par>
                          <p:cTn id="83" fill="hold">
                            <p:stCondLst>
                              <p:cond delay="5200"/>
                            </p:stCondLst>
                            <p:childTnLst>
                              <p:par>
                                <p:cTn id="84" presetID="53" presetClass="entr" presetSubtype="16" fill="hold" nodeType="afterEffect">
                                  <p:stCondLst>
                                    <p:cond delay="0"/>
                                  </p:stCondLst>
                                  <p:childTnLst>
                                    <p:set>
                                      <p:cBhvr>
                                        <p:cTn id="85" dur="1" fill="hold">
                                          <p:stCondLst>
                                            <p:cond delay="0"/>
                                          </p:stCondLst>
                                        </p:cTn>
                                        <p:tgtEl>
                                          <p:spTgt spid="26"/>
                                        </p:tgtEl>
                                        <p:attrNameLst>
                                          <p:attrName>style.visibility</p:attrName>
                                        </p:attrNameLst>
                                      </p:cBhvr>
                                      <p:to>
                                        <p:strVal val="visible"/>
                                      </p:to>
                                    </p:set>
                                    <p:anim calcmode="lin" valueType="num">
                                      <p:cBhvr>
                                        <p:cTn id="86" dur="250" fill="hold"/>
                                        <p:tgtEl>
                                          <p:spTgt spid="26"/>
                                        </p:tgtEl>
                                        <p:attrNameLst>
                                          <p:attrName>ppt_w</p:attrName>
                                        </p:attrNameLst>
                                      </p:cBhvr>
                                      <p:tavLst>
                                        <p:tav tm="0">
                                          <p:val>
                                            <p:fltVal val="0"/>
                                          </p:val>
                                        </p:tav>
                                        <p:tav tm="100000">
                                          <p:val>
                                            <p:strVal val="#ppt_w"/>
                                          </p:val>
                                        </p:tav>
                                      </p:tavLst>
                                    </p:anim>
                                    <p:anim calcmode="lin" valueType="num">
                                      <p:cBhvr>
                                        <p:cTn id="87" dur="250" fill="hold"/>
                                        <p:tgtEl>
                                          <p:spTgt spid="26"/>
                                        </p:tgtEl>
                                        <p:attrNameLst>
                                          <p:attrName>ppt_h</p:attrName>
                                        </p:attrNameLst>
                                      </p:cBhvr>
                                      <p:tavLst>
                                        <p:tav tm="0">
                                          <p:val>
                                            <p:fltVal val="0"/>
                                          </p:val>
                                        </p:tav>
                                        <p:tav tm="100000">
                                          <p:val>
                                            <p:strVal val="#ppt_h"/>
                                          </p:val>
                                        </p:tav>
                                      </p:tavLst>
                                    </p:anim>
                                    <p:animEffect transition="in" filter="fade">
                                      <p:cBhvr>
                                        <p:cTn id="88" dur="250"/>
                                        <p:tgtEl>
                                          <p:spTgt spid="26"/>
                                        </p:tgtEl>
                                      </p:cBhvr>
                                    </p:animEffect>
                                  </p:childTnLst>
                                </p:cTn>
                              </p:par>
                            </p:childTnLst>
                          </p:cTn>
                        </p:par>
                        <p:par>
                          <p:cTn id="89" fill="hold">
                            <p:stCondLst>
                              <p:cond delay="5450"/>
                            </p:stCondLst>
                            <p:childTnLst>
                              <p:par>
                                <p:cTn id="90" presetID="53" presetClass="entr" presetSubtype="16" fill="hold" grpId="0" nodeType="afterEffect">
                                  <p:stCondLst>
                                    <p:cond delay="0"/>
                                  </p:stCondLst>
                                  <p:childTnLst>
                                    <p:set>
                                      <p:cBhvr>
                                        <p:cTn id="91" dur="1" fill="hold">
                                          <p:stCondLst>
                                            <p:cond delay="0"/>
                                          </p:stCondLst>
                                        </p:cTn>
                                        <p:tgtEl>
                                          <p:spTgt spid="16"/>
                                        </p:tgtEl>
                                        <p:attrNameLst>
                                          <p:attrName>style.visibility</p:attrName>
                                        </p:attrNameLst>
                                      </p:cBhvr>
                                      <p:to>
                                        <p:strVal val="visible"/>
                                      </p:to>
                                    </p:set>
                                    <p:anim calcmode="lin" valueType="num">
                                      <p:cBhvr>
                                        <p:cTn id="92" dur="250" fill="hold"/>
                                        <p:tgtEl>
                                          <p:spTgt spid="16"/>
                                        </p:tgtEl>
                                        <p:attrNameLst>
                                          <p:attrName>ppt_w</p:attrName>
                                        </p:attrNameLst>
                                      </p:cBhvr>
                                      <p:tavLst>
                                        <p:tav tm="0">
                                          <p:val>
                                            <p:fltVal val="0"/>
                                          </p:val>
                                        </p:tav>
                                        <p:tav tm="100000">
                                          <p:val>
                                            <p:strVal val="#ppt_w"/>
                                          </p:val>
                                        </p:tav>
                                      </p:tavLst>
                                    </p:anim>
                                    <p:anim calcmode="lin" valueType="num">
                                      <p:cBhvr>
                                        <p:cTn id="93" dur="250" fill="hold"/>
                                        <p:tgtEl>
                                          <p:spTgt spid="16"/>
                                        </p:tgtEl>
                                        <p:attrNameLst>
                                          <p:attrName>ppt_h</p:attrName>
                                        </p:attrNameLst>
                                      </p:cBhvr>
                                      <p:tavLst>
                                        <p:tav tm="0">
                                          <p:val>
                                            <p:fltVal val="0"/>
                                          </p:val>
                                        </p:tav>
                                        <p:tav tm="100000">
                                          <p:val>
                                            <p:strVal val="#ppt_h"/>
                                          </p:val>
                                        </p:tav>
                                      </p:tavLst>
                                    </p:anim>
                                    <p:animEffect transition="in" filter="fade">
                                      <p:cBhvr>
                                        <p:cTn id="94" dur="250"/>
                                        <p:tgtEl>
                                          <p:spTgt spid="16"/>
                                        </p:tgtEl>
                                      </p:cBhvr>
                                    </p:animEffect>
                                  </p:childTnLst>
                                </p:cTn>
                              </p:par>
                            </p:childTnLst>
                          </p:cTn>
                        </p:par>
                        <p:par>
                          <p:cTn id="95" fill="hold">
                            <p:stCondLst>
                              <p:cond delay="5700"/>
                            </p:stCondLst>
                            <p:childTnLst>
                              <p:par>
                                <p:cTn id="96" presetID="22" presetClass="entr" presetSubtype="2" fill="hold" nodeType="after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wipe(right)">
                                      <p:cBhvr>
                                        <p:cTn id="98" dur="250"/>
                                        <p:tgtEl>
                                          <p:spTgt spid="14"/>
                                        </p:tgtEl>
                                      </p:cBhvr>
                                    </p:animEffect>
                                  </p:childTnLst>
                                </p:cTn>
                              </p:par>
                            </p:childTnLst>
                          </p:cTn>
                        </p:par>
                        <p:par>
                          <p:cTn id="99" fill="hold">
                            <p:stCondLst>
                              <p:cond delay="5950"/>
                            </p:stCondLst>
                            <p:childTnLst>
                              <p:par>
                                <p:cTn id="100" presetID="53" presetClass="entr" presetSubtype="16" fill="hold" grpId="0" nodeType="afterEffect">
                                  <p:stCondLst>
                                    <p:cond delay="0"/>
                                  </p:stCondLst>
                                  <p:iterate type="lt">
                                    <p:tmPct val="10000"/>
                                  </p:iterate>
                                  <p:childTnLst>
                                    <p:set>
                                      <p:cBhvr>
                                        <p:cTn id="101" dur="1" fill="hold">
                                          <p:stCondLst>
                                            <p:cond delay="0"/>
                                          </p:stCondLst>
                                        </p:cTn>
                                        <p:tgtEl>
                                          <p:spTgt spid="15"/>
                                        </p:tgtEl>
                                        <p:attrNameLst>
                                          <p:attrName>style.visibility</p:attrName>
                                        </p:attrNameLst>
                                      </p:cBhvr>
                                      <p:to>
                                        <p:strVal val="visible"/>
                                      </p:to>
                                    </p:set>
                                    <p:anim calcmode="lin" valueType="num">
                                      <p:cBhvr>
                                        <p:cTn id="102" dur="250" fill="hold"/>
                                        <p:tgtEl>
                                          <p:spTgt spid="15"/>
                                        </p:tgtEl>
                                        <p:attrNameLst>
                                          <p:attrName>ppt_w</p:attrName>
                                        </p:attrNameLst>
                                      </p:cBhvr>
                                      <p:tavLst>
                                        <p:tav tm="0">
                                          <p:val>
                                            <p:fltVal val="0"/>
                                          </p:val>
                                        </p:tav>
                                        <p:tav tm="100000">
                                          <p:val>
                                            <p:strVal val="#ppt_w"/>
                                          </p:val>
                                        </p:tav>
                                      </p:tavLst>
                                    </p:anim>
                                    <p:anim calcmode="lin" valueType="num">
                                      <p:cBhvr>
                                        <p:cTn id="103" dur="250" fill="hold"/>
                                        <p:tgtEl>
                                          <p:spTgt spid="15"/>
                                        </p:tgtEl>
                                        <p:attrNameLst>
                                          <p:attrName>ppt_h</p:attrName>
                                        </p:attrNameLst>
                                      </p:cBhvr>
                                      <p:tavLst>
                                        <p:tav tm="0">
                                          <p:val>
                                            <p:fltVal val="0"/>
                                          </p:val>
                                        </p:tav>
                                        <p:tav tm="100000">
                                          <p:val>
                                            <p:strVal val="#ppt_h"/>
                                          </p:val>
                                        </p:tav>
                                      </p:tavLst>
                                    </p:anim>
                                    <p:animEffect transition="in" filter="fade">
                                      <p:cBhvr>
                                        <p:cTn id="104" dur="250"/>
                                        <p:tgtEl>
                                          <p:spTgt spid="15"/>
                                        </p:tgtEl>
                                      </p:cBhvr>
                                    </p:animEffect>
                                  </p:childTnLst>
                                </p:cTn>
                              </p:par>
                            </p:childTnLst>
                          </p:cTn>
                        </p:par>
                        <p:par>
                          <p:cTn id="105" fill="hold">
                            <p:stCondLst>
                              <p:cond delay="7500"/>
                            </p:stCondLst>
                            <p:childTnLst>
                              <p:par>
                                <p:cTn id="106" presetID="53" presetClass="entr" presetSubtype="16" fill="hold" nodeType="afterEffect">
                                  <p:stCondLst>
                                    <p:cond delay="0"/>
                                  </p:stCondLst>
                                  <p:childTnLst>
                                    <p:set>
                                      <p:cBhvr>
                                        <p:cTn id="107" dur="1" fill="hold">
                                          <p:stCondLst>
                                            <p:cond delay="0"/>
                                          </p:stCondLst>
                                        </p:cTn>
                                        <p:tgtEl>
                                          <p:spTgt spid="20"/>
                                        </p:tgtEl>
                                        <p:attrNameLst>
                                          <p:attrName>style.visibility</p:attrName>
                                        </p:attrNameLst>
                                      </p:cBhvr>
                                      <p:to>
                                        <p:strVal val="visible"/>
                                      </p:to>
                                    </p:set>
                                    <p:anim calcmode="lin" valueType="num">
                                      <p:cBhvr>
                                        <p:cTn id="108" dur="250" fill="hold"/>
                                        <p:tgtEl>
                                          <p:spTgt spid="20"/>
                                        </p:tgtEl>
                                        <p:attrNameLst>
                                          <p:attrName>ppt_w</p:attrName>
                                        </p:attrNameLst>
                                      </p:cBhvr>
                                      <p:tavLst>
                                        <p:tav tm="0">
                                          <p:val>
                                            <p:fltVal val="0"/>
                                          </p:val>
                                        </p:tav>
                                        <p:tav tm="100000">
                                          <p:val>
                                            <p:strVal val="#ppt_w"/>
                                          </p:val>
                                        </p:tav>
                                      </p:tavLst>
                                    </p:anim>
                                    <p:anim calcmode="lin" valueType="num">
                                      <p:cBhvr>
                                        <p:cTn id="109" dur="250" fill="hold"/>
                                        <p:tgtEl>
                                          <p:spTgt spid="20"/>
                                        </p:tgtEl>
                                        <p:attrNameLst>
                                          <p:attrName>ppt_h</p:attrName>
                                        </p:attrNameLst>
                                      </p:cBhvr>
                                      <p:tavLst>
                                        <p:tav tm="0">
                                          <p:val>
                                            <p:fltVal val="0"/>
                                          </p:val>
                                        </p:tav>
                                        <p:tav tm="100000">
                                          <p:val>
                                            <p:strVal val="#ppt_h"/>
                                          </p:val>
                                        </p:tav>
                                      </p:tavLst>
                                    </p:anim>
                                    <p:animEffect transition="in" filter="fade">
                                      <p:cBhvr>
                                        <p:cTn id="110" dur="250"/>
                                        <p:tgtEl>
                                          <p:spTgt spid="20"/>
                                        </p:tgtEl>
                                      </p:cBhvr>
                                    </p:animEffect>
                                  </p:childTnLst>
                                </p:cTn>
                              </p:par>
                            </p:childTnLst>
                          </p:cTn>
                        </p:par>
                        <p:par>
                          <p:cTn id="111" fill="hold">
                            <p:stCondLst>
                              <p:cond delay="7750"/>
                            </p:stCondLst>
                            <p:childTnLst>
                              <p:par>
                                <p:cTn id="112" presetID="53" presetClass="entr" presetSubtype="16" fill="hold" grpId="0" nodeType="afterEffect">
                                  <p:stCondLst>
                                    <p:cond delay="0"/>
                                  </p:stCondLst>
                                  <p:childTnLst>
                                    <p:set>
                                      <p:cBhvr>
                                        <p:cTn id="113" dur="1" fill="hold">
                                          <p:stCondLst>
                                            <p:cond delay="0"/>
                                          </p:stCondLst>
                                        </p:cTn>
                                        <p:tgtEl>
                                          <p:spTgt spid="13"/>
                                        </p:tgtEl>
                                        <p:attrNameLst>
                                          <p:attrName>style.visibility</p:attrName>
                                        </p:attrNameLst>
                                      </p:cBhvr>
                                      <p:to>
                                        <p:strVal val="visible"/>
                                      </p:to>
                                    </p:set>
                                    <p:anim calcmode="lin" valueType="num">
                                      <p:cBhvr>
                                        <p:cTn id="114" dur="250" fill="hold"/>
                                        <p:tgtEl>
                                          <p:spTgt spid="13"/>
                                        </p:tgtEl>
                                        <p:attrNameLst>
                                          <p:attrName>ppt_w</p:attrName>
                                        </p:attrNameLst>
                                      </p:cBhvr>
                                      <p:tavLst>
                                        <p:tav tm="0">
                                          <p:val>
                                            <p:fltVal val="0"/>
                                          </p:val>
                                        </p:tav>
                                        <p:tav tm="100000">
                                          <p:val>
                                            <p:strVal val="#ppt_w"/>
                                          </p:val>
                                        </p:tav>
                                      </p:tavLst>
                                    </p:anim>
                                    <p:anim calcmode="lin" valueType="num">
                                      <p:cBhvr>
                                        <p:cTn id="115" dur="250" fill="hold"/>
                                        <p:tgtEl>
                                          <p:spTgt spid="13"/>
                                        </p:tgtEl>
                                        <p:attrNameLst>
                                          <p:attrName>ppt_h</p:attrName>
                                        </p:attrNameLst>
                                      </p:cBhvr>
                                      <p:tavLst>
                                        <p:tav tm="0">
                                          <p:val>
                                            <p:fltVal val="0"/>
                                          </p:val>
                                        </p:tav>
                                        <p:tav tm="100000">
                                          <p:val>
                                            <p:strVal val="#ppt_h"/>
                                          </p:val>
                                        </p:tav>
                                      </p:tavLst>
                                    </p:anim>
                                    <p:animEffect transition="in" filter="fade">
                                      <p:cBhvr>
                                        <p:cTn id="116" dur="250"/>
                                        <p:tgtEl>
                                          <p:spTgt spid="13"/>
                                        </p:tgtEl>
                                      </p:cBhvr>
                                    </p:animEffect>
                                  </p:childTnLst>
                                </p:cTn>
                              </p:par>
                            </p:childTnLst>
                          </p:cTn>
                        </p:par>
                        <p:par>
                          <p:cTn id="117" fill="hold">
                            <p:stCondLst>
                              <p:cond delay="8000"/>
                            </p:stCondLst>
                            <p:childTnLst>
                              <p:par>
                                <p:cTn id="118" presetID="22" presetClass="entr" presetSubtype="8" fill="hold" nodeType="afterEffect">
                                  <p:stCondLst>
                                    <p:cond delay="0"/>
                                  </p:stCondLst>
                                  <p:childTnLst>
                                    <p:set>
                                      <p:cBhvr>
                                        <p:cTn id="119" dur="1" fill="hold">
                                          <p:stCondLst>
                                            <p:cond delay="0"/>
                                          </p:stCondLst>
                                        </p:cTn>
                                        <p:tgtEl>
                                          <p:spTgt spid="11"/>
                                        </p:tgtEl>
                                        <p:attrNameLst>
                                          <p:attrName>style.visibility</p:attrName>
                                        </p:attrNameLst>
                                      </p:cBhvr>
                                      <p:to>
                                        <p:strVal val="visible"/>
                                      </p:to>
                                    </p:set>
                                    <p:animEffect transition="in" filter="wipe(left)">
                                      <p:cBhvr>
                                        <p:cTn id="120" dur="250"/>
                                        <p:tgtEl>
                                          <p:spTgt spid="11"/>
                                        </p:tgtEl>
                                      </p:cBhvr>
                                    </p:animEffect>
                                  </p:childTnLst>
                                </p:cTn>
                              </p:par>
                            </p:childTnLst>
                          </p:cTn>
                        </p:par>
                        <p:par>
                          <p:cTn id="121" fill="hold">
                            <p:stCondLst>
                              <p:cond delay="8250"/>
                            </p:stCondLst>
                            <p:childTnLst>
                              <p:par>
                                <p:cTn id="122" presetID="53" presetClass="entr" presetSubtype="16" fill="hold" grpId="0" nodeType="afterEffect">
                                  <p:stCondLst>
                                    <p:cond delay="0"/>
                                  </p:stCondLst>
                                  <p:iterate type="lt">
                                    <p:tmPct val="10000"/>
                                  </p:iterate>
                                  <p:childTnLst>
                                    <p:set>
                                      <p:cBhvr>
                                        <p:cTn id="123" dur="1" fill="hold">
                                          <p:stCondLst>
                                            <p:cond delay="0"/>
                                          </p:stCondLst>
                                        </p:cTn>
                                        <p:tgtEl>
                                          <p:spTgt spid="12"/>
                                        </p:tgtEl>
                                        <p:attrNameLst>
                                          <p:attrName>style.visibility</p:attrName>
                                        </p:attrNameLst>
                                      </p:cBhvr>
                                      <p:to>
                                        <p:strVal val="visible"/>
                                      </p:to>
                                    </p:set>
                                    <p:anim calcmode="lin" valueType="num">
                                      <p:cBhvr>
                                        <p:cTn id="124" dur="250" fill="hold"/>
                                        <p:tgtEl>
                                          <p:spTgt spid="12"/>
                                        </p:tgtEl>
                                        <p:attrNameLst>
                                          <p:attrName>ppt_w</p:attrName>
                                        </p:attrNameLst>
                                      </p:cBhvr>
                                      <p:tavLst>
                                        <p:tav tm="0">
                                          <p:val>
                                            <p:fltVal val="0"/>
                                          </p:val>
                                        </p:tav>
                                        <p:tav tm="100000">
                                          <p:val>
                                            <p:strVal val="#ppt_w"/>
                                          </p:val>
                                        </p:tav>
                                      </p:tavLst>
                                    </p:anim>
                                    <p:anim calcmode="lin" valueType="num">
                                      <p:cBhvr>
                                        <p:cTn id="125" dur="250" fill="hold"/>
                                        <p:tgtEl>
                                          <p:spTgt spid="12"/>
                                        </p:tgtEl>
                                        <p:attrNameLst>
                                          <p:attrName>ppt_h</p:attrName>
                                        </p:attrNameLst>
                                      </p:cBhvr>
                                      <p:tavLst>
                                        <p:tav tm="0">
                                          <p:val>
                                            <p:fltVal val="0"/>
                                          </p:val>
                                        </p:tav>
                                        <p:tav tm="100000">
                                          <p:val>
                                            <p:strVal val="#ppt_h"/>
                                          </p:val>
                                        </p:tav>
                                      </p:tavLst>
                                    </p:anim>
                                    <p:animEffect transition="in" filter="fade">
                                      <p:cBhvr>
                                        <p:cTn id="126" dur="250"/>
                                        <p:tgtEl>
                                          <p:spTgt spid="12"/>
                                        </p:tgtEl>
                                      </p:cBhvr>
                                    </p:animEffect>
                                  </p:childTnLst>
                                </p:cTn>
                              </p:par>
                            </p:childTnLst>
                          </p:cTn>
                        </p:par>
                        <p:par>
                          <p:cTn id="127" fill="hold">
                            <p:stCondLst>
                              <p:cond delay="9800"/>
                            </p:stCondLst>
                            <p:childTnLst>
                              <p:par>
                                <p:cTn id="128" presetID="53" presetClass="entr" presetSubtype="16" fill="hold" nodeType="afterEffect">
                                  <p:stCondLst>
                                    <p:cond delay="0"/>
                                  </p:stCondLst>
                                  <p:childTnLst>
                                    <p:set>
                                      <p:cBhvr>
                                        <p:cTn id="129" dur="1" fill="hold">
                                          <p:stCondLst>
                                            <p:cond delay="0"/>
                                          </p:stCondLst>
                                        </p:cTn>
                                        <p:tgtEl>
                                          <p:spTgt spid="23"/>
                                        </p:tgtEl>
                                        <p:attrNameLst>
                                          <p:attrName>style.visibility</p:attrName>
                                        </p:attrNameLst>
                                      </p:cBhvr>
                                      <p:to>
                                        <p:strVal val="visible"/>
                                      </p:to>
                                    </p:set>
                                    <p:anim calcmode="lin" valueType="num">
                                      <p:cBhvr>
                                        <p:cTn id="130" dur="250" fill="hold"/>
                                        <p:tgtEl>
                                          <p:spTgt spid="23"/>
                                        </p:tgtEl>
                                        <p:attrNameLst>
                                          <p:attrName>ppt_w</p:attrName>
                                        </p:attrNameLst>
                                      </p:cBhvr>
                                      <p:tavLst>
                                        <p:tav tm="0">
                                          <p:val>
                                            <p:fltVal val="0"/>
                                          </p:val>
                                        </p:tav>
                                        <p:tav tm="100000">
                                          <p:val>
                                            <p:strVal val="#ppt_w"/>
                                          </p:val>
                                        </p:tav>
                                      </p:tavLst>
                                    </p:anim>
                                    <p:anim calcmode="lin" valueType="num">
                                      <p:cBhvr>
                                        <p:cTn id="131" dur="250" fill="hold"/>
                                        <p:tgtEl>
                                          <p:spTgt spid="23"/>
                                        </p:tgtEl>
                                        <p:attrNameLst>
                                          <p:attrName>ppt_h</p:attrName>
                                        </p:attrNameLst>
                                      </p:cBhvr>
                                      <p:tavLst>
                                        <p:tav tm="0">
                                          <p:val>
                                            <p:fltVal val="0"/>
                                          </p:val>
                                        </p:tav>
                                        <p:tav tm="100000">
                                          <p:val>
                                            <p:strVal val="#ppt_h"/>
                                          </p:val>
                                        </p:tav>
                                      </p:tavLst>
                                    </p:anim>
                                    <p:animEffect transition="in" filter="fade">
                                      <p:cBhvr>
                                        <p:cTn id="132" dur="250"/>
                                        <p:tgtEl>
                                          <p:spTgt spid="23"/>
                                        </p:tgtEl>
                                      </p:cBhvr>
                                    </p:animEffect>
                                  </p:childTnLst>
                                </p:cTn>
                              </p:par>
                            </p:childTnLst>
                          </p:cTn>
                        </p:par>
                        <p:par>
                          <p:cTn id="133" fill="hold">
                            <p:stCondLst>
                              <p:cond delay="10050"/>
                            </p:stCondLst>
                            <p:childTnLst>
                              <p:par>
                                <p:cTn id="134" presetID="53" presetClass="entr" presetSubtype="16" fill="hold" grpId="0" nodeType="afterEffect">
                                  <p:stCondLst>
                                    <p:cond delay="0"/>
                                  </p:stCondLst>
                                  <p:childTnLst>
                                    <p:set>
                                      <p:cBhvr>
                                        <p:cTn id="135" dur="1" fill="hold">
                                          <p:stCondLst>
                                            <p:cond delay="0"/>
                                          </p:stCondLst>
                                        </p:cTn>
                                        <p:tgtEl>
                                          <p:spTgt spid="19"/>
                                        </p:tgtEl>
                                        <p:attrNameLst>
                                          <p:attrName>style.visibility</p:attrName>
                                        </p:attrNameLst>
                                      </p:cBhvr>
                                      <p:to>
                                        <p:strVal val="visible"/>
                                      </p:to>
                                    </p:set>
                                    <p:anim calcmode="lin" valueType="num">
                                      <p:cBhvr>
                                        <p:cTn id="136" dur="250" fill="hold"/>
                                        <p:tgtEl>
                                          <p:spTgt spid="19"/>
                                        </p:tgtEl>
                                        <p:attrNameLst>
                                          <p:attrName>ppt_w</p:attrName>
                                        </p:attrNameLst>
                                      </p:cBhvr>
                                      <p:tavLst>
                                        <p:tav tm="0">
                                          <p:val>
                                            <p:fltVal val="0"/>
                                          </p:val>
                                        </p:tav>
                                        <p:tav tm="100000">
                                          <p:val>
                                            <p:strVal val="#ppt_w"/>
                                          </p:val>
                                        </p:tav>
                                      </p:tavLst>
                                    </p:anim>
                                    <p:anim calcmode="lin" valueType="num">
                                      <p:cBhvr>
                                        <p:cTn id="137" dur="250" fill="hold"/>
                                        <p:tgtEl>
                                          <p:spTgt spid="19"/>
                                        </p:tgtEl>
                                        <p:attrNameLst>
                                          <p:attrName>ppt_h</p:attrName>
                                        </p:attrNameLst>
                                      </p:cBhvr>
                                      <p:tavLst>
                                        <p:tav tm="0">
                                          <p:val>
                                            <p:fltVal val="0"/>
                                          </p:val>
                                        </p:tav>
                                        <p:tav tm="100000">
                                          <p:val>
                                            <p:strVal val="#ppt_h"/>
                                          </p:val>
                                        </p:tav>
                                      </p:tavLst>
                                    </p:anim>
                                    <p:animEffect transition="in" filter="fade">
                                      <p:cBhvr>
                                        <p:cTn id="138" dur="250"/>
                                        <p:tgtEl>
                                          <p:spTgt spid="19"/>
                                        </p:tgtEl>
                                      </p:cBhvr>
                                    </p:animEffect>
                                  </p:childTnLst>
                                </p:cTn>
                              </p:par>
                            </p:childTnLst>
                          </p:cTn>
                        </p:par>
                        <p:par>
                          <p:cTn id="139" fill="hold">
                            <p:stCondLst>
                              <p:cond delay="10300"/>
                            </p:stCondLst>
                            <p:childTnLst>
                              <p:par>
                                <p:cTn id="140" presetID="22" presetClass="entr" presetSubtype="2" fill="hold" nodeType="afterEffect">
                                  <p:stCondLst>
                                    <p:cond delay="0"/>
                                  </p:stCondLst>
                                  <p:childTnLst>
                                    <p:set>
                                      <p:cBhvr>
                                        <p:cTn id="141" dur="1" fill="hold">
                                          <p:stCondLst>
                                            <p:cond delay="0"/>
                                          </p:stCondLst>
                                        </p:cTn>
                                        <p:tgtEl>
                                          <p:spTgt spid="17"/>
                                        </p:tgtEl>
                                        <p:attrNameLst>
                                          <p:attrName>style.visibility</p:attrName>
                                        </p:attrNameLst>
                                      </p:cBhvr>
                                      <p:to>
                                        <p:strVal val="visible"/>
                                      </p:to>
                                    </p:set>
                                    <p:animEffect transition="in" filter="wipe(right)">
                                      <p:cBhvr>
                                        <p:cTn id="142" dur="250"/>
                                        <p:tgtEl>
                                          <p:spTgt spid="17"/>
                                        </p:tgtEl>
                                      </p:cBhvr>
                                    </p:animEffect>
                                  </p:childTnLst>
                                </p:cTn>
                              </p:par>
                            </p:childTnLst>
                          </p:cTn>
                        </p:par>
                        <p:par>
                          <p:cTn id="143" fill="hold">
                            <p:stCondLst>
                              <p:cond delay="10550"/>
                            </p:stCondLst>
                            <p:childTnLst>
                              <p:par>
                                <p:cTn id="144" presetID="53" presetClass="entr" presetSubtype="16" fill="hold" grpId="0" nodeType="afterEffect">
                                  <p:stCondLst>
                                    <p:cond delay="0"/>
                                  </p:stCondLst>
                                  <p:iterate type="lt">
                                    <p:tmPct val="10000"/>
                                  </p:iterate>
                                  <p:childTnLst>
                                    <p:set>
                                      <p:cBhvr>
                                        <p:cTn id="145" dur="1" fill="hold">
                                          <p:stCondLst>
                                            <p:cond delay="0"/>
                                          </p:stCondLst>
                                        </p:cTn>
                                        <p:tgtEl>
                                          <p:spTgt spid="18"/>
                                        </p:tgtEl>
                                        <p:attrNameLst>
                                          <p:attrName>style.visibility</p:attrName>
                                        </p:attrNameLst>
                                      </p:cBhvr>
                                      <p:to>
                                        <p:strVal val="visible"/>
                                      </p:to>
                                    </p:set>
                                    <p:anim calcmode="lin" valueType="num">
                                      <p:cBhvr>
                                        <p:cTn id="146" dur="250" fill="hold"/>
                                        <p:tgtEl>
                                          <p:spTgt spid="18"/>
                                        </p:tgtEl>
                                        <p:attrNameLst>
                                          <p:attrName>ppt_w</p:attrName>
                                        </p:attrNameLst>
                                      </p:cBhvr>
                                      <p:tavLst>
                                        <p:tav tm="0">
                                          <p:val>
                                            <p:fltVal val="0"/>
                                          </p:val>
                                        </p:tav>
                                        <p:tav tm="100000">
                                          <p:val>
                                            <p:strVal val="#ppt_w"/>
                                          </p:val>
                                        </p:tav>
                                      </p:tavLst>
                                    </p:anim>
                                    <p:anim calcmode="lin" valueType="num">
                                      <p:cBhvr>
                                        <p:cTn id="147" dur="250" fill="hold"/>
                                        <p:tgtEl>
                                          <p:spTgt spid="18"/>
                                        </p:tgtEl>
                                        <p:attrNameLst>
                                          <p:attrName>ppt_h</p:attrName>
                                        </p:attrNameLst>
                                      </p:cBhvr>
                                      <p:tavLst>
                                        <p:tav tm="0">
                                          <p:val>
                                            <p:fltVal val="0"/>
                                          </p:val>
                                        </p:tav>
                                        <p:tav tm="100000">
                                          <p:val>
                                            <p:strVal val="#ppt_h"/>
                                          </p:val>
                                        </p:tav>
                                      </p:tavLst>
                                    </p:anim>
                                    <p:animEffect transition="in" filter="fade">
                                      <p:cBhvr>
                                        <p:cTn id="148"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9" grpId="0"/>
      <p:bldP spid="10" grpId="0"/>
      <p:bldP spid="12" grpId="0"/>
      <p:bldP spid="13" grpId="0"/>
      <p:bldP spid="15" grpId="0"/>
      <p:bldP spid="16" grpId="0"/>
      <p:bldP spid="18" grpId="0"/>
      <p:bldP spid="19" grpId="0"/>
      <p:bldP spid="35" grpId="0" animBg="1"/>
      <p:bldP spid="36" grpId="0" animBg="1"/>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grpSp>
        <p:nvGrpSpPr>
          <p:cNvPr id="4" name="组合 3"/>
          <p:cNvGrpSpPr/>
          <p:nvPr/>
        </p:nvGrpSpPr>
        <p:grpSpPr>
          <a:xfrm>
            <a:off x="3781391" y="3216593"/>
            <a:ext cx="1790323" cy="932433"/>
            <a:chOff x="3462076" y="3216593"/>
            <a:chExt cx="1790323" cy="932433"/>
          </a:xfrm>
        </p:grpSpPr>
        <p:cxnSp>
          <p:nvCxnSpPr>
            <p:cNvPr id="5" name="直接连接符 84"/>
            <p:cNvCxnSpPr/>
            <p:nvPr/>
          </p:nvCxnSpPr>
          <p:spPr>
            <a:xfrm flipV="1">
              <a:off x="4405641" y="3683673"/>
              <a:ext cx="846758"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6" name="弧形 85"/>
            <p:cNvSpPr/>
            <p:nvPr/>
          </p:nvSpPr>
          <p:spPr>
            <a:xfrm rot="16200000">
              <a:off x="3462076" y="3216593"/>
              <a:ext cx="932433" cy="932433"/>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latin typeface="微软雅黑" panose="020B0503020204020204" pitchFamily="34" charset="-122"/>
              </a:endParaRPr>
            </a:p>
          </p:txBody>
        </p:sp>
      </p:grpSp>
      <p:grpSp>
        <p:nvGrpSpPr>
          <p:cNvPr id="7" name="Group 78"/>
          <p:cNvGrpSpPr/>
          <p:nvPr/>
        </p:nvGrpSpPr>
        <p:grpSpPr>
          <a:xfrm>
            <a:off x="1741795" y="3176362"/>
            <a:ext cx="999616" cy="999876"/>
            <a:chOff x="5013110" y="5059616"/>
            <a:chExt cx="3378533" cy="3379413"/>
          </a:xfrm>
        </p:grpSpPr>
        <p:sp>
          <p:nvSpPr>
            <p:cNvPr id="8" name="Oval 81"/>
            <p:cNvSpPr/>
            <p:nvPr/>
          </p:nvSpPr>
          <p:spPr>
            <a:xfrm>
              <a:off x="5013110" y="5059616"/>
              <a:ext cx="3378533" cy="3379413"/>
            </a:xfrm>
            <a:prstGeom prst="ellipse">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p>
          </p:txBody>
        </p:sp>
        <p:sp>
          <p:nvSpPr>
            <p:cNvPr id="9" name="Oval 82"/>
            <p:cNvSpPr/>
            <p:nvPr/>
          </p:nvSpPr>
          <p:spPr>
            <a:xfrm>
              <a:off x="5286107" y="5332685"/>
              <a:ext cx="2832537" cy="2833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p>
          </p:txBody>
        </p:sp>
      </p:grpSp>
      <p:grpSp>
        <p:nvGrpSpPr>
          <p:cNvPr id="10" name="Group 74"/>
          <p:cNvGrpSpPr/>
          <p:nvPr/>
        </p:nvGrpSpPr>
        <p:grpSpPr>
          <a:xfrm>
            <a:off x="7607863" y="3176573"/>
            <a:ext cx="999616" cy="999876"/>
            <a:chOff x="5013110" y="5059616"/>
            <a:chExt cx="3378533" cy="3379413"/>
          </a:xfrm>
        </p:grpSpPr>
        <p:sp>
          <p:nvSpPr>
            <p:cNvPr id="11" name="Oval 76"/>
            <p:cNvSpPr/>
            <p:nvPr/>
          </p:nvSpPr>
          <p:spPr>
            <a:xfrm>
              <a:off x="5013110" y="5059616"/>
              <a:ext cx="3378533" cy="3379413"/>
            </a:xfrm>
            <a:prstGeom prst="ellipse">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p>
          </p:txBody>
        </p:sp>
        <p:sp>
          <p:nvSpPr>
            <p:cNvPr id="12" name="Oval 77"/>
            <p:cNvSpPr/>
            <p:nvPr/>
          </p:nvSpPr>
          <p:spPr>
            <a:xfrm>
              <a:off x="5286107" y="5332685"/>
              <a:ext cx="2832537" cy="28332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p>
          </p:txBody>
        </p:sp>
      </p:grpSp>
      <p:grpSp>
        <p:nvGrpSpPr>
          <p:cNvPr id="13" name="Group 61"/>
          <p:cNvGrpSpPr/>
          <p:nvPr/>
        </p:nvGrpSpPr>
        <p:grpSpPr>
          <a:xfrm>
            <a:off x="5652008" y="3171430"/>
            <a:ext cx="999616" cy="999876"/>
            <a:chOff x="5013110" y="5059616"/>
            <a:chExt cx="3378533" cy="3379413"/>
          </a:xfrm>
        </p:grpSpPr>
        <p:sp>
          <p:nvSpPr>
            <p:cNvPr id="14" name="Oval 63"/>
            <p:cNvSpPr/>
            <p:nvPr/>
          </p:nvSpPr>
          <p:spPr>
            <a:xfrm>
              <a:off x="5013110" y="5059616"/>
              <a:ext cx="3378533" cy="3379413"/>
            </a:xfrm>
            <a:prstGeom prst="ellipse">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p>
          </p:txBody>
        </p:sp>
        <p:sp>
          <p:nvSpPr>
            <p:cNvPr id="15" name="Oval 73"/>
            <p:cNvSpPr/>
            <p:nvPr/>
          </p:nvSpPr>
          <p:spPr>
            <a:xfrm>
              <a:off x="5286107" y="5332685"/>
              <a:ext cx="2832537" cy="2833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p>
          </p:txBody>
        </p:sp>
      </p:grpSp>
      <p:grpSp>
        <p:nvGrpSpPr>
          <p:cNvPr id="16" name="Group 57"/>
          <p:cNvGrpSpPr/>
          <p:nvPr/>
        </p:nvGrpSpPr>
        <p:grpSpPr>
          <a:xfrm>
            <a:off x="3691234" y="3168468"/>
            <a:ext cx="999616" cy="999876"/>
            <a:chOff x="5013110" y="5059616"/>
            <a:chExt cx="3378533" cy="3379413"/>
          </a:xfrm>
        </p:grpSpPr>
        <p:sp>
          <p:nvSpPr>
            <p:cNvPr id="17" name="Oval 59"/>
            <p:cNvSpPr/>
            <p:nvPr/>
          </p:nvSpPr>
          <p:spPr>
            <a:xfrm>
              <a:off x="5013110" y="5059616"/>
              <a:ext cx="3378533" cy="3379413"/>
            </a:xfrm>
            <a:prstGeom prst="ellipse">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p>
          </p:txBody>
        </p:sp>
        <p:sp>
          <p:nvSpPr>
            <p:cNvPr id="18" name="Oval 60"/>
            <p:cNvSpPr/>
            <p:nvPr/>
          </p:nvSpPr>
          <p:spPr>
            <a:xfrm>
              <a:off x="5286108" y="5332684"/>
              <a:ext cx="2832536" cy="28332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p>
          </p:txBody>
        </p:sp>
      </p:grpSp>
      <p:grpSp>
        <p:nvGrpSpPr>
          <p:cNvPr id="19" name="组合 18"/>
          <p:cNvGrpSpPr/>
          <p:nvPr/>
        </p:nvGrpSpPr>
        <p:grpSpPr>
          <a:xfrm>
            <a:off x="5740190" y="3216593"/>
            <a:ext cx="1790323" cy="932433"/>
            <a:chOff x="5420875" y="3216593"/>
            <a:chExt cx="1790323" cy="932433"/>
          </a:xfrm>
        </p:grpSpPr>
        <p:cxnSp>
          <p:nvCxnSpPr>
            <p:cNvPr id="20" name="直接连接符 84"/>
            <p:cNvCxnSpPr/>
            <p:nvPr/>
          </p:nvCxnSpPr>
          <p:spPr>
            <a:xfrm flipV="1">
              <a:off x="6364440" y="3683673"/>
              <a:ext cx="846758"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21" name="弧形 85"/>
            <p:cNvSpPr/>
            <p:nvPr/>
          </p:nvSpPr>
          <p:spPr>
            <a:xfrm rot="16200000">
              <a:off x="5420875" y="3216593"/>
              <a:ext cx="932433" cy="932433"/>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latin typeface="微软雅黑" panose="020B0503020204020204" pitchFamily="34" charset="-122"/>
              </a:endParaRPr>
            </a:p>
          </p:txBody>
        </p:sp>
      </p:grpSp>
      <p:grpSp>
        <p:nvGrpSpPr>
          <p:cNvPr id="22" name="组合 21"/>
          <p:cNvGrpSpPr/>
          <p:nvPr/>
        </p:nvGrpSpPr>
        <p:grpSpPr>
          <a:xfrm>
            <a:off x="7696045" y="3216593"/>
            <a:ext cx="1790323" cy="932433"/>
            <a:chOff x="7376730" y="3216593"/>
            <a:chExt cx="1790323" cy="932433"/>
          </a:xfrm>
        </p:grpSpPr>
        <p:cxnSp>
          <p:nvCxnSpPr>
            <p:cNvPr id="23" name="直接连接符 84"/>
            <p:cNvCxnSpPr/>
            <p:nvPr/>
          </p:nvCxnSpPr>
          <p:spPr>
            <a:xfrm flipV="1">
              <a:off x="8320295" y="3683673"/>
              <a:ext cx="846758"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24" name="弧形 85"/>
            <p:cNvSpPr/>
            <p:nvPr/>
          </p:nvSpPr>
          <p:spPr>
            <a:xfrm rot="16200000">
              <a:off x="7376730" y="3216593"/>
              <a:ext cx="932433" cy="932433"/>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latin typeface="微软雅黑" panose="020B0503020204020204" pitchFamily="34" charset="-122"/>
              </a:endParaRPr>
            </a:p>
          </p:txBody>
        </p:sp>
      </p:grpSp>
      <p:grpSp>
        <p:nvGrpSpPr>
          <p:cNvPr id="25" name="组合 24"/>
          <p:cNvGrpSpPr/>
          <p:nvPr/>
        </p:nvGrpSpPr>
        <p:grpSpPr>
          <a:xfrm>
            <a:off x="1822931" y="3216593"/>
            <a:ext cx="1790323" cy="932433"/>
            <a:chOff x="1503616" y="3216593"/>
            <a:chExt cx="1790323" cy="932433"/>
          </a:xfrm>
        </p:grpSpPr>
        <p:cxnSp>
          <p:nvCxnSpPr>
            <p:cNvPr id="26" name="直接连接符 84"/>
            <p:cNvCxnSpPr/>
            <p:nvPr/>
          </p:nvCxnSpPr>
          <p:spPr>
            <a:xfrm flipV="1">
              <a:off x="2447181" y="3683673"/>
              <a:ext cx="846758"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27" name="弧形 85"/>
            <p:cNvSpPr/>
            <p:nvPr/>
          </p:nvSpPr>
          <p:spPr>
            <a:xfrm rot="16200000">
              <a:off x="1503616" y="3216593"/>
              <a:ext cx="932433" cy="932433"/>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latin typeface="微软雅黑" panose="020B0503020204020204" pitchFamily="34" charset="-122"/>
              </a:endParaRPr>
            </a:p>
          </p:txBody>
        </p:sp>
      </p:grpSp>
      <p:grpSp>
        <p:nvGrpSpPr>
          <p:cNvPr id="28" name="Group 108"/>
          <p:cNvGrpSpPr/>
          <p:nvPr/>
        </p:nvGrpSpPr>
        <p:grpSpPr>
          <a:xfrm>
            <a:off x="9519788" y="3176421"/>
            <a:ext cx="999616" cy="999876"/>
            <a:chOff x="5013110" y="5059616"/>
            <a:chExt cx="3378533" cy="3379413"/>
          </a:xfrm>
        </p:grpSpPr>
        <p:sp>
          <p:nvSpPr>
            <p:cNvPr id="29" name="Oval 110"/>
            <p:cNvSpPr/>
            <p:nvPr/>
          </p:nvSpPr>
          <p:spPr>
            <a:xfrm>
              <a:off x="5013110" y="5059616"/>
              <a:ext cx="3378533" cy="3379413"/>
            </a:xfrm>
            <a:prstGeom prst="ellipse">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p>
          </p:txBody>
        </p:sp>
        <p:sp>
          <p:nvSpPr>
            <p:cNvPr id="30" name="Oval 111"/>
            <p:cNvSpPr/>
            <p:nvPr/>
          </p:nvSpPr>
          <p:spPr>
            <a:xfrm>
              <a:off x="5286108" y="5332684"/>
              <a:ext cx="2832536" cy="283327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p>
          </p:txBody>
        </p:sp>
      </p:grpSp>
      <p:sp>
        <p:nvSpPr>
          <p:cNvPr id="31" name="文本框 30"/>
          <p:cNvSpPr txBox="1"/>
          <p:nvPr/>
        </p:nvSpPr>
        <p:spPr>
          <a:xfrm>
            <a:off x="820763" y="4741383"/>
            <a:ext cx="2798065" cy="95410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endParaRPr lang="zh-CN" altLang="en-US" sz="1400" dirty="0"/>
          </a:p>
        </p:txBody>
      </p:sp>
      <p:sp>
        <p:nvSpPr>
          <p:cNvPr id="32" name="文本框 31"/>
          <p:cNvSpPr txBox="1"/>
          <p:nvPr/>
        </p:nvSpPr>
        <p:spPr>
          <a:xfrm>
            <a:off x="1229795" y="4329612"/>
            <a:ext cx="1980000" cy="400110"/>
          </a:xfrm>
          <a:prstGeom prst="rect">
            <a:avLst/>
          </a:prstGeom>
          <a:noFill/>
        </p:spPr>
        <p:txBody>
          <a:bodyPr wrap="square" rtlCol="0">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33" name="文本框 32"/>
          <p:cNvSpPr txBox="1"/>
          <p:nvPr/>
        </p:nvSpPr>
        <p:spPr>
          <a:xfrm>
            <a:off x="4759706" y="4741383"/>
            <a:ext cx="2798065" cy="95410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endParaRPr lang="zh-CN" altLang="en-US" sz="1400" dirty="0"/>
          </a:p>
        </p:txBody>
      </p:sp>
      <p:sp>
        <p:nvSpPr>
          <p:cNvPr id="34" name="文本框 33"/>
          <p:cNvSpPr txBox="1"/>
          <p:nvPr/>
        </p:nvSpPr>
        <p:spPr>
          <a:xfrm>
            <a:off x="5168738" y="4329612"/>
            <a:ext cx="1980000" cy="400110"/>
          </a:xfrm>
          <a:prstGeom prst="rect">
            <a:avLst/>
          </a:prstGeom>
          <a:noFill/>
        </p:spPr>
        <p:txBody>
          <a:bodyPr wrap="square" rtlCol="0">
            <a:spAutoFit/>
          </a:bodyPr>
          <a:lstStyle/>
          <a:p>
            <a:pPr algn="ctr"/>
            <a:r>
              <a:rPr lang="zh-CN" altLang="en-US" sz="2000" b="1" dirty="0">
                <a:solidFill>
                  <a:schemeClr val="accent3"/>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35" name="文本框 34"/>
          <p:cNvSpPr txBox="1"/>
          <p:nvPr/>
        </p:nvSpPr>
        <p:spPr>
          <a:xfrm>
            <a:off x="8635585" y="4741383"/>
            <a:ext cx="2798065" cy="95410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endParaRPr lang="zh-CN" altLang="en-US" sz="1400" dirty="0"/>
          </a:p>
        </p:txBody>
      </p:sp>
      <p:sp>
        <p:nvSpPr>
          <p:cNvPr id="36" name="文本框 35"/>
          <p:cNvSpPr txBox="1"/>
          <p:nvPr/>
        </p:nvSpPr>
        <p:spPr>
          <a:xfrm>
            <a:off x="9044617" y="4329612"/>
            <a:ext cx="1980000" cy="400110"/>
          </a:xfrm>
          <a:prstGeom prst="rect">
            <a:avLst/>
          </a:prstGeom>
          <a:noFill/>
        </p:spPr>
        <p:txBody>
          <a:bodyPr wrap="square" rtlCol="0">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37" name="文本框 36"/>
          <p:cNvSpPr txBox="1"/>
          <p:nvPr/>
        </p:nvSpPr>
        <p:spPr>
          <a:xfrm>
            <a:off x="2790879" y="2068933"/>
            <a:ext cx="2798065" cy="95410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endParaRPr lang="zh-CN" altLang="en-US" sz="1400" dirty="0"/>
          </a:p>
        </p:txBody>
      </p:sp>
      <p:sp>
        <p:nvSpPr>
          <p:cNvPr id="38" name="文本框 37"/>
          <p:cNvSpPr txBox="1"/>
          <p:nvPr/>
        </p:nvSpPr>
        <p:spPr>
          <a:xfrm>
            <a:off x="3199911" y="1657162"/>
            <a:ext cx="1980000" cy="400110"/>
          </a:xfrm>
          <a:prstGeom prst="rect">
            <a:avLst/>
          </a:prstGeom>
          <a:noFill/>
        </p:spPr>
        <p:txBody>
          <a:bodyPr wrap="square" rtlCol="0">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39" name="文本框 38"/>
          <p:cNvSpPr txBox="1"/>
          <p:nvPr/>
        </p:nvSpPr>
        <p:spPr>
          <a:xfrm>
            <a:off x="6699106" y="2068933"/>
            <a:ext cx="2798065" cy="95410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endParaRPr lang="zh-CN" altLang="en-US" sz="1400" dirty="0"/>
          </a:p>
        </p:txBody>
      </p:sp>
      <p:sp>
        <p:nvSpPr>
          <p:cNvPr id="40" name="文本框 39"/>
          <p:cNvSpPr txBox="1"/>
          <p:nvPr/>
        </p:nvSpPr>
        <p:spPr>
          <a:xfrm>
            <a:off x="7108138" y="1657162"/>
            <a:ext cx="1980000" cy="400110"/>
          </a:xfrm>
          <a:prstGeom prst="rect">
            <a:avLst/>
          </a:prstGeom>
          <a:noFill/>
        </p:spPr>
        <p:txBody>
          <a:bodyPr wrap="square" rtlCol="0">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41" name="Freeform 182"/>
          <p:cNvSpPr>
            <a:spLocks noChangeAspect="1" noEditPoints="1"/>
          </p:cNvSpPr>
          <p:nvPr/>
        </p:nvSpPr>
        <p:spPr bwMode="auto">
          <a:xfrm>
            <a:off x="4020289" y="3471277"/>
            <a:ext cx="341506" cy="394258"/>
          </a:xfrm>
          <a:custGeom>
            <a:avLst/>
            <a:gdLst>
              <a:gd name="T0" fmla="*/ 225 w 1200"/>
              <a:gd name="T1" fmla="*/ 525 h 1391"/>
              <a:gd name="T2" fmla="*/ 0 w 1200"/>
              <a:gd name="T3" fmla="*/ 759 h 1391"/>
              <a:gd name="T4" fmla="*/ 0 w 1200"/>
              <a:gd name="T5" fmla="*/ 1123 h 1391"/>
              <a:gd name="T6" fmla="*/ 225 w 1200"/>
              <a:gd name="T7" fmla="*/ 1350 h 1391"/>
              <a:gd name="T8" fmla="*/ 150 w 1200"/>
              <a:gd name="T9" fmla="*/ 1180 h 1391"/>
              <a:gd name="T10" fmla="*/ 150 w 1200"/>
              <a:gd name="T11" fmla="*/ 702 h 1391"/>
              <a:gd name="T12" fmla="*/ 225 w 1200"/>
              <a:gd name="T13" fmla="*/ 525 h 1391"/>
              <a:gd name="T14" fmla="*/ 874 w 1200"/>
              <a:gd name="T15" fmla="*/ 518 h 1391"/>
              <a:gd name="T16" fmla="*/ 979 w 1200"/>
              <a:gd name="T17" fmla="*/ 46 h 1391"/>
              <a:gd name="T18" fmla="*/ 632 w 1200"/>
              <a:gd name="T19" fmla="*/ 392 h 1391"/>
              <a:gd name="T20" fmla="*/ 300 w 1200"/>
              <a:gd name="T21" fmla="*/ 682 h 1391"/>
              <a:gd name="T22" fmla="*/ 300 w 1200"/>
              <a:gd name="T23" fmla="*/ 1195 h 1391"/>
              <a:gd name="T24" fmla="*/ 949 w 1200"/>
              <a:gd name="T25" fmla="*/ 1391 h 1391"/>
              <a:gd name="T26" fmla="*/ 1200 w 1200"/>
              <a:gd name="T27" fmla="*/ 646 h 1391"/>
              <a:gd name="T28" fmla="*/ 874 w 1200"/>
              <a:gd name="T29" fmla="*/ 518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0" h="1391">
                <a:moveTo>
                  <a:pt x="225" y="525"/>
                </a:moveTo>
                <a:cubicBezTo>
                  <a:pt x="176" y="525"/>
                  <a:pt x="0" y="555"/>
                  <a:pt x="0" y="759"/>
                </a:cubicBezTo>
                <a:lnTo>
                  <a:pt x="0" y="1123"/>
                </a:lnTo>
                <a:cubicBezTo>
                  <a:pt x="0" y="1327"/>
                  <a:pt x="176" y="1350"/>
                  <a:pt x="225" y="1350"/>
                </a:cubicBezTo>
                <a:cubicBezTo>
                  <a:pt x="274" y="1350"/>
                  <a:pt x="150" y="1307"/>
                  <a:pt x="150" y="1180"/>
                </a:cubicBezTo>
                <a:lnTo>
                  <a:pt x="150" y="702"/>
                </a:lnTo>
                <a:cubicBezTo>
                  <a:pt x="150" y="570"/>
                  <a:pt x="274" y="525"/>
                  <a:pt x="225" y="525"/>
                </a:cubicBezTo>
                <a:close/>
                <a:moveTo>
                  <a:pt x="874" y="518"/>
                </a:moveTo>
                <a:cubicBezTo>
                  <a:pt x="864" y="491"/>
                  <a:pt x="1139" y="246"/>
                  <a:pt x="979" y="46"/>
                </a:cubicBezTo>
                <a:cubicBezTo>
                  <a:pt x="941" y="0"/>
                  <a:pt x="813" y="269"/>
                  <a:pt x="632" y="392"/>
                </a:cubicBezTo>
                <a:cubicBezTo>
                  <a:pt x="533" y="459"/>
                  <a:pt x="300" y="602"/>
                  <a:pt x="300" y="682"/>
                </a:cubicBezTo>
                <a:lnTo>
                  <a:pt x="300" y="1195"/>
                </a:lnTo>
                <a:cubicBezTo>
                  <a:pt x="300" y="1290"/>
                  <a:pt x="669" y="1391"/>
                  <a:pt x="949" y="1391"/>
                </a:cubicBezTo>
                <a:cubicBezTo>
                  <a:pt x="1051" y="1391"/>
                  <a:pt x="1200" y="748"/>
                  <a:pt x="1200" y="646"/>
                </a:cubicBezTo>
                <a:cubicBezTo>
                  <a:pt x="1200" y="543"/>
                  <a:pt x="884" y="545"/>
                  <a:pt x="874" y="51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72"/>
          <p:cNvSpPr>
            <a:spLocks noChangeAspect="1" noEditPoints="1"/>
          </p:cNvSpPr>
          <p:nvPr/>
        </p:nvSpPr>
        <p:spPr bwMode="auto">
          <a:xfrm>
            <a:off x="5971816" y="3479755"/>
            <a:ext cx="360000" cy="383226"/>
          </a:xfrm>
          <a:custGeom>
            <a:avLst/>
            <a:gdLst>
              <a:gd name="T0" fmla="*/ 717 w 1213"/>
              <a:gd name="T1" fmla="*/ 895 h 1296"/>
              <a:gd name="T2" fmla="*/ 684 w 1213"/>
              <a:gd name="T3" fmla="*/ 896 h 1296"/>
              <a:gd name="T4" fmla="*/ 307 w 1213"/>
              <a:gd name="T5" fmla="*/ 550 h 1296"/>
              <a:gd name="T6" fmla="*/ 652 w 1213"/>
              <a:gd name="T7" fmla="*/ 140 h 1296"/>
              <a:gd name="T8" fmla="*/ 685 w 1213"/>
              <a:gd name="T9" fmla="*/ 138 h 1296"/>
              <a:gd name="T10" fmla="*/ 1062 w 1213"/>
              <a:gd name="T11" fmla="*/ 484 h 1296"/>
              <a:gd name="T12" fmla="*/ 717 w 1213"/>
              <a:gd name="T13" fmla="*/ 895 h 1296"/>
              <a:gd name="T14" fmla="*/ 248 w 1213"/>
              <a:gd name="T15" fmla="*/ 937 h 1296"/>
              <a:gd name="T16" fmla="*/ 127 w 1213"/>
              <a:gd name="T17" fmla="*/ 1084 h 1296"/>
              <a:gd name="T18" fmla="*/ 113 w 1213"/>
              <a:gd name="T19" fmla="*/ 1121 h 1296"/>
              <a:gd name="T20" fmla="*/ 134 w 1213"/>
              <a:gd name="T21" fmla="*/ 1166 h 1296"/>
              <a:gd name="T22" fmla="*/ 137 w 1213"/>
              <a:gd name="T23" fmla="*/ 1200 h 1296"/>
              <a:gd name="T24" fmla="*/ 103 w 1213"/>
              <a:gd name="T25" fmla="*/ 1203 h 1296"/>
              <a:gd name="T26" fmla="*/ 65 w 1213"/>
              <a:gd name="T27" fmla="*/ 1121 h 1296"/>
              <a:gd name="T28" fmla="*/ 89 w 1213"/>
              <a:gd name="T29" fmla="*/ 1052 h 1296"/>
              <a:gd name="T30" fmla="*/ 211 w 1213"/>
              <a:gd name="T31" fmla="*/ 906 h 1296"/>
              <a:gd name="T32" fmla="*/ 245 w 1213"/>
              <a:gd name="T33" fmla="*/ 903 h 1296"/>
              <a:gd name="T34" fmla="*/ 248 w 1213"/>
              <a:gd name="T35" fmla="*/ 937 h 1296"/>
              <a:gd name="T36" fmla="*/ 1201 w 1213"/>
              <a:gd name="T37" fmla="*/ 473 h 1296"/>
              <a:gd name="T38" fmla="*/ 685 w 1213"/>
              <a:gd name="T39" fmla="*/ 0 h 1296"/>
              <a:gd name="T40" fmla="*/ 640 w 1213"/>
              <a:gd name="T41" fmla="*/ 2 h 1296"/>
              <a:gd name="T42" fmla="*/ 288 w 1213"/>
              <a:gd name="T43" fmla="*/ 184 h 1296"/>
              <a:gd name="T44" fmla="*/ 169 w 1213"/>
              <a:gd name="T45" fmla="*/ 563 h 1296"/>
              <a:gd name="T46" fmla="*/ 240 w 1213"/>
              <a:gd name="T47" fmla="*/ 783 h 1296"/>
              <a:gd name="T48" fmla="*/ 45 w 1213"/>
              <a:gd name="T49" fmla="*/ 1007 h 1296"/>
              <a:gd name="T50" fmla="*/ 4 w 1213"/>
              <a:gd name="T51" fmla="*/ 1136 h 1296"/>
              <a:gd name="T52" fmla="*/ 66 w 1213"/>
              <a:gd name="T53" fmla="*/ 1255 h 1296"/>
              <a:gd name="T54" fmla="*/ 179 w 1213"/>
              <a:gd name="T55" fmla="*/ 1296 h 1296"/>
              <a:gd name="T56" fmla="*/ 194 w 1213"/>
              <a:gd name="T57" fmla="*/ 1296 h 1296"/>
              <a:gd name="T58" fmla="*/ 314 w 1213"/>
              <a:gd name="T59" fmla="*/ 1234 h 1296"/>
              <a:gd name="T60" fmla="*/ 513 w 1213"/>
              <a:gd name="T61" fmla="*/ 1006 h 1296"/>
              <a:gd name="T62" fmla="*/ 686 w 1213"/>
              <a:gd name="T63" fmla="*/ 1036 h 1296"/>
              <a:gd name="T64" fmla="*/ 730 w 1213"/>
              <a:gd name="T65" fmla="*/ 1034 h 1296"/>
              <a:gd name="T66" fmla="*/ 1082 w 1213"/>
              <a:gd name="T67" fmla="*/ 851 h 1296"/>
              <a:gd name="T68" fmla="*/ 1201 w 1213"/>
              <a:gd name="T69" fmla="*/ 473 h 1296"/>
              <a:gd name="T70" fmla="*/ 691 w 1213"/>
              <a:gd name="T71" fmla="*/ 233 h 1296"/>
              <a:gd name="T72" fmla="*/ 664 w 1213"/>
              <a:gd name="T73" fmla="*/ 234 h 1296"/>
              <a:gd name="T74" fmla="*/ 457 w 1213"/>
              <a:gd name="T75" fmla="*/ 339 h 1296"/>
              <a:gd name="T76" fmla="*/ 460 w 1213"/>
              <a:gd name="T77" fmla="*/ 383 h 1296"/>
              <a:gd name="T78" fmla="*/ 504 w 1213"/>
              <a:gd name="T79" fmla="*/ 380 h 1296"/>
              <a:gd name="T80" fmla="*/ 669 w 1213"/>
              <a:gd name="T81" fmla="*/ 296 h 1296"/>
              <a:gd name="T82" fmla="*/ 691 w 1213"/>
              <a:gd name="T83" fmla="*/ 295 h 1296"/>
              <a:gd name="T84" fmla="*/ 844 w 1213"/>
              <a:gd name="T85" fmla="*/ 347 h 1296"/>
              <a:gd name="T86" fmla="*/ 887 w 1213"/>
              <a:gd name="T87" fmla="*/ 342 h 1296"/>
              <a:gd name="T88" fmla="*/ 882 w 1213"/>
              <a:gd name="T89" fmla="*/ 298 h 1296"/>
              <a:gd name="T90" fmla="*/ 691 w 1213"/>
              <a:gd name="T91" fmla="*/ 233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3" h="1296">
                <a:moveTo>
                  <a:pt x="717" y="895"/>
                </a:moveTo>
                <a:cubicBezTo>
                  <a:pt x="706" y="896"/>
                  <a:pt x="695" y="896"/>
                  <a:pt x="684" y="896"/>
                </a:cubicBezTo>
                <a:cubicBezTo>
                  <a:pt x="490" y="896"/>
                  <a:pt x="324" y="744"/>
                  <a:pt x="307" y="550"/>
                </a:cubicBezTo>
                <a:cubicBezTo>
                  <a:pt x="289" y="342"/>
                  <a:pt x="443" y="158"/>
                  <a:pt x="652" y="140"/>
                </a:cubicBezTo>
                <a:cubicBezTo>
                  <a:pt x="663" y="139"/>
                  <a:pt x="674" y="138"/>
                  <a:pt x="685" y="138"/>
                </a:cubicBezTo>
                <a:cubicBezTo>
                  <a:pt x="880" y="138"/>
                  <a:pt x="1045" y="290"/>
                  <a:pt x="1062" y="484"/>
                </a:cubicBezTo>
                <a:cubicBezTo>
                  <a:pt x="1080" y="692"/>
                  <a:pt x="926" y="877"/>
                  <a:pt x="717" y="895"/>
                </a:cubicBezTo>
                <a:close/>
                <a:moveTo>
                  <a:pt x="248" y="937"/>
                </a:moveTo>
                <a:lnTo>
                  <a:pt x="127" y="1084"/>
                </a:lnTo>
                <a:cubicBezTo>
                  <a:pt x="118" y="1094"/>
                  <a:pt x="113" y="1108"/>
                  <a:pt x="113" y="1121"/>
                </a:cubicBezTo>
                <a:cubicBezTo>
                  <a:pt x="113" y="1138"/>
                  <a:pt x="120" y="1154"/>
                  <a:pt x="134" y="1166"/>
                </a:cubicBezTo>
                <a:cubicBezTo>
                  <a:pt x="144" y="1175"/>
                  <a:pt x="146" y="1190"/>
                  <a:pt x="137" y="1200"/>
                </a:cubicBezTo>
                <a:cubicBezTo>
                  <a:pt x="132" y="1206"/>
                  <a:pt x="115" y="1215"/>
                  <a:pt x="103" y="1203"/>
                </a:cubicBezTo>
                <a:cubicBezTo>
                  <a:pt x="78" y="1181"/>
                  <a:pt x="64" y="1152"/>
                  <a:pt x="65" y="1121"/>
                </a:cubicBezTo>
                <a:cubicBezTo>
                  <a:pt x="64" y="1097"/>
                  <a:pt x="73" y="1072"/>
                  <a:pt x="89" y="1052"/>
                </a:cubicBezTo>
                <a:lnTo>
                  <a:pt x="211" y="906"/>
                </a:lnTo>
                <a:cubicBezTo>
                  <a:pt x="219" y="896"/>
                  <a:pt x="235" y="894"/>
                  <a:pt x="245" y="903"/>
                </a:cubicBezTo>
                <a:cubicBezTo>
                  <a:pt x="255" y="911"/>
                  <a:pt x="257" y="927"/>
                  <a:pt x="248" y="937"/>
                </a:cubicBezTo>
                <a:close/>
                <a:moveTo>
                  <a:pt x="1201" y="473"/>
                </a:moveTo>
                <a:cubicBezTo>
                  <a:pt x="1178" y="207"/>
                  <a:pt x="951" y="0"/>
                  <a:pt x="685" y="0"/>
                </a:cubicBezTo>
                <a:cubicBezTo>
                  <a:pt x="670" y="0"/>
                  <a:pt x="655" y="0"/>
                  <a:pt x="640" y="2"/>
                </a:cubicBezTo>
                <a:cubicBezTo>
                  <a:pt x="502" y="14"/>
                  <a:pt x="377" y="79"/>
                  <a:pt x="288" y="184"/>
                </a:cubicBezTo>
                <a:cubicBezTo>
                  <a:pt x="199" y="291"/>
                  <a:pt x="157" y="425"/>
                  <a:pt x="169" y="563"/>
                </a:cubicBezTo>
                <a:cubicBezTo>
                  <a:pt x="176" y="641"/>
                  <a:pt x="200" y="716"/>
                  <a:pt x="240" y="783"/>
                </a:cubicBezTo>
                <a:lnTo>
                  <a:pt x="45" y="1007"/>
                </a:lnTo>
                <a:cubicBezTo>
                  <a:pt x="14" y="1044"/>
                  <a:pt x="0" y="1089"/>
                  <a:pt x="4" y="1136"/>
                </a:cubicBezTo>
                <a:cubicBezTo>
                  <a:pt x="8" y="1183"/>
                  <a:pt x="30" y="1225"/>
                  <a:pt x="66" y="1255"/>
                </a:cubicBezTo>
                <a:cubicBezTo>
                  <a:pt x="98" y="1282"/>
                  <a:pt x="138" y="1296"/>
                  <a:pt x="179" y="1296"/>
                </a:cubicBezTo>
                <a:cubicBezTo>
                  <a:pt x="184" y="1296"/>
                  <a:pt x="189" y="1296"/>
                  <a:pt x="194" y="1296"/>
                </a:cubicBezTo>
                <a:cubicBezTo>
                  <a:pt x="241" y="1292"/>
                  <a:pt x="283" y="1270"/>
                  <a:pt x="314" y="1234"/>
                </a:cubicBezTo>
                <a:lnTo>
                  <a:pt x="513" y="1006"/>
                </a:lnTo>
                <a:cubicBezTo>
                  <a:pt x="569" y="1026"/>
                  <a:pt x="627" y="1036"/>
                  <a:pt x="686" y="1036"/>
                </a:cubicBezTo>
                <a:cubicBezTo>
                  <a:pt x="700" y="1036"/>
                  <a:pt x="715" y="1035"/>
                  <a:pt x="730" y="1034"/>
                </a:cubicBezTo>
                <a:cubicBezTo>
                  <a:pt x="868" y="1022"/>
                  <a:pt x="993" y="957"/>
                  <a:pt x="1082" y="851"/>
                </a:cubicBezTo>
                <a:cubicBezTo>
                  <a:pt x="1171" y="745"/>
                  <a:pt x="1213" y="610"/>
                  <a:pt x="1201" y="473"/>
                </a:cubicBezTo>
                <a:close/>
                <a:moveTo>
                  <a:pt x="691" y="233"/>
                </a:moveTo>
                <a:cubicBezTo>
                  <a:pt x="682" y="233"/>
                  <a:pt x="673" y="233"/>
                  <a:pt x="664" y="234"/>
                </a:cubicBezTo>
                <a:cubicBezTo>
                  <a:pt x="581" y="241"/>
                  <a:pt x="508" y="281"/>
                  <a:pt x="457" y="339"/>
                </a:cubicBezTo>
                <a:cubicBezTo>
                  <a:pt x="446" y="352"/>
                  <a:pt x="447" y="372"/>
                  <a:pt x="460" y="383"/>
                </a:cubicBezTo>
                <a:cubicBezTo>
                  <a:pt x="466" y="388"/>
                  <a:pt x="489" y="397"/>
                  <a:pt x="504" y="380"/>
                </a:cubicBezTo>
                <a:cubicBezTo>
                  <a:pt x="546" y="334"/>
                  <a:pt x="603" y="302"/>
                  <a:pt x="669" y="296"/>
                </a:cubicBezTo>
                <a:cubicBezTo>
                  <a:pt x="677" y="295"/>
                  <a:pt x="684" y="295"/>
                  <a:pt x="691" y="295"/>
                </a:cubicBezTo>
                <a:cubicBezTo>
                  <a:pt x="748" y="295"/>
                  <a:pt x="801" y="314"/>
                  <a:pt x="844" y="347"/>
                </a:cubicBezTo>
                <a:cubicBezTo>
                  <a:pt x="857" y="358"/>
                  <a:pt x="877" y="355"/>
                  <a:pt x="887" y="342"/>
                </a:cubicBezTo>
                <a:cubicBezTo>
                  <a:pt x="898" y="328"/>
                  <a:pt x="895" y="308"/>
                  <a:pt x="882" y="298"/>
                </a:cubicBezTo>
                <a:cubicBezTo>
                  <a:pt x="829" y="257"/>
                  <a:pt x="762" y="233"/>
                  <a:pt x="691" y="2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30"/>
          <p:cNvSpPr>
            <a:spLocks noChangeAspect="1" noEditPoints="1"/>
          </p:cNvSpPr>
          <p:nvPr/>
        </p:nvSpPr>
        <p:spPr bwMode="auto">
          <a:xfrm>
            <a:off x="9875596" y="3512457"/>
            <a:ext cx="288000" cy="327805"/>
          </a:xfrm>
          <a:custGeom>
            <a:avLst/>
            <a:gdLst>
              <a:gd name="T0" fmla="*/ 943 w 1200"/>
              <a:gd name="T1" fmla="*/ 0 h 1372"/>
              <a:gd name="T2" fmla="*/ 1029 w 1200"/>
              <a:gd name="T3" fmla="*/ 86 h 1372"/>
              <a:gd name="T4" fmla="*/ 686 w 1200"/>
              <a:gd name="T5" fmla="*/ 429 h 1372"/>
              <a:gd name="T6" fmla="*/ 515 w 1200"/>
              <a:gd name="T7" fmla="*/ 257 h 1372"/>
              <a:gd name="T8" fmla="*/ 0 w 1200"/>
              <a:gd name="T9" fmla="*/ 772 h 1372"/>
              <a:gd name="T10" fmla="*/ 86 w 1200"/>
              <a:gd name="T11" fmla="*/ 857 h 1372"/>
              <a:gd name="T12" fmla="*/ 515 w 1200"/>
              <a:gd name="T13" fmla="*/ 429 h 1372"/>
              <a:gd name="T14" fmla="*/ 686 w 1200"/>
              <a:gd name="T15" fmla="*/ 600 h 1372"/>
              <a:gd name="T16" fmla="*/ 1115 w 1200"/>
              <a:gd name="T17" fmla="*/ 172 h 1372"/>
              <a:gd name="T18" fmla="*/ 1200 w 1200"/>
              <a:gd name="T19" fmla="*/ 257 h 1372"/>
              <a:gd name="T20" fmla="*/ 1200 w 1200"/>
              <a:gd name="T21" fmla="*/ 0 h 1372"/>
              <a:gd name="T22" fmla="*/ 943 w 1200"/>
              <a:gd name="T23" fmla="*/ 0 h 1372"/>
              <a:gd name="T24" fmla="*/ 1029 w 1200"/>
              <a:gd name="T25" fmla="*/ 429 h 1372"/>
              <a:gd name="T26" fmla="*/ 1200 w 1200"/>
              <a:gd name="T27" fmla="*/ 429 h 1372"/>
              <a:gd name="T28" fmla="*/ 1200 w 1200"/>
              <a:gd name="T29" fmla="*/ 1372 h 1372"/>
              <a:gd name="T30" fmla="*/ 1029 w 1200"/>
              <a:gd name="T31" fmla="*/ 1372 h 1372"/>
              <a:gd name="T32" fmla="*/ 1029 w 1200"/>
              <a:gd name="T33" fmla="*/ 429 h 1372"/>
              <a:gd name="T34" fmla="*/ 686 w 1200"/>
              <a:gd name="T35" fmla="*/ 686 h 1372"/>
              <a:gd name="T36" fmla="*/ 857 w 1200"/>
              <a:gd name="T37" fmla="*/ 686 h 1372"/>
              <a:gd name="T38" fmla="*/ 857 w 1200"/>
              <a:gd name="T39" fmla="*/ 1372 h 1372"/>
              <a:gd name="T40" fmla="*/ 686 w 1200"/>
              <a:gd name="T41" fmla="*/ 1372 h 1372"/>
              <a:gd name="T42" fmla="*/ 686 w 1200"/>
              <a:gd name="T43" fmla="*/ 686 h 1372"/>
              <a:gd name="T44" fmla="*/ 343 w 1200"/>
              <a:gd name="T45" fmla="*/ 772 h 1372"/>
              <a:gd name="T46" fmla="*/ 515 w 1200"/>
              <a:gd name="T47" fmla="*/ 772 h 1372"/>
              <a:gd name="T48" fmla="*/ 515 w 1200"/>
              <a:gd name="T49" fmla="*/ 1372 h 1372"/>
              <a:gd name="T50" fmla="*/ 343 w 1200"/>
              <a:gd name="T51" fmla="*/ 1372 h 1372"/>
              <a:gd name="T52" fmla="*/ 343 w 1200"/>
              <a:gd name="T53" fmla="*/ 772 h 1372"/>
              <a:gd name="T54" fmla="*/ 0 w 1200"/>
              <a:gd name="T55" fmla="*/ 943 h 1372"/>
              <a:gd name="T56" fmla="*/ 172 w 1200"/>
              <a:gd name="T57" fmla="*/ 943 h 1372"/>
              <a:gd name="T58" fmla="*/ 172 w 1200"/>
              <a:gd name="T59" fmla="*/ 1372 h 1372"/>
              <a:gd name="T60" fmla="*/ 0 w 1200"/>
              <a:gd name="T61" fmla="*/ 1372 h 1372"/>
              <a:gd name="T62" fmla="*/ 0 w 1200"/>
              <a:gd name="T63" fmla="*/ 943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0" h="1372">
                <a:moveTo>
                  <a:pt x="943" y="0"/>
                </a:moveTo>
                <a:lnTo>
                  <a:pt x="1029" y="86"/>
                </a:lnTo>
                <a:lnTo>
                  <a:pt x="686" y="429"/>
                </a:lnTo>
                <a:lnTo>
                  <a:pt x="515" y="257"/>
                </a:lnTo>
                <a:lnTo>
                  <a:pt x="0" y="772"/>
                </a:lnTo>
                <a:lnTo>
                  <a:pt x="86" y="857"/>
                </a:lnTo>
                <a:lnTo>
                  <a:pt x="515" y="429"/>
                </a:lnTo>
                <a:lnTo>
                  <a:pt x="686" y="600"/>
                </a:lnTo>
                <a:lnTo>
                  <a:pt x="1115" y="172"/>
                </a:lnTo>
                <a:lnTo>
                  <a:pt x="1200" y="257"/>
                </a:lnTo>
                <a:lnTo>
                  <a:pt x="1200" y="0"/>
                </a:lnTo>
                <a:lnTo>
                  <a:pt x="943" y="0"/>
                </a:lnTo>
                <a:close/>
                <a:moveTo>
                  <a:pt x="1029" y="429"/>
                </a:moveTo>
                <a:lnTo>
                  <a:pt x="1200" y="429"/>
                </a:lnTo>
                <a:lnTo>
                  <a:pt x="1200" y="1372"/>
                </a:lnTo>
                <a:lnTo>
                  <a:pt x="1029" y="1372"/>
                </a:lnTo>
                <a:lnTo>
                  <a:pt x="1029" y="429"/>
                </a:lnTo>
                <a:close/>
                <a:moveTo>
                  <a:pt x="686" y="686"/>
                </a:moveTo>
                <a:lnTo>
                  <a:pt x="857" y="686"/>
                </a:lnTo>
                <a:lnTo>
                  <a:pt x="857" y="1372"/>
                </a:lnTo>
                <a:lnTo>
                  <a:pt x="686" y="1372"/>
                </a:lnTo>
                <a:lnTo>
                  <a:pt x="686" y="686"/>
                </a:lnTo>
                <a:close/>
                <a:moveTo>
                  <a:pt x="343" y="772"/>
                </a:moveTo>
                <a:lnTo>
                  <a:pt x="515" y="772"/>
                </a:lnTo>
                <a:lnTo>
                  <a:pt x="515" y="1372"/>
                </a:lnTo>
                <a:lnTo>
                  <a:pt x="343" y="1372"/>
                </a:lnTo>
                <a:lnTo>
                  <a:pt x="343" y="772"/>
                </a:lnTo>
                <a:close/>
                <a:moveTo>
                  <a:pt x="0" y="943"/>
                </a:moveTo>
                <a:lnTo>
                  <a:pt x="172" y="943"/>
                </a:lnTo>
                <a:lnTo>
                  <a:pt x="172" y="1372"/>
                </a:lnTo>
                <a:lnTo>
                  <a:pt x="0" y="1372"/>
                </a:lnTo>
                <a:lnTo>
                  <a:pt x="0" y="9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4" name="组合 43"/>
          <p:cNvGrpSpPr>
            <a:grpSpLocks noChangeAspect="1"/>
          </p:cNvGrpSpPr>
          <p:nvPr/>
        </p:nvGrpSpPr>
        <p:grpSpPr>
          <a:xfrm>
            <a:off x="7909671" y="3477173"/>
            <a:ext cx="396000" cy="398677"/>
            <a:chOff x="5042691" y="2273920"/>
            <a:chExt cx="702937" cy="707692"/>
          </a:xfrm>
          <a:solidFill>
            <a:schemeClr val="bg1"/>
          </a:solidFill>
        </p:grpSpPr>
        <p:sp>
          <p:nvSpPr>
            <p:cNvPr id="45"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13"/>
            <p:cNvSpPr>
              <a:spLocks noEditPoints="1"/>
            </p:cNvSpPr>
            <p:nvPr/>
          </p:nvSpPr>
          <p:spPr bwMode="auto">
            <a:xfrm>
              <a:off x="5042691" y="227392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Freeform 67"/>
          <p:cNvSpPr>
            <a:spLocks noChangeAspect="1" noEditPoints="1"/>
          </p:cNvSpPr>
          <p:nvPr/>
        </p:nvSpPr>
        <p:spPr bwMode="auto">
          <a:xfrm>
            <a:off x="2043603" y="3537839"/>
            <a:ext cx="396000" cy="276923"/>
          </a:xfrm>
          <a:custGeom>
            <a:avLst/>
            <a:gdLst>
              <a:gd name="T0" fmla="*/ 141 w 1400"/>
              <a:gd name="T1" fmla="*/ 375 h 978"/>
              <a:gd name="T2" fmla="*/ 199 w 1400"/>
              <a:gd name="T3" fmla="*/ 316 h 978"/>
              <a:gd name="T4" fmla="*/ 145 w 1400"/>
              <a:gd name="T5" fmla="*/ 233 h 978"/>
              <a:gd name="T6" fmla="*/ 138 w 1400"/>
              <a:gd name="T7" fmla="*/ 183 h 978"/>
              <a:gd name="T8" fmla="*/ 145 w 1400"/>
              <a:gd name="T9" fmla="*/ 179 h 978"/>
              <a:gd name="T10" fmla="*/ 376 w 1400"/>
              <a:gd name="T11" fmla="*/ 37 h 978"/>
              <a:gd name="T12" fmla="*/ 419 w 1400"/>
              <a:gd name="T13" fmla="*/ 180 h 978"/>
              <a:gd name="T14" fmla="*/ 424 w 1400"/>
              <a:gd name="T15" fmla="*/ 189 h 978"/>
              <a:gd name="T16" fmla="*/ 399 w 1400"/>
              <a:gd name="T17" fmla="*/ 255 h 978"/>
              <a:gd name="T18" fmla="*/ 389 w 1400"/>
              <a:gd name="T19" fmla="*/ 367 h 978"/>
              <a:gd name="T20" fmla="*/ 473 w 1400"/>
              <a:gd name="T21" fmla="*/ 372 h 978"/>
              <a:gd name="T22" fmla="*/ 535 w 1400"/>
              <a:gd name="T23" fmla="*/ 474 h 978"/>
              <a:gd name="T24" fmla="*/ 447 w 1400"/>
              <a:gd name="T25" fmla="*/ 474 h 978"/>
              <a:gd name="T26" fmla="*/ 399 w 1400"/>
              <a:gd name="T27" fmla="*/ 492 h 978"/>
              <a:gd name="T28" fmla="*/ 0 w 1400"/>
              <a:gd name="T29" fmla="*/ 612 h 978"/>
              <a:gd name="T30" fmla="*/ 447 w 1400"/>
              <a:gd name="T31" fmla="*/ 547 h 978"/>
              <a:gd name="T32" fmla="*/ 1138 w 1400"/>
              <a:gd name="T33" fmla="*/ 888 h 978"/>
              <a:gd name="T34" fmla="*/ 946 w 1400"/>
              <a:gd name="T35" fmla="*/ 543 h 978"/>
              <a:gd name="T36" fmla="*/ 859 w 1400"/>
              <a:gd name="T37" fmla="*/ 456 h 978"/>
              <a:gd name="T38" fmla="*/ 932 w 1400"/>
              <a:gd name="T39" fmla="*/ 342 h 978"/>
              <a:gd name="T40" fmla="*/ 941 w 1400"/>
              <a:gd name="T41" fmla="*/ 271 h 978"/>
              <a:gd name="T42" fmla="*/ 927 w 1400"/>
              <a:gd name="T43" fmla="*/ 262 h 978"/>
              <a:gd name="T44" fmla="*/ 585 w 1400"/>
              <a:gd name="T45" fmla="*/ 67 h 978"/>
              <a:gd name="T46" fmla="*/ 537 w 1400"/>
              <a:gd name="T47" fmla="*/ 267 h 978"/>
              <a:gd name="T48" fmla="*/ 530 w 1400"/>
              <a:gd name="T49" fmla="*/ 279 h 978"/>
              <a:gd name="T50" fmla="*/ 568 w 1400"/>
              <a:gd name="T51" fmla="*/ 375 h 978"/>
              <a:gd name="T52" fmla="*/ 594 w 1400"/>
              <a:gd name="T53" fmla="*/ 527 h 978"/>
              <a:gd name="T54" fmla="*/ 447 w 1400"/>
              <a:gd name="T55" fmla="*/ 547 h 978"/>
              <a:gd name="T56" fmla="*/ 1231 w 1400"/>
              <a:gd name="T57" fmla="*/ 369 h 978"/>
              <a:gd name="T58" fmla="*/ 1367 w 1400"/>
              <a:gd name="T59" fmla="*/ 437 h 978"/>
              <a:gd name="T60" fmla="*/ 1400 w 1400"/>
              <a:gd name="T61" fmla="*/ 552 h 978"/>
              <a:gd name="T62" fmla="*/ 1397 w 1400"/>
              <a:gd name="T63" fmla="*/ 591 h 978"/>
              <a:gd name="T64" fmla="*/ 1077 w 1400"/>
              <a:gd name="T65" fmla="*/ 490 h 978"/>
              <a:gd name="T66" fmla="*/ 1027 w 1400"/>
              <a:gd name="T67" fmla="*/ 470 h 978"/>
              <a:gd name="T68" fmla="*/ 986 w 1400"/>
              <a:gd name="T69" fmla="*/ 437 h 978"/>
              <a:gd name="T70" fmla="*/ 1118 w 1400"/>
              <a:gd name="T71" fmla="*/ 368 h 978"/>
              <a:gd name="T72" fmla="*/ 1022 w 1400"/>
              <a:gd name="T73" fmla="*/ 306 h 978"/>
              <a:gd name="T74" fmla="*/ 1284 w 1400"/>
              <a:gd name="T75" fmla="*/ 69 h 978"/>
              <a:gd name="T76" fmla="*/ 1283 w 1400"/>
              <a:gd name="T77" fmla="*/ 307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00" h="978">
                <a:moveTo>
                  <a:pt x="80" y="375"/>
                </a:moveTo>
                <a:cubicBezTo>
                  <a:pt x="102" y="375"/>
                  <a:pt x="122" y="375"/>
                  <a:pt x="141" y="375"/>
                </a:cubicBezTo>
                <a:cubicBezTo>
                  <a:pt x="159" y="377"/>
                  <a:pt x="173" y="373"/>
                  <a:pt x="182" y="361"/>
                </a:cubicBezTo>
                <a:cubicBezTo>
                  <a:pt x="190" y="350"/>
                  <a:pt x="195" y="334"/>
                  <a:pt x="199" y="316"/>
                </a:cubicBezTo>
                <a:cubicBezTo>
                  <a:pt x="184" y="300"/>
                  <a:pt x="171" y="279"/>
                  <a:pt x="164" y="256"/>
                </a:cubicBezTo>
                <a:cubicBezTo>
                  <a:pt x="155" y="251"/>
                  <a:pt x="149" y="244"/>
                  <a:pt x="145" y="233"/>
                </a:cubicBezTo>
                <a:cubicBezTo>
                  <a:pt x="140" y="222"/>
                  <a:pt x="138" y="207"/>
                  <a:pt x="138" y="189"/>
                </a:cubicBezTo>
                <a:lnTo>
                  <a:pt x="138" y="183"/>
                </a:lnTo>
                <a:lnTo>
                  <a:pt x="143" y="180"/>
                </a:lnTo>
                <a:cubicBezTo>
                  <a:pt x="144" y="180"/>
                  <a:pt x="145" y="179"/>
                  <a:pt x="145" y="179"/>
                </a:cubicBezTo>
                <a:cubicBezTo>
                  <a:pt x="135" y="103"/>
                  <a:pt x="144" y="69"/>
                  <a:pt x="176" y="42"/>
                </a:cubicBezTo>
                <a:cubicBezTo>
                  <a:pt x="227" y="0"/>
                  <a:pt x="324" y="0"/>
                  <a:pt x="376" y="37"/>
                </a:cubicBezTo>
                <a:cubicBezTo>
                  <a:pt x="411" y="63"/>
                  <a:pt x="423" y="109"/>
                  <a:pt x="414" y="177"/>
                </a:cubicBezTo>
                <a:cubicBezTo>
                  <a:pt x="416" y="178"/>
                  <a:pt x="417" y="179"/>
                  <a:pt x="419" y="180"/>
                </a:cubicBezTo>
                <a:lnTo>
                  <a:pt x="424" y="183"/>
                </a:lnTo>
                <a:lnTo>
                  <a:pt x="424" y="189"/>
                </a:lnTo>
                <a:cubicBezTo>
                  <a:pt x="424" y="206"/>
                  <a:pt x="422" y="221"/>
                  <a:pt x="418" y="233"/>
                </a:cubicBezTo>
                <a:cubicBezTo>
                  <a:pt x="413" y="243"/>
                  <a:pt x="407" y="251"/>
                  <a:pt x="399" y="255"/>
                </a:cubicBezTo>
                <a:cubicBezTo>
                  <a:pt x="392" y="277"/>
                  <a:pt x="381" y="296"/>
                  <a:pt x="367" y="312"/>
                </a:cubicBezTo>
                <a:cubicBezTo>
                  <a:pt x="371" y="336"/>
                  <a:pt x="378" y="355"/>
                  <a:pt x="389" y="367"/>
                </a:cubicBezTo>
                <a:cubicBezTo>
                  <a:pt x="399" y="372"/>
                  <a:pt x="412" y="373"/>
                  <a:pt x="427" y="372"/>
                </a:cubicBezTo>
                <a:cubicBezTo>
                  <a:pt x="442" y="372"/>
                  <a:pt x="457" y="372"/>
                  <a:pt x="473" y="372"/>
                </a:cubicBezTo>
                <a:cubicBezTo>
                  <a:pt x="481" y="391"/>
                  <a:pt x="492" y="407"/>
                  <a:pt x="507" y="421"/>
                </a:cubicBezTo>
                <a:cubicBezTo>
                  <a:pt x="514" y="439"/>
                  <a:pt x="524" y="457"/>
                  <a:pt x="535" y="474"/>
                </a:cubicBezTo>
                <a:lnTo>
                  <a:pt x="534" y="474"/>
                </a:lnTo>
                <a:cubicBezTo>
                  <a:pt x="505" y="474"/>
                  <a:pt x="476" y="474"/>
                  <a:pt x="447" y="474"/>
                </a:cubicBezTo>
                <a:lnTo>
                  <a:pt x="419" y="474"/>
                </a:lnTo>
                <a:lnTo>
                  <a:pt x="399" y="492"/>
                </a:lnTo>
                <a:cubicBezTo>
                  <a:pt x="349" y="535"/>
                  <a:pt x="317" y="594"/>
                  <a:pt x="295" y="658"/>
                </a:cubicBezTo>
                <a:cubicBezTo>
                  <a:pt x="166" y="660"/>
                  <a:pt x="35" y="646"/>
                  <a:pt x="0" y="612"/>
                </a:cubicBezTo>
                <a:cubicBezTo>
                  <a:pt x="2" y="546"/>
                  <a:pt x="14" y="433"/>
                  <a:pt x="80" y="375"/>
                </a:cubicBezTo>
                <a:close/>
                <a:moveTo>
                  <a:pt x="447" y="547"/>
                </a:moveTo>
                <a:cubicBezTo>
                  <a:pt x="352" y="630"/>
                  <a:pt x="334" y="793"/>
                  <a:pt x="332" y="888"/>
                </a:cubicBezTo>
                <a:cubicBezTo>
                  <a:pt x="425" y="978"/>
                  <a:pt x="1015" y="973"/>
                  <a:pt x="1138" y="888"/>
                </a:cubicBezTo>
                <a:cubicBezTo>
                  <a:pt x="1150" y="779"/>
                  <a:pt x="1102" y="613"/>
                  <a:pt x="1027" y="542"/>
                </a:cubicBezTo>
                <a:cubicBezTo>
                  <a:pt x="998" y="542"/>
                  <a:pt x="972" y="542"/>
                  <a:pt x="946" y="543"/>
                </a:cubicBezTo>
                <a:cubicBezTo>
                  <a:pt x="924" y="544"/>
                  <a:pt x="906" y="542"/>
                  <a:pt x="892" y="535"/>
                </a:cubicBezTo>
                <a:cubicBezTo>
                  <a:pt x="876" y="519"/>
                  <a:pt x="866" y="491"/>
                  <a:pt x="859" y="456"/>
                </a:cubicBezTo>
                <a:cubicBezTo>
                  <a:pt x="879" y="434"/>
                  <a:pt x="895" y="406"/>
                  <a:pt x="905" y="375"/>
                </a:cubicBezTo>
                <a:cubicBezTo>
                  <a:pt x="917" y="368"/>
                  <a:pt x="926" y="357"/>
                  <a:pt x="932" y="342"/>
                </a:cubicBezTo>
                <a:cubicBezTo>
                  <a:pt x="939" y="326"/>
                  <a:pt x="942" y="304"/>
                  <a:pt x="941" y="279"/>
                </a:cubicBezTo>
                <a:lnTo>
                  <a:pt x="941" y="271"/>
                </a:lnTo>
                <a:lnTo>
                  <a:pt x="934" y="267"/>
                </a:lnTo>
                <a:cubicBezTo>
                  <a:pt x="932" y="265"/>
                  <a:pt x="929" y="263"/>
                  <a:pt x="927" y="262"/>
                </a:cubicBezTo>
                <a:cubicBezTo>
                  <a:pt x="940" y="164"/>
                  <a:pt x="922" y="98"/>
                  <a:pt x="872" y="61"/>
                </a:cubicBezTo>
                <a:cubicBezTo>
                  <a:pt x="798" y="7"/>
                  <a:pt x="659" y="7"/>
                  <a:pt x="585" y="67"/>
                </a:cubicBezTo>
                <a:cubicBezTo>
                  <a:pt x="538" y="106"/>
                  <a:pt x="526" y="156"/>
                  <a:pt x="541" y="264"/>
                </a:cubicBezTo>
                <a:cubicBezTo>
                  <a:pt x="539" y="265"/>
                  <a:pt x="538" y="266"/>
                  <a:pt x="537" y="267"/>
                </a:cubicBezTo>
                <a:lnTo>
                  <a:pt x="530" y="271"/>
                </a:lnTo>
                <a:lnTo>
                  <a:pt x="530" y="279"/>
                </a:lnTo>
                <a:cubicBezTo>
                  <a:pt x="530" y="305"/>
                  <a:pt x="533" y="326"/>
                  <a:pt x="539" y="343"/>
                </a:cubicBezTo>
                <a:cubicBezTo>
                  <a:pt x="546" y="358"/>
                  <a:pt x="555" y="369"/>
                  <a:pt x="568" y="375"/>
                </a:cubicBezTo>
                <a:cubicBezTo>
                  <a:pt x="578" y="409"/>
                  <a:pt x="596" y="438"/>
                  <a:pt x="618" y="462"/>
                </a:cubicBezTo>
                <a:cubicBezTo>
                  <a:pt x="613" y="488"/>
                  <a:pt x="605" y="511"/>
                  <a:pt x="594" y="527"/>
                </a:cubicBezTo>
                <a:cubicBezTo>
                  <a:pt x="580" y="543"/>
                  <a:pt x="560" y="549"/>
                  <a:pt x="534" y="547"/>
                </a:cubicBezTo>
                <a:cubicBezTo>
                  <a:pt x="507" y="547"/>
                  <a:pt x="478" y="547"/>
                  <a:pt x="447" y="547"/>
                </a:cubicBezTo>
                <a:close/>
                <a:moveTo>
                  <a:pt x="1283" y="307"/>
                </a:moveTo>
                <a:cubicBezTo>
                  <a:pt x="1272" y="331"/>
                  <a:pt x="1255" y="352"/>
                  <a:pt x="1231" y="369"/>
                </a:cubicBezTo>
                <a:cubicBezTo>
                  <a:pt x="1238" y="392"/>
                  <a:pt x="1242" y="401"/>
                  <a:pt x="1248" y="415"/>
                </a:cubicBezTo>
                <a:cubicBezTo>
                  <a:pt x="1262" y="416"/>
                  <a:pt x="1360" y="421"/>
                  <a:pt x="1367" y="437"/>
                </a:cubicBezTo>
                <a:cubicBezTo>
                  <a:pt x="1392" y="467"/>
                  <a:pt x="1400" y="512"/>
                  <a:pt x="1400" y="549"/>
                </a:cubicBezTo>
                <a:lnTo>
                  <a:pt x="1400" y="552"/>
                </a:lnTo>
                <a:lnTo>
                  <a:pt x="1400" y="554"/>
                </a:lnTo>
                <a:cubicBezTo>
                  <a:pt x="1400" y="568"/>
                  <a:pt x="1399" y="581"/>
                  <a:pt x="1397" y="591"/>
                </a:cubicBezTo>
                <a:cubicBezTo>
                  <a:pt x="1343" y="616"/>
                  <a:pt x="1254" y="628"/>
                  <a:pt x="1166" y="627"/>
                </a:cubicBezTo>
                <a:cubicBezTo>
                  <a:pt x="1143" y="573"/>
                  <a:pt x="1113" y="524"/>
                  <a:pt x="1077" y="490"/>
                </a:cubicBezTo>
                <a:lnTo>
                  <a:pt x="1056" y="470"/>
                </a:lnTo>
                <a:lnTo>
                  <a:pt x="1027" y="470"/>
                </a:lnTo>
                <a:cubicBezTo>
                  <a:pt x="1007" y="470"/>
                  <a:pt x="987" y="470"/>
                  <a:pt x="968" y="470"/>
                </a:cubicBezTo>
                <a:cubicBezTo>
                  <a:pt x="972" y="458"/>
                  <a:pt x="978" y="447"/>
                  <a:pt x="986" y="437"/>
                </a:cubicBezTo>
                <a:cubicBezTo>
                  <a:pt x="993" y="421"/>
                  <a:pt x="1092" y="416"/>
                  <a:pt x="1106" y="415"/>
                </a:cubicBezTo>
                <a:cubicBezTo>
                  <a:pt x="1111" y="399"/>
                  <a:pt x="1115" y="385"/>
                  <a:pt x="1118" y="368"/>
                </a:cubicBezTo>
                <a:cubicBezTo>
                  <a:pt x="1095" y="353"/>
                  <a:pt x="1079" y="331"/>
                  <a:pt x="1070" y="307"/>
                </a:cubicBezTo>
                <a:cubicBezTo>
                  <a:pt x="1059" y="306"/>
                  <a:pt x="1033" y="307"/>
                  <a:pt x="1022" y="306"/>
                </a:cubicBezTo>
                <a:cubicBezTo>
                  <a:pt x="1009" y="223"/>
                  <a:pt x="1028" y="102"/>
                  <a:pt x="1062" y="74"/>
                </a:cubicBezTo>
                <a:cubicBezTo>
                  <a:pt x="1111" y="33"/>
                  <a:pt x="1233" y="31"/>
                  <a:pt x="1284" y="69"/>
                </a:cubicBezTo>
                <a:cubicBezTo>
                  <a:pt x="1320" y="95"/>
                  <a:pt x="1344" y="227"/>
                  <a:pt x="1331" y="302"/>
                </a:cubicBezTo>
                <a:cubicBezTo>
                  <a:pt x="1326" y="306"/>
                  <a:pt x="1290" y="304"/>
                  <a:pt x="1283" y="3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2917943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15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nodeType="withEffect">
                                  <p:stCondLst>
                                    <p:cond delay="30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par>
                                <p:cTn id="35" presetID="53" presetClass="entr" presetSubtype="16" fill="hold" nodeType="withEffect">
                                  <p:stCondLst>
                                    <p:cond delay="45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nodeType="withEffect">
                                  <p:stCondLst>
                                    <p:cond delay="60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childTnLst>
                          </p:cTn>
                        </p:par>
                        <p:par>
                          <p:cTn id="45" fill="hold">
                            <p:stCondLst>
                              <p:cond delay="2100"/>
                            </p:stCondLst>
                            <p:childTnLst>
                              <p:par>
                                <p:cTn id="46" presetID="12" presetClass="entr" presetSubtype="8"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500"/>
                                        <p:tgtEl>
                                          <p:spTgt spid="25"/>
                                        </p:tgtEl>
                                        <p:attrNameLst>
                                          <p:attrName>ppt_x</p:attrName>
                                        </p:attrNameLst>
                                      </p:cBhvr>
                                      <p:tavLst>
                                        <p:tav tm="0">
                                          <p:val>
                                            <p:strVal val="#ppt_x-#ppt_w*1.125000"/>
                                          </p:val>
                                        </p:tav>
                                        <p:tav tm="100000">
                                          <p:val>
                                            <p:strVal val="#ppt_x"/>
                                          </p:val>
                                        </p:tav>
                                      </p:tavLst>
                                    </p:anim>
                                    <p:animEffect transition="in" filter="wipe(right)">
                                      <p:cBhvr>
                                        <p:cTn id="49" dur="500"/>
                                        <p:tgtEl>
                                          <p:spTgt spid="25"/>
                                        </p:tgtEl>
                                      </p:cBhvr>
                                    </p:animEffect>
                                  </p:childTnLst>
                                </p:cTn>
                              </p:par>
                              <p:par>
                                <p:cTn id="50" presetID="12" presetClass="entr" presetSubtype="8" fill="hold" nodeType="withEffect">
                                  <p:stCondLst>
                                    <p:cond delay="150"/>
                                  </p:stCondLst>
                                  <p:childTnLst>
                                    <p:set>
                                      <p:cBhvr>
                                        <p:cTn id="51" dur="1" fill="hold">
                                          <p:stCondLst>
                                            <p:cond delay="0"/>
                                          </p:stCondLst>
                                        </p:cTn>
                                        <p:tgtEl>
                                          <p:spTgt spid="4"/>
                                        </p:tgtEl>
                                        <p:attrNameLst>
                                          <p:attrName>style.visibility</p:attrName>
                                        </p:attrNameLst>
                                      </p:cBhvr>
                                      <p:to>
                                        <p:strVal val="visible"/>
                                      </p:to>
                                    </p:set>
                                    <p:anim calcmode="lin" valueType="num">
                                      <p:cBhvr additive="base">
                                        <p:cTn id="52" dur="200"/>
                                        <p:tgtEl>
                                          <p:spTgt spid="4"/>
                                        </p:tgtEl>
                                        <p:attrNameLst>
                                          <p:attrName>ppt_x</p:attrName>
                                        </p:attrNameLst>
                                      </p:cBhvr>
                                      <p:tavLst>
                                        <p:tav tm="0">
                                          <p:val>
                                            <p:strVal val="#ppt_x-#ppt_w*1.125000"/>
                                          </p:val>
                                        </p:tav>
                                        <p:tav tm="100000">
                                          <p:val>
                                            <p:strVal val="#ppt_x"/>
                                          </p:val>
                                        </p:tav>
                                      </p:tavLst>
                                    </p:anim>
                                    <p:animEffect transition="in" filter="wipe(right)">
                                      <p:cBhvr>
                                        <p:cTn id="53" dur="200"/>
                                        <p:tgtEl>
                                          <p:spTgt spid="4"/>
                                        </p:tgtEl>
                                      </p:cBhvr>
                                    </p:animEffect>
                                  </p:childTnLst>
                                </p:cTn>
                              </p:par>
                              <p:par>
                                <p:cTn id="54" presetID="12" presetClass="entr" presetSubtype="8" fill="hold" nodeType="withEffect">
                                  <p:stCondLst>
                                    <p:cond delay="30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p:tgtEl>
                                          <p:spTgt spid="19"/>
                                        </p:tgtEl>
                                        <p:attrNameLst>
                                          <p:attrName>ppt_x</p:attrName>
                                        </p:attrNameLst>
                                      </p:cBhvr>
                                      <p:tavLst>
                                        <p:tav tm="0">
                                          <p:val>
                                            <p:strVal val="#ppt_x-#ppt_w*1.125000"/>
                                          </p:val>
                                        </p:tav>
                                        <p:tav tm="100000">
                                          <p:val>
                                            <p:strVal val="#ppt_x"/>
                                          </p:val>
                                        </p:tav>
                                      </p:tavLst>
                                    </p:anim>
                                    <p:animEffect transition="in" filter="wipe(right)">
                                      <p:cBhvr>
                                        <p:cTn id="57" dur="500"/>
                                        <p:tgtEl>
                                          <p:spTgt spid="19"/>
                                        </p:tgtEl>
                                      </p:cBhvr>
                                    </p:animEffect>
                                  </p:childTnLst>
                                </p:cTn>
                              </p:par>
                              <p:par>
                                <p:cTn id="58" presetID="12" presetClass="entr" presetSubtype="8" fill="hold" nodeType="withEffect">
                                  <p:stCondLst>
                                    <p:cond delay="45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p:tgtEl>
                                          <p:spTgt spid="22"/>
                                        </p:tgtEl>
                                        <p:attrNameLst>
                                          <p:attrName>ppt_x</p:attrName>
                                        </p:attrNameLst>
                                      </p:cBhvr>
                                      <p:tavLst>
                                        <p:tav tm="0">
                                          <p:val>
                                            <p:strVal val="#ppt_x-#ppt_w*1.125000"/>
                                          </p:val>
                                        </p:tav>
                                        <p:tav tm="100000">
                                          <p:val>
                                            <p:strVal val="#ppt_x"/>
                                          </p:val>
                                        </p:tav>
                                      </p:tavLst>
                                    </p:anim>
                                    <p:animEffect transition="in" filter="wipe(right)">
                                      <p:cBhvr>
                                        <p:cTn id="61" dur="500"/>
                                        <p:tgtEl>
                                          <p:spTgt spid="22"/>
                                        </p:tgtEl>
                                      </p:cBhvr>
                                    </p:animEffect>
                                  </p:childTnLst>
                                </p:cTn>
                              </p:par>
                            </p:childTnLst>
                          </p:cTn>
                        </p:par>
                        <p:par>
                          <p:cTn id="62" fill="hold">
                            <p:stCondLst>
                              <p:cond delay="3050"/>
                            </p:stCondLst>
                            <p:childTnLst>
                              <p:par>
                                <p:cTn id="63" presetID="53" presetClass="entr" presetSubtype="16" fill="hold" grpId="0" nodeType="after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p:cTn id="65" dur="250" fill="hold"/>
                                        <p:tgtEl>
                                          <p:spTgt spid="47"/>
                                        </p:tgtEl>
                                        <p:attrNameLst>
                                          <p:attrName>ppt_w</p:attrName>
                                        </p:attrNameLst>
                                      </p:cBhvr>
                                      <p:tavLst>
                                        <p:tav tm="0">
                                          <p:val>
                                            <p:fltVal val="0"/>
                                          </p:val>
                                        </p:tav>
                                        <p:tav tm="100000">
                                          <p:val>
                                            <p:strVal val="#ppt_w"/>
                                          </p:val>
                                        </p:tav>
                                      </p:tavLst>
                                    </p:anim>
                                    <p:anim calcmode="lin" valueType="num">
                                      <p:cBhvr>
                                        <p:cTn id="66" dur="250" fill="hold"/>
                                        <p:tgtEl>
                                          <p:spTgt spid="47"/>
                                        </p:tgtEl>
                                        <p:attrNameLst>
                                          <p:attrName>ppt_h</p:attrName>
                                        </p:attrNameLst>
                                      </p:cBhvr>
                                      <p:tavLst>
                                        <p:tav tm="0">
                                          <p:val>
                                            <p:fltVal val="0"/>
                                          </p:val>
                                        </p:tav>
                                        <p:tav tm="100000">
                                          <p:val>
                                            <p:strVal val="#ppt_h"/>
                                          </p:val>
                                        </p:tav>
                                      </p:tavLst>
                                    </p:anim>
                                    <p:animEffect transition="in" filter="fade">
                                      <p:cBhvr>
                                        <p:cTn id="67" dur="250"/>
                                        <p:tgtEl>
                                          <p:spTgt spid="47"/>
                                        </p:tgtEl>
                                      </p:cBhvr>
                                    </p:animEffect>
                                  </p:childTnLst>
                                </p:cTn>
                              </p:par>
                            </p:childTnLst>
                          </p:cTn>
                        </p:par>
                        <p:par>
                          <p:cTn id="68" fill="hold">
                            <p:stCondLst>
                              <p:cond delay="3300"/>
                            </p:stCondLst>
                            <p:childTnLst>
                              <p:par>
                                <p:cTn id="69" presetID="53" presetClass="entr" presetSubtype="16"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 calcmode="lin" valueType="num">
                                      <p:cBhvr>
                                        <p:cTn id="71" dur="250" fill="hold"/>
                                        <p:tgtEl>
                                          <p:spTgt spid="32"/>
                                        </p:tgtEl>
                                        <p:attrNameLst>
                                          <p:attrName>ppt_w</p:attrName>
                                        </p:attrNameLst>
                                      </p:cBhvr>
                                      <p:tavLst>
                                        <p:tav tm="0">
                                          <p:val>
                                            <p:fltVal val="0"/>
                                          </p:val>
                                        </p:tav>
                                        <p:tav tm="100000">
                                          <p:val>
                                            <p:strVal val="#ppt_w"/>
                                          </p:val>
                                        </p:tav>
                                      </p:tavLst>
                                    </p:anim>
                                    <p:anim calcmode="lin" valueType="num">
                                      <p:cBhvr>
                                        <p:cTn id="72" dur="250" fill="hold"/>
                                        <p:tgtEl>
                                          <p:spTgt spid="32"/>
                                        </p:tgtEl>
                                        <p:attrNameLst>
                                          <p:attrName>ppt_h</p:attrName>
                                        </p:attrNameLst>
                                      </p:cBhvr>
                                      <p:tavLst>
                                        <p:tav tm="0">
                                          <p:val>
                                            <p:fltVal val="0"/>
                                          </p:val>
                                        </p:tav>
                                        <p:tav tm="100000">
                                          <p:val>
                                            <p:strVal val="#ppt_h"/>
                                          </p:val>
                                        </p:tav>
                                      </p:tavLst>
                                    </p:anim>
                                    <p:animEffect transition="in" filter="fade">
                                      <p:cBhvr>
                                        <p:cTn id="73" dur="250"/>
                                        <p:tgtEl>
                                          <p:spTgt spid="32"/>
                                        </p:tgtEl>
                                      </p:cBhvr>
                                    </p:animEffect>
                                  </p:childTnLst>
                                </p:cTn>
                              </p:par>
                            </p:childTnLst>
                          </p:cTn>
                        </p:par>
                        <p:par>
                          <p:cTn id="74" fill="hold">
                            <p:stCondLst>
                              <p:cond delay="3550"/>
                            </p:stCondLst>
                            <p:childTnLst>
                              <p:par>
                                <p:cTn id="75" presetID="53" presetClass="entr" presetSubtype="16" fill="hold" grpId="0" nodeType="afterEffect">
                                  <p:stCondLst>
                                    <p:cond delay="0"/>
                                  </p:stCondLst>
                                  <p:iterate type="lt">
                                    <p:tmPct val="10000"/>
                                  </p:iterate>
                                  <p:childTnLst>
                                    <p:set>
                                      <p:cBhvr>
                                        <p:cTn id="76" dur="1" fill="hold">
                                          <p:stCondLst>
                                            <p:cond delay="0"/>
                                          </p:stCondLst>
                                        </p:cTn>
                                        <p:tgtEl>
                                          <p:spTgt spid="31"/>
                                        </p:tgtEl>
                                        <p:attrNameLst>
                                          <p:attrName>style.visibility</p:attrName>
                                        </p:attrNameLst>
                                      </p:cBhvr>
                                      <p:to>
                                        <p:strVal val="visible"/>
                                      </p:to>
                                    </p:set>
                                    <p:anim calcmode="lin" valueType="num">
                                      <p:cBhvr>
                                        <p:cTn id="77" dur="250" fill="hold"/>
                                        <p:tgtEl>
                                          <p:spTgt spid="31"/>
                                        </p:tgtEl>
                                        <p:attrNameLst>
                                          <p:attrName>ppt_w</p:attrName>
                                        </p:attrNameLst>
                                      </p:cBhvr>
                                      <p:tavLst>
                                        <p:tav tm="0">
                                          <p:val>
                                            <p:fltVal val="0"/>
                                          </p:val>
                                        </p:tav>
                                        <p:tav tm="100000">
                                          <p:val>
                                            <p:strVal val="#ppt_w"/>
                                          </p:val>
                                        </p:tav>
                                      </p:tavLst>
                                    </p:anim>
                                    <p:anim calcmode="lin" valueType="num">
                                      <p:cBhvr>
                                        <p:cTn id="78" dur="250" fill="hold"/>
                                        <p:tgtEl>
                                          <p:spTgt spid="31"/>
                                        </p:tgtEl>
                                        <p:attrNameLst>
                                          <p:attrName>ppt_h</p:attrName>
                                        </p:attrNameLst>
                                      </p:cBhvr>
                                      <p:tavLst>
                                        <p:tav tm="0">
                                          <p:val>
                                            <p:fltVal val="0"/>
                                          </p:val>
                                        </p:tav>
                                        <p:tav tm="100000">
                                          <p:val>
                                            <p:strVal val="#ppt_h"/>
                                          </p:val>
                                        </p:tav>
                                      </p:tavLst>
                                    </p:anim>
                                    <p:animEffect transition="in" filter="fade">
                                      <p:cBhvr>
                                        <p:cTn id="79" dur="250"/>
                                        <p:tgtEl>
                                          <p:spTgt spid="31"/>
                                        </p:tgtEl>
                                      </p:cBhvr>
                                    </p:animEffect>
                                  </p:childTnLst>
                                </p:cTn>
                              </p:par>
                            </p:childTnLst>
                          </p:cTn>
                        </p:par>
                        <p:par>
                          <p:cTn id="80" fill="hold">
                            <p:stCondLst>
                              <p:cond delay="5100"/>
                            </p:stCondLst>
                            <p:childTnLst>
                              <p:par>
                                <p:cTn id="81" presetID="53" presetClass="entr" presetSubtype="16" fill="hold" grpId="0" nodeType="afterEffect">
                                  <p:stCondLst>
                                    <p:cond delay="0"/>
                                  </p:stCondLst>
                                  <p:childTnLst>
                                    <p:set>
                                      <p:cBhvr>
                                        <p:cTn id="82" dur="1" fill="hold">
                                          <p:stCondLst>
                                            <p:cond delay="0"/>
                                          </p:stCondLst>
                                        </p:cTn>
                                        <p:tgtEl>
                                          <p:spTgt spid="41"/>
                                        </p:tgtEl>
                                        <p:attrNameLst>
                                          <p:attrName>style.visibility</p:attrName>
                                        </p:attrNameLst>
                                      </p:cBhvr>
                                      <p:to>
                                        <p:strVal val="visible"/>
                                      </p:to>
                                    </p:set>
                                    <p:anim calcmode="lin" valueType="num">
                                      <p:cBhvr>
                                        <p:cTn id="83" dur="250" fill="hold"/>
                                        <p:tgtEl>
                                          <p:spTgt spid="41"/>
                                        </p:tgtEl>
                                        <p:attrNameLst>
                                          <p:attrName>ppt_w</p:attrName>
                                        </p:attrNameLst>
                                      </p:cBhvr>
                                      <p:tavLst>
                                        <p:tav tm="0">
                                          <p:val>
                                            <p:fltVal val="0"/>
                                          </p:val>
                                        </p:tav>
                                        <p:tav tm="100000">
                                          <p:val>
                                            <p:strVal val="#ppt_w"/>
                                          </p:val>
                                        </p:tav>
                                      </p:tavLst>
                                    </p:anim>
                                    <p:anim calcmode="lin" valueType="num">
                                      <p:cBhvr>
                                        <p:cTn id="84" dur="250" fill="hold"/>
                                        <p:tgtEl>
                                          <p:spTgt spid="41"/>
                                        </p:tgtEl>
                                        <p:attrNameLst>
                                          <p:attrName>ppt_h</p:attrName>
                                        </p:attrNameLst>
                                      </p:cBhvr>
                                      <p:tavLst>
                                        <p:tav tm="0">
                                          <p:val>
                                            <p:fltVal val="0"/>
                                          </p:val>
                                        </p:tav>
                                        <p:tav tm="100000">
                                          <p:val>
                                            <p:strVal val="#ppt_h"/>
                                          </p:val>
                                        </p:tav>
                                      </p:tavLst>
                                    </p:anim>
                                    <p:animEffect transition="in" filter="fade">
                                      <p:cBhvr>
                                        <p:cTn id="85" dur="250"/>
                                        <p:tgtEl>
                                          <p:spTgt spid="41"/>
                                        </p:tgtEl>
                                      </p:cBhvr>
                                    </p:animEffect>
                                  </p:childTnLst>
                                </p:cTn>
                              </p:par>
                            </p:childTnLst>
                          </p:cTn>
                        </p:par>
                        <p:par>
                          <p:cTn id="86" fill="hold">
                            <p:stCondLst>
                              <p:cond delay="5350"/>
                            </p:stCondLst>
                            <p:childTnLst>
                              <p:par>
                                <p:cTn id="87" presetID="53" presetClass="entr" presetSubtype="16" fill="hold" grpId="0" nodeType="after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p:cTn id="89" dur="250" fill="hold"/>
                                        <p:tgtEl>
                                          <p:spTgt spid="38"/>
                                        </p:tgtEl>
                                        <p:attrNameLst>
                                          <p:attrName>ppt_w</p:attrName>
                                        </p:attrNameLst>
                                      </p:cBhvr>
                                      <p:tavLst>
                                        <p:tav tm="0">
                                          <p:val>
                                            <p:fltVal val="0"/>
                                          </p:val>
                                        </p:tav>
                                        <p:tav tm="100000">
                                          <p:val>
                                            <p:strVal val="#ppt_w"/>
                                          </p:val>
                                        </p:tav>
                                      </p:tavLst>
                                    </p:anim>
                                    <p:anim calcmode="lin" valueType="num">
                                      <p:cBhvr>
                                        <p:cTn id="90" dur="250" fill="hold"/>
                                        <p:tgtEl>
                                          <p:spTgt spid="38"/>
                                        </p:tgtEl>
                                        <p:attrNameLst>
                                          <p:attrName>ppt_h</p:attrName>
                                        </p:attrNameLst>
                                      </p:cBhvr>
                                      <p:tavLst>
                                        <p:tav tm="0">
                                          <p:val>
                                            <p:fltVal val="0"/>
                                          </p:val>
                                        </p:tav>
                                        <p:tav tm="100000">
                                          <p:val>
                                            <p:strVal val="#ppt_h"/>
                                          </p:val>
                                        </p:tav>
                                      </p:tavLst>
                                    </p:anim>
                                    <p:animEffect transition="in" filter="fade">
                                      <p:cBhvr>
                                        <p:cTn id="91" dur="250"/>
                                        <p:tgtEl>
                                          <p:spTgt spid="38"/>
                                        </p:tgtEl>
                                      </p:cBhvr>
                                    </p:animEffect>
                                  </p:childTnLst>
                                </p:cTn>
                              </p:par>
                            </p:childTnLst>
                          </p:cTn>
                        </p:par>
                        <p:par>
                          <p:cTn id="92" fill="hold">
                            <p:stCondLst>
                              <p:cond delay="5600"/>
                            </p:stCondLst>
                            <p:childTnLst>
                              <p:par>
                                <p:cTn id="93" presetID="53" presetClass="entr" presetSubtype="16" fill="hold" grpId="0" nodeType="afterEffect">
                                  <p:stCondLst>
                                    <p:cond delay="0"/>
                                  </p:stCondLst>
                                  <p:iterate type="lt">
                                    <p:tmPct val="10000"/>
                                  </p:iterate>
                                  <p:childTnLst>
                                    <p:set>
                                      <p:cBhvr>
                                        <p:cTn id="94" dur="1" fill="hold">
                                          <p:stCondLst>
                                            <p:cond delay="0"/>
                                          </p:stCondLst>
                                        </p:cTn>
                                        <p:tgtEl>
                                          <p:spTgt spid="37"/>
                                        </p:tgtEl>
                                        <p:attrNameLst>
                                          <p:attrName>style.visibility</p:attrName>
                                        </p:attrNameLst>
                                      </p:cBhvr>
                                      <p:to>
                                        <p:strVal val="visible"/>
                                      </p:to>
                                    </p:set>
                                    <p:anim calcmode="lin" valueType="num">
                                      <p:cBhvr>
                                        <p:cTn id="95" dur="250" fill="hold"/>
                                        <p:tgtEl>
                                          <p:spTgt spid="37"/>
                                        </p:tgtEl>
                                        <p:attrNameLst>
                                          <p:attrName>ppt_w</p:attrName>
                                        </p:attrNameLst>
                                      </p:cBhvr>
                                      <p:tavLst>
                                        <p:tav tm="0">
                                          <p:val>
                                            <p:fltVal val="0"/>
                                          </p:val>
                                        </p:tav>
                                        <p:tav tm="100000">
                                          <p:val>
                                            <p:strVal val="#ppt_w"/>
                                          </p:val>
                                        </p:tav>
                                      </p:tavLst>
                                    </p:anim>
                                    <p:anim calcmode="lin" valueType="num">
                                      <p:cBhvr>
                                        <p:cTn id="96" dur="250" fill="hold"/>
                                        <p:tgtEl>
                                          <p:spTgt spid="37"/>
                                        </p:tgtEl>
                                        <p:attrNameLst>
                                          <p:attrName>ppt_h</p:attrName>
                                        </p:attrNameLst>
                                      </p:cBhvr>
                                      <p:tavLst>
                                        <p:tav tm="0">
                                          <p:val>
                                            <p:fltVal val="0"/>
                                          </p:val>
                                        </p:tav>
                                        <p:tav tm="100000">
                                          <p:val>
                                            <p:strVal val="#ppt_h"/>
                                          </p:val>
                                        </p:tav>
                                      </p:tavLst>
                                    </p:anim>
                                    <p:animEffect transition="in" filter="fade">
                                      <p:cBhvr>
                                        <p:cTn id="97" dur="250"/>
                                        <p:tgtEl>
                                          <p:spTgt spid="37"/>
                                        </p:tgtEl>
                                      </p:cBhvr>
                                    </p:animEffect>
                                  </p:childTnLst>
                                </p:cTn>
                              </p:par>
                            </p:childTnLst>
                          </p:cTn>
                        </p:par>
                        <p:par>
                          <p:cTn id="98" fill="hold">
                            <p:stCondLst>
                              <p:cond delay="7150"/>
                            </p:stCondLst>
                            <p:childTnLst>
                              <p:par>
                                <p:cTn id="99" presetID="53" presetClass="entr" presetSubtype="16" fill="hold" grpId="0" nodeType="afterEffect">
                                  <p:stCondLst>
                                    <p:cond delay="0"/>
                                  </p:stCondLst>
                                  <p:childTnLst>
                                    <p:set>
                                      <p:cBhvr>
                                        <p:cTn id="100" dur="1" fill="hold">
                                          <p:stCondLst>
                                            <p:cond delay="0"/>
                                          </p:stCondLst>
                                        </p:cTn>
                                        <p:tgtEl>
                                          <p:spTgt spid="42"/>
                                        </p:tgtEl>
                                        <p:attrNameLst>
                                          <p:attrName>style.visibility</p:attrName>
                                        </p:attrNameLst>
                                      </p:cBhvr>
                                      <p:to>
                                        <p:strVal val="visible"/>
                                      </p:to>
                                    </p:set>
                                    <p:anim calcmode="lin" valueType="num">
                                      <p:cBhvr>
                                        <p:cTn id="101" dur="250" fill="hold"/>
                                        <p:tgtEl>
                                          <p:spTgt spid="42"/>
                                        </p:tgtEl>
                                        <p:attrNameLst>
                                          <p:attrName>ppt_w</p:attrName>
                                        </p:attrNameLst>
                                      </p:cBhvr>
                                      <p:tavLst>
                                        <p:tav tm="0">
                                          <p:val>
                                            <p:fltVal val="0"/>
                                          </p:val>
                                        </p:tav>
                                        <p:tav tm="100000">
                                          <p:val>
                                            <p:strVal val="#ppt_w"/>
                                          </p:val>
                                        </p:tav>
                                      </p:tavLst>
                                    </p:anim>
                                    <p:anim calcmode="lin" valueType="num">
                                      <p:cBhvr>
                                        <p:cTn id="102" dur="250" fill="hold"/>
                                        <p:tgtEl>
                                          <p:spTgt spid="42"/>
                                        </p:tgtEl>
                                        <p:attrNameLst>
                                          <p:attrName>ppt_h</p:attrName>
                                        </p:attrNameLst>
                                      </p:cBhvr>
                                      <p:tavLst>
                                        <p:tav tm="0">
                                          <p:val>
                                            <p:fltVal val="0"/>
                                          </p:val>
                                        </p:tav>
                                        <p:tav tm="100000">
                                          <p:val>
                                            <p:strVal val="#ppt_h"/>
                                          </p:val>
                                        </p:tav>
                                      </p:tavLst>
                                    </p:anim>
                                    <p:animEffect transition="in" filter="fade">
                                      <p:cBhvr>
                                        <p:cTn id="103" dur="250"/>
                                        <p:tgtEl>
                                          <p:spTgt spid="42"/>
                                        </p:tgtEl>
                                      </p:cBhvr>
                                    </p:animEffect>
                                  </p:childTnLst>
                                </p:cTn>
                              </p:par>
                            </p:childTnLst>
                          </p:cTn>
                        </p:par>
                        <p:par>
                          <p:cTn id="104" fill="hold">
                            <p:stCondLst>
                              <p:cond delay="7400"/>
                            </p:stCondLst>
                            <p:childTnLst>
                              <p:par>
                                <p:cTn id="105" presetID="53" presetClass="entr" presetSubtype="16" fill="hold" grpId="0" nodeType="afterEffect">
                                  <p:stCondLst>
                                    <p:cond delay="0"/>
                                  </p:stCondLst>
                                  <p:childTnLst>
                                    <p:set>
                                      <p:cBhvr>
                                        <p:cTn id="106" dur="1" fill="hold">
                                          <p:stCondLst>
                                            <p:cond delay="0"/>
                                          </p:stCondLst>
                                        </p:cTn>
                                        <p:tgtEl>
                                          <p:spTgt spid="34"/>
                                        </p:tgtEl>
                                        <p:attrNameLst>
                                          <p:attrName>style.visibility</p:attrName>
                                        </p:attrNameLst>
                                      </p:cBhvr>
                                      <p:to>
                                        <p:strVal val="visible"/>
                                      </p:to>
                                    </p:set>
                                    <p:anim calcmode="lin" valueType="num">
                                      <p:cBhvr>
                                        <p:cTn id="107" dur="250" fill="hold"/>
                                        <p:tgtEl>
                                          <p:spTgt spid="34"/>
                                        </p:tgtEl>
                                        <p:attrNameLst>
                                          <p:attrName>ppt_w</p:attrName>
                                        </p:attrNameLst>
                                      </p:cBhvr>
                                      <p:tavLst>
                                        <p:tav tm="0">
                                          <p:val>
                                            <p:fltVal val="0"/>
                                          </p:val>
                                        </p:tav>
                                        <p:tav tm="100000">
                                          <p:val>
                                            <p:strVal val="#ppt_w"/>
                                          </p:val>
                                        </p:tav>
                                      </p:tavLst>
                                    </p:anim>
                                    <p:anim calcmode="lin" valueType="num">
                                      <p:cBhvr>
                                        <p:cTn id="108" dur="250" fill="hold"/>
                                        <p:tgtEl>
                                          <p:spTgt spid="34"/>
                                        </p:tgtEl>
                                        <p:attrNameLst>
                                          <p:attrName>ppt_h</p:attrName>
                                        </p:attrNameLst>
                                      </p:cBhvr>
                                      <p:tavLst>
                                        <p:tav tm="0">
                                          <p:val>
                                            <p:fltVal val="0"/>
                                          </p:val>
                                        </p:tav>
                                        <p:tav tm="100000">
                                          <p:val>
                                            <p:strVal val="#ppt_h"/>
                                          </p:val>
                                        </p:tav>
                                      </p:tavLst>
                                    </p:anim>
                                    <p:animEffect transition="in" filter="fade">
                                      <p:cBhvr>
                                        <p:cTn id="109" dur="250"/>
                                        <p:tgtEl>
                                          <p:spTgt spid="34"/>
                                        </p:tgtEl>
                                      </p:cBhvr>
                                    </p:animEffect>
                                  </p:childTnLst>
                                </p:cTn>
                              </p:par>
                            </p:childTnLst>
                          </p:cTn>
                        </p:par>
                        <p:par>
                          <p:cTn id="110" fill="hold">
                            <p:stCondLst>
                              <p:cond delay="7650"/>
                            </p:stCondLst>
                            <p:childTnLst>
                              <p:par>
                                <p:cTn id="111" presetID="53" presetClass="entr" presetSubtype="16" fill="hold" grpId="0" nodeType="afterEffect">
                                  <p:stCondLst>
                                    <p:cond delay="0"/>
                                  </p:stCondLst>
                                  <p:iterate type="lt">
                                    <p:tmPct val="10000"/>
                                  </p:iterate>
                                  <p:childTnLst>
                                    <p:set>
                                      <p:cBhvr>
                                        <p:cTn id="112" dur="1" fill="hold">
                                          <p:stCondLst>
                                            <p:cond delay="0"/>
                                          </p:stCondLst>
                                        </p:cTn>
                                        <p:tgtEl>
                                          <p:spTgt spid="33"/>
                                        </p:tgtEl>
                                        <p:attrNameLst>
                                          <p:attrName>style.visibility</p:attrName>
                                        </p:attrNameLst>
                                      </p:cBhvr>
                                      <p:to>
                                        <p:strVal val="visible"/>
                                      </p:to>
                                    </p:set>
                                    <p:anim calcmode="lin" valueType="num">
                                      <p:cBhvr>
                                        <p:cTn id="113" dur="250" fill="hold"/>
                                        <p:tgtEl>
                                          <p:spTgt spid="33"/>
                                        </p:tgtEl>
                                        <p:attrNameLst>
                                          <p:attrName>ppt_w</p:attrName>
                                        </p:attrNameLst>
                                      </p:cBhvr>
                                      <p:tavLst>
                                        <p:tav tm="0">
                                          <p:val>
                                            <p:fltVal val="0"/>
                                          </p:val>
                                        </p:tav>
                                        <p:tav tm="100000">
                                          <p:val>
                                            <p:strVal val="#ppt_w"/>
                                          </p:val>
                                        </p:tav>
                                      </p:tavLst>
                                    </p:anim>
                                    <p:anim calcmode="lin" valueType="num">
                                      <p:cBhvr>
                                        <p:cTn id="114" dur="250" fill="hold"/>
                                        <p:tgtEl>
                                          <p:spTgt spid="33"/>
                                        </p:tgtEl>
                                        <p:attrNameLst>
                                          <p:attrName>ppt_h</p:attrName>
                                        </p:attrNameLst>
                                      </p:cBhvr>
                                      <p:tavLst>
                                        <p:tav tm="0">
                                          <p:val>
                                            <p:fltVal val="0"/>
                                          </p:val>
                                        </p:tav>
                                        <p:tav tm="100000">
                                          <p:val>
                                            <p:strVal val="#ppt_h"/>
                                          </p:val>
                                        </p:tav>
                                      </p:tavLst>
                                    </p:anim>
                                    <p:animEffect transition="in" filter="fade">
                                      <p:cBhvr>
                                        <p:cTn id="115" dur="250"/>
                                        <p:tgtEl>
                                          <p:spTgt spid="33"/>
                                        </p:tgtEl>
                                      </p:cBhvr>
                                    </p:animEffect>
                                  </p:childTnLst>
                                </p:cTn>
                              </p:par>
                            </p:childTnLst>
                          </p:cTn>
                        </p:par>
                        <p:par>
                          <p:cTn id="116" fill="hold">
                            <p:stCondLst>
                              <p:cond delay="9200"/>
                            </p:stCondLst>
                            <p:childTnLst>
                              <p:par>
                                <p:cTn id="117" presetID="53" presetClass="entr" presetSubtype="16" fill="hold" nodeType="afterEffect">
                                  <p:stCondLst>
                                    <p:cond delay="0"/>
                                  </p:stCondLst>
                                  <p:childTnLst>
                                    <p:set>
                                      <p:cBhvr>
                                        <p:cTn id="118" dur="1" fill="hold">
                                          <p:stCondLst>
                                            <p:cond delay="0"/>
                                          </p:stCondLst>
                                        </p:cTn>
                                        <p:tgtEl>
                                          <p:spTgt spid="44"/>
                                        </p:tgtEl>
                                        <p:attrNameLst>
                                          <p:attrName>style.visibility</p:attrName>
                                        </p:attrNameLst>
                                      </p:cBhvr>
                                      <p:to>
                                        <p:strVal val="visible"/>
                                      </p:to>
                                    </p:set>
                                    <p:anim calcmode="lin" valueType="num">
                                      <p:cBhvr>
                                        <p:cTn id="119" dur="250" fill="hold"/>
                                        <p:tgtEl>
                                          <p:spTgt spid="44"/>
                                        </p:tgtEl>
                                        <p:attrNameLst>
                                          <p:attrName>ppt_w</p:attrName>
                                        </p:attrNameLst>
                                      </p:cBhvr>
                                      <p:tavLst>
                                        <p:tav tm="0">
                                          <p:val>
                                            <p:fltVal val="0"/>
                                          </p:val>
                                        </p:tav>
                                        <p:tav tm="100000">
                                          <p:val>
                                            <p:strVal val="#ppt_w"/>
                                          </p:val>
                                        </p:tav>
                                      </p:tavLst>
                                    </p:anim>
                                    <p:anim calcmode="lin" valueType="num">
                                      <p:cBhvr>
                                        <p:cTn id="120" dur="250" fill="hold"/>
                                        <p:tgtEl>
                                          <p:spTgt spid="44"/>
                                        </p:tgtEl>
                                        <p:attrNameLst>
                                          <p:attrName>ppt_h</p:attrName>
                                        </p:attrNameLst>
                                      </p:cBhvr>
                                      <p:tavLst>
                                        <p:tav tm="0">
                                          <p:val>
                                            <p:fltVal val="0"/>
                                          </p:val>
                                        </p:tav>
                                        <p:tav tm="100000">
                                          <p:val>
                                            <p:strVal val="#ppt_h"/>
                                          </p:val>
                                        </p:tav>
                                      </p:tavLst>
                                    </p:anim>
                                    <p:animEffect transition="in" filter="fade">
                                      <p:cBhvr>
                                        <p:cTn id="121" dur="250"/>
                                        <p:tgtEl>
                                          <p:spTgt spid="44"/>
                                        </p:tgtEl>
                                      </p:cBhvr>
                                    </p:animEffect>
                                  </p:childTnLst>
                                </p:cTn>
                              </p:par>
                            </p:childTnLst>
                          </p:cTn>
                        </p:par>
                        <p:par>
                          <p:cTn id="122" fill="hold">
                            <p:stCondLst>
                              <p:cond delay="9450"/>
                            </p:stCondLst>
                            <p:childTnLst>
                              <p:par>
                                <p:cTn id="123" presetID="53" presetClass="entr" presetSubtype="16" fill="hold" grpId="0" nodeType="afterEffect">
                                  <p:stCondLst>
                                    <p:cond delay="0"/>
                                  </p:stCondLst>
                                  <p:childTnLst>
                                    <p:set>
                                      <p:cBhvr>
                                        <p:cTn id="124" dur="1" fill="hold">
                                          <p:stCondLst>
                                            <p:cond delay="0"/>
                                          </p:stCondLst>
                                        </p:cTn>
                                        <p:tgtEl>
                                          <p:spTgt spid="40"/>
                                        </p:tgtEl>
                                        <p:attrNameLst>
                                          <p:attrName>style.visibility</p:attrName>
                                        </p:attrNameLst>
                                      </p:cBhvr>
                                      <p:to>
                                        <p:strVal val="visible"/>
                                      </p:to>
                                    </p:set>
                                    <p:anim calcmode="lin" valueType="num">
                                      <p:cBhvr>
                                        <p:cTn id="125" dur="250" fill="hold"/>
                                        <p:tgtEl>
                                          <p:spTgt spid="40"/>
                                        </p:tgtEl>
                                        <p:attrNameLst>
                                          <p:attrName>ppt_w</p:attrName>
                                        </p:attrNameLst>
                                      </p:cBhvr>
                                      <p:tavLst>
                                        <p:tav tm="0">
                                          <p:val>
                                            <p:fltVal val="0"/>
                                          </p:val>
                                        </p:tav>
                                        <p:tav tm="100000">
                                          <p:val>
                                            <p:strVal val="#ppt_w"/>
                                          </p:val>
                                        </p:tav>
                                      </p:tavLst>
                                    </p:anim>
                                    <p:anim calcmode="lin" valueType="num">
                                      <p:cBhvr>
                                        <p:cTn id="126" dur="250" fill="hold"/>
                                        <p:tgtEl>
                                          <p:spTgt spid="40"/>
                                        </p:tgtEl>
                                        <p:attrNameLst>
                                          <p:attrName>ppt_h</p:attrName>
                                        </p:attrNameLst>
                                      </p:cBhvr>
                                      <p:tavLst>
                                        <p:tav tm="0">
                                          <p:val>
                                            <p:fltVal val="0"/>
                                          </p:val>
                                        </p:tav>
                                        <p:tav tm="100000">
                                          <p:val>
                                            <p:strVal val="#ppt_h"/>
                                          </p:val>
                                        </p:tav>
                                      </p:tavLst>
                                    </p:anim>
                                    <p:animEffect transition="in" filter="fade">
                                      <p:cBhvr>
                                        <p:cTn id="127" dur="250"/>
                                        <p:tgtEl>
                                          <p:spTgt spid="40"/>
                                        </p:tgtEl>
                                      </p:cBhvr>
                                    </p:animEffect>
                                  </p:childTnLst>
                                </p:cTn>
                              </p:par>
                            </p:childTnLst>
                          </p:cTn>
                        </p:par>
                        <p:par>
                          <p:cTn id="128" fill="hold">
                            <p:stCondLst>
                              <p:cond delay="9700"/>
                            </p:stCondLst>
                            <p:childTnLst>
                              <p:par>
                                <p:cTn id="129" presetID="53" presetClass="entr" presetSubtype="16" fill="hold" grpId="0" nodeType="afterEffect">
                                  <p:stCondLst>
                                    <p:cond delay="0"/>
                                  </p:stCondLst>
                                  <p:iterate type="lt">
                                    <p:tmPct val="10000"/>
                                  </p:iterate>
                                  <p:childTnLst>
                                    <p:set>
                                      <p:cBhvr>
                                        <p:cTn id="130" dur="1" fill="hold">
                                          <p:stCondLst>
                                            <p:cond delay="0"/>
                                          </p:stCondLst>
                                        </p:cTn>
                                        <p:tgtEl>
                                          <p:spTgt spid="39"/>
                                        </p:tgtEl>
                                        <p:attrNameLst>
                                          <p:attrName>style.visibility</p:attrName>
                                        </p:attrNameLst>
                                      </p:cBhvr>
                                      <p:to>
                                        <p:strVal val="visible"/>
                                      </p:to>
                                    </p:set>
                                    <p:anim calcmode="lin" valueType="num">
                                      <p:cBhvr>
                                        <p:cTn id="131" dur="250" fill="hold"/>
                                        <p:tgtEl>
                                          <p:spTgt spid="39"/>
                                        </p:tgtEl>
                                        <p:attrNameLst>
                                          <p:attrName>ppt_w</p:attrName>
                                        </p:attrNameLst>
                                      </p:cBhvr>
                                      <p:tavLst>
                                        <p:tav tm="0">
                                          <p:val>
                                            <p:fltVal val="0"/>
                                          </p:val>
                                        </p:tav>
                                        <p:tav tm="100000">
                                          <p:val>
                                            <p:strVal val="#ppt_w"/>
                                          </p:val>
                                        </p:tav>
                                      </p:tavLst>
                                    </p:anim>
                                    <p:anim calcmode="lin" valueType="num">
                                      <p:cBhvr>
                                        <p:cTn id="132" dur="250" fill="hold"/>
                                        <p:tgtEl>
                                          <p:spTgt spid="39"/>
                                        </p:tgtEl>
                                        <p:attrNameLst>
                                          <p:attrName>ppt_h</p:attrName>
                                        </p:attrNameLst>
                                      </p:cBhvr>
                                      <p:tavLst>
                                        <p:tav tm="0">
                                          <p:val>
                                            <p:fltVal val="0"/>
                                          </p:val>
                                        </p:tav>
                                        <p:tav tm="100000">
                                          <p:val>
                                            <p:strVal val="#ppt_h"/>
                                          </p:val>
                                        </p:tav>
                                      </p:tavLst>
                                    </p:anim>
                                    <p:animEffect transition="in" filter="fade">
                                      <p:cBhvr>
                                        <p:cTn id="133" dur="250"/>
                                        <p:tgtEl>
                                          <p:spTgt spid="39"/>
                                        </p:tgtEl>
                                      </p:cBhvr>
                                    </p:animEffect>
                                  </p:childTnLst>
                                </p:cTn>
                              </p:par>
                            </p:childTnLst>
                          </p:cTn>
                        </p:par>
                        <p:par>
                          <p:cTn id="134" fill="hold">
                            <p:stCondLst>
                              <p:cond delay="11250"/>
                            </p:stCondLst>
                            <p:childTnLst>
                              <p:par>
                                <p:cTn id="135" presetID="53" presetClass="entr" presetSubtype="16" fill="hold" grpId="0" nodeType="afterEffect">
                                  <p:stCondLst>
                                    <p:cond delay="0"/>
                                  </p:stCondLst>
                                  <p:childTnLst>
                                    <p:set>
                                      <p:cBhvr>
                                        <p:cTn id="136" dur="1" fill="hold">
                                          <p:stCondLst>
                                            <p:cond delay="0"/>
                                          </p:stCondLst>
                                        </p:cTn>
                                        <p:tgtEl>
                                          <p:spTgt spid="43"/>
                                        </p:tgtEl>
                                        <p:attrNameLst>
                                          <p:attrName>style.visibility</p:attrName>
                                        </p:attrNameLst>
                                      </p:cBhvr>
                                      <p:to>
                                        <p:strVal val="visible"/>
                                      </p:to>
                                    </p:set>
                                    <p:anim calcmode="lin" valueType="num">
                                      <p:cBhvr>
                                        <p:cTn id="137" dur="250" fill="hold"/>
                                        <p:tgtEl>
                                          <p:spTgt spid="43"/>
                                        </p:tgtEl>
                                        <p:attrNameLst>
                                          <p:attrName>ppt_w</p:attrName>
                                        </p:attrNameLst>
                                      </p:cBhvr>
                                      <p:tavLst>
                                        <p:tav tm="0">
                                          <p:val>
                                            <p:fltVal val="0"/>
                                          </p:val>
                                        </p:tav>
                                        <p:tav tm="100000">
                                          <p:val>
                                            <p:strVal val="#ppt_w"/>
                                          </p:val>
                                        </p:tav>
                                      </p:tavLst>
                                    </p:anim>
                                    <p:anim calcmode="lin" valueType="num">
                                      <p:cBhvr>
                                        <p:cTn id="138" dur="250" fill="hold"/>
                                        <p:tgtEl>
                                          <p:spTgt spid="43"/>
                                        </p:tgtEl>
                                        <p:attrNameLst>
                                          <p:attrName>ppt_h</p:attrName>
                                        </p:attrNameLst>
                                      </p:cBhvr>
                                      <p:tavLst>
                                        <p:tav tm="0">
                                          <p:val>
                                            <p:fltVal val="0"/>
                                          </p:val>
                                        </p:tav>
                                        <p:tav tm="100000">
                                          <p:val>
                                            <p:strVal val="#ppt_h"/>
                                          </p:val>
                                        </p:tav>
                                      </p:tavLst>
                                    </p:anim>
                                    <p:animEffect transition="in" filter="fade">
                                      <p:cBhvr>
                                        <p:cTn id="139" dur="250"/>
                                        <p:tgtEl>
                                          <p:spTgt spid="43"/>
                                        </p:tgtEl>
                                      </p:cBhvr>
                                    </p:animEffect>
                                  </p:childTnLst>
                                </p:cTn>
                              </p:par>
                            </p:childTnLst>
                          </p:cTn>
                        </p:par>
                        <p:par>
                          <p:cTn id="140" fill="hold">
                            <p:stCondLst>
                              <p:cond delay="11500"/>
                            </p:stCondLst>
                            <p:childTnLst>
                              <p:par>
                                <p:cTn id="141" presetID="53" presetClass="entr" presetSubtype="16" fill="hold" grpId="0" nodeType="afterEffect">
                                  <p:stCondLst>
                                    <p:cond delay="0"/>
                                  </p:stCondLst>
                                  <p:childTnLst>
                                    <p:set>
                                      <p:cBhvr>
                                        <p:cTn id="142" dur="1" fill="hold">
                                          <p:stCondLst>
                                            <p:cond delay="0"/>
                                          </p:stCondLst>
                                        </p:cTn>
                                        <p:tgtEl>
                                          <p:spTgt spid="36"/>
                                        </p:tgtEl>
                                        <p:attrNameLst>
                                          <p:attrName>style.visibility</p:attrName>
                                        </p:attrNameLst>
                                      </p:cBhvr>
                                      <p:to>
                                        <p:strVal val="visible"/>
                                      </p:to>
                                    </p:set>
                                    <p:anim calcmode="lin" valueType="num">
                                      <p:cBhvr>
                                        <p:cTn id="143" dur="250" fill="hold"/>
                                        <p:tgtEl>
                                          <p:spTgt spid="36"/>
                                        </p:tgtEl>
                                        <p:attrNameLst>
                                          <p:attrName>ppt_w</p:attrName>
                                        </p:attrNameLst>
                                      </p:cBhvr>
                                      <p:tavLst>
                                        <p:tav tm="0">
                                          <p:val>
                                            <p:fltVal val="0"/>
                                          </p:val>
                                        </p:tav>
                                        <p:tav tm="100000">
                                          <p:val>
                                            <p:strVal val="#ppt_w"/>
                                          </p:val>
                                        </p:tav>
                                      </p:tavLst>
                                    </p:anim>
                                    <p:anim calcmode="lin" valueType="num">
                                      <p:cBhvr>
                                        <p:cTn id="144" dur="250" fill="hold"/>
                                        <p:tgtEl>
                                          <p:spTgt spid="36"/>
                                        </p:tgtEl>
                                        <p:attrNameLst>
                                          <p:attrName>ppt_h</p:attrName>
                                        </p:attrNameLst>
                                      </p:cBhvr>
                                      <p:tavLst>
                                        <p:tav tm="0">
                                          <p:val>
                                            <p:fltVal val="0"/>
                                          </p:val>
                                        </p:tav>
                                        <p:tav tm="100000">
                                          <p:val>
                                            <p:strVal val="#ppt_h"/>
                                          </p:val>
                                        </p:tav>
                                      </p:tavLst>
                                    </p:anim>
                                    <p:animEffect transition="in" filter="fade">
                                      <p:cBhvr>
                                        <p:cTn id="145" dur="250"/>
                                        <p:tgtEl>
                                          <p:spTgt spid="36"/>
                                        </p:tgtEl>
                                      </p:cBhvr>
                                    </p:animEffect>
                                  </p:childTnLst>
                                </p:cTn>
                              </p:par>
                            </p:childTnLst>
                          </p:cTn>
                        </p:par>
                        <p:par>
                          <p:cTn id="146" fill="hold">
                            <p:stCondLst>
                              <p:cond delay="11750"/>
                            </p:stCondLst>
                            <p:childTnLst>
                              <p:par>
                                <p:cTn id="147" presetID="53" presetClass="entr" presetSubtype="16" fill="hold" grpId="0" nodeType="afterEffect">
                                  <p:stCondLst>
                                    <p:cond delay="0"/>
                                  </p:stCondLst>
                                  <p:iterate type="lt">
                                    <p:tmPct val="10000"/>
                                  </p:iterate>
                                  <p:childTnLst>
                                    <p:set>
                                      <p:cBhvr>
                                        <p:cTn id="148" dur="1" fill="hold">
                                          <p:stCondLst>
                                            <p:cond delay="0"/>
                                          </p:stCondLst>
                                        </p:cTn>
                                        <p:tgtEl>
                                          <p:spTgt spid="35"/>
                                        </p:tgtEl>
                                        <p:attrNameLst>
                                          <p:attrName>style.visibility</p:attrName>
                                        </p:attrNameLst>
                                      </p:cBhvr>
                                      <p:to>
                                        <p:strVal val="visible"/>
                                      </p:to>
                                    </p:set>
                                    <p:anim calcmode="lin" valueType="num">
                                      <p:cBhvr>
                                        <p:cTn id="149" dur="250" fill="hold"/>
                                        <p:tgtEl>
                                          <p:spTgt spid="35"/>
                                        </p:tgtEl>
                                        <p:attrNameLst>
                                          <p:attrName>ppt_w</p:attrName>
                                        </p:attrNameLst>
                                      </p:cBhvr>
                                      <p:tavLst>
                                        <p:tav tm="0">
                                          <p:val>
                                            <p:fltVal val="0"/>
                                          </p:val>
                                        </p:tav>
                                        <p:tav tm="100000">
                                          <p:val>
                                            <p:strVal val="#ppt_w"/>
                                          </p:val>
                                        </p:tav>
                                      </p:tavLst>
                                    </p:anim>
                                    <p:anim calcmode="lin" valueType="num">
                                      <p:cBhvr>
                                        <p:cTn id="150" dur="250" fill="hold"/>
                                        <p:tgtEl>
                                          <p:spTgt spid="35"/>
                                        </p:tgtEl>
                                        <p:attrNameLst>
                                          <p:attrName>ppt_h</p:attrName>
                                        </p:attrNameLst>
                                      </p:cBhvr>
                                      <p:tavLst>
                                        <p:tav tm="0">
                                          <p:val>
                                            <p:fltVal val="0"/>
                                          </p:val>
                                        </p:tav>
                                        <p:tav tm="100000">
                                          <p:val>
                                            <p:strVal val="#ppt_h"/>
                                          </p:val>
                                        </p:tav>
                                      </p:tavLst>
                                    </p:anim>
                                    <p:animEffect transition="in" filter="fade">
                                      <p:cBhvr>
                                        <p:cTn id="151"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1" grpId="0"/>
      <p:bldP spid="32" grpId="0"/>
      <p:bldP spid="33" grpId="0"/>
      <p:bldP spid="34" grpId="0"/>
      <p:bldP spid="35" grpId="0"/>
      <p:bldP spid="36" grpId="0"/>
      <p:bldP spid="37" grpId="0"/>
      <p:bldP spid="38" grpId="0"/>
      <p:bldP spid="39" grpId="0"/>
      <p:bldP spid="40" grpId="0"/>
      <p:bldP spid="41" grpId="0" animBg="1"/>
      <p:bldP spid="42" grpId="0" animBg="1"/>
      <p:bldP spid="43" grpId="0" animBg="1"/>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Freeform 5"/>
          <p:cNvSpPr>
            <a:spLocks/>
          </p:cNvSpPr>
          <p:nvPr/>
        </p:nvSpPr>
        <p:spPr bwMode="auto">
          <a:xfrm>
            <a:off x="3877469" y="2142416"/>
            <a:ext cx="3416300" cy="3424238"/>
          </a:xfrm>
          <a:custGeom>
            <a:avLst/>
            <a:gdLst>
              <a:gd name="T0" fmla="*/ 2462 w 4677"/>
              <a:gd name="T1" fmla="*/ 0 h 4677"/>
              <a:gd name="T2" fmla="*/ 2781 w 4677"/>
              <a:gd name="T3" fmla="*/ 314 h 4677"/>
              <a:gd name="T4" fmla="*/ 3178 w 4677"/>
              <a:gd name="T5" fmla="*/ 153 h 4677"/>
              <a:gd name="T6" fmla="*/ 3385 w 4677"/>
              <a:gd name="T7" fmla="*/ 550 h 4677"/>
              <a:gd name="T8" fmla="*/ 3813 w 4677"/>
              <a:gd name="T9" fmla="*/ 519 h 4677"/>
              <a:gd name="T10" fmla="*/ 3886 w 4677"/>
              <a:gd name="T11" fmla="*/ 961 h 4677"/>
              <a:gd name="T12" fmla="*/ 4303 w 4677"/>
              <a:gd name="T13" fmla="*/ 1064 h 4677"/>
              <a:gd name="T14" fmla="*/ 4236 w 4677"/>
              <a:gd name="T15" fmla="*/ 1506 h 4677"/>
              <a:gd name="T16" fmla="*/ 4601 w 4677"/>
              <a:gd name="T17" fmla="*/ 1733 h 4677"/>
              <a:gd name="T18" fmla="*/ 4400 w 4677"/>
              <a:gd name="T19" fmla="*/ 2134 h 4677"/>
              <a:gd name="T20" fmla="*/ 4677 w 4677"/>
              <a:gd name="T21" fmla="*/ 2462 h 4677"/>
              <a:gd name="T22" fmla="*/ 4363 w 4677"/>
              <a:gd name="T23" fmla="*/ 2781 h 4677"/>
              <a:gd name="T24" fmla="*/ 4525 w 4677"/>
              <a:gd name="T25" fmla="*/ 3178 h 4677"/>
              <a:gd name="T26" fmla="*/ 4127 w 4677"/>
              <a:gd name="T27" fmla="*/ 3385 h 4677"/>
              <a:gd name="T28" fmla="*/ 4158 w 4677"/>
              <a:gd name="T29" fmla="*/ 3813 h 4677"/>
              <a:gd name="T30" fmla="*/ 3716 w 4677"/>
              <a:gd name="T31" fmla="*/ 3886 h 4677"/>
              <a:gd name="T32" fmla="*/ 3614 w 4677"/>
              <a:gd name="T33" fmla="*/ 4303 h 4677"/>
              <a:gd name="T34" fmla="*/ 3171 w 4677"/>
              <a:gd name="T35" fmla="*/ 4237 h 4677"/>
              <a:gd name="T36" fmla="*/ 2944 w 4677"/>
              <a:gd name="T37" fmla="*/ 4601 h 4677"/>
              <a:gd name="T38" fmla="*/ 2544 w 4677"/>
              <a:gd name="T39" fmla="*/ 4401 h 4677"/>
              <a:gd name="T40" fmla="*/ 2216 w 4677"/>
              <a:gd name="T41" fmla="*/ 4677 h 4677"/>
              <a:gd name="T42" fmla="*/ 1896 w 4677"/>
              <a:gd name="T43" fmla="*/ 4363 h 4677"/>
              <a:gd name="T44" fmla="*/ 1499 w 4677"/>
              <a:gd name="T45" fmla="*/ 4525 h 4677"/>
              <a:gd name="T46" fmla="*/ 1293 w 4677"/>
              <a:gd name="T47" fmla="*/ 4128 h 4677"/>
              <a:gd name="T48" fmla="*/ 864 w 4677"/>
              <a:gd name="T49" fmla="*/ 4158 h 4677"/>
              <a:gd name="T50" fmla="*/ 791 w 4677"/>
              <a:gd name="T51" fmla="*/ 3717 h 4677"/>
              <a:gd name="T52" fmla="*/ 374 w 4677"/>
              <a:gd name="T53" fmla="*/ 3614 h 4677"/>
              <a:gd name="T54" fmla="*/ 441 w 4677"/>
              <a:gd name="T55" fmla="*/ 3171 h 4677"/>
              <a:gd name="T56" fmla="*/ 76 w 4677"/>
              <a:gd name="T57" fmla="*/ 2945 h 4677"/>
              <a:gd name="T58" fmla="*/ 277 w 4677"/>
              <a:gd name="T59" fmla="*/ 2544 h 4677"/>
              <a:gd name="T60" fmla="*/ 0 w 4677"/>
              <a:gd name="T61" fmla="*/ 2216 h 4677"/>
              <a:gd name="T62" fmla="*/ 314 w 4677"/>
              <a:gd name="T63" fmla="*/ 1897 h 4677"/>
              <a:gd name="T64" fmla="*/ 152 w 4677"/>
              <a:gd name="T65" fmla="*/ 1499 h 4677"/>
              <a:gd name="T66" fmla="*/ 550 w 4677"/>
              <a:gd name="T67" fmla="*/ 1293 h 4677"/>
              <a:gd name="T68" fmla="*/ 519 w 4677"/>
              <a:gd name="T69" fmla="*/ 865 h 4677"/>
              <a:gd name="T70" fmla="*/ 961 w 4677"/>
              <a:gd name="T71" fmla="*/ 792 h 4677"/>
              <a:gd name="T72" fmla="*/ 1063 w 4677"/>
              <a:gd name="T73" fmla="*/ 375 h 4677"/>
              <a:gd name="T74" fmla="*/ 1506 w 4677"/>
              <a:gd name="T75" fmla="*/ 441 h 4677"/>
              <a:gd name="T76" fmla="*/ 1733 w 4677"/>
              <a:gd name="T77" fmla="*/ 77 h 4677"/>
              <a:gd name="T78" fmla="*/ 2133 w 4677"/>
              <a:gd name="T79" fmla="*/ 277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77" h="4677">
                <a:moveTo>
                  <a:pt x="2216" y="0"/>
                </a:moveTo>
                <a:lnTo>
                  <a:pt x="2462" y="0"/>
                </a:lnTo>
                <a:lnTo>
                  <a:pt x="2544" y="277"/>
                </a:lnTo>
                <a:cubicBezTo>
                  <a:pt x="2624" y="285"/>
                  <a:pt x="2703" y="297"/>
                  <a:pt x="2781" y="314"/>
                </a:cubicBezTo>
                <a:lnTo>
                  <a:pt x="2944" y="77"/>
                </a:lnTo>
                <a:lnTo>
                  <a:pt x="3178" y="153"/>
                </a:lnTo>
                <a:lnTo>
                  <a:pt x="3171" y="441"/>
                </a:lnTo>
                <a:cubicBezTo>
                  <a:pt x="3244" y="473"/>
                  <a:pt x="3316" y="510"/>
                  <a:pt x="3385" y="550"/>
                </a:cubicBezTo>
                <a:lnTo>
                  <a:pt x="3614" y="375"/>
                </a:lnTo>
                <a:lnTo>
                  <a:pt x="3813" y="519"/>
                </a:lnTo>
                <a:lnTo>
                  <a:pt x="3716" y="792"/>
                </a:lnTo>
                <a:cubicBezTo>
                  <a:pt x="3776" y="845"/>
                  <a:pt x="3833" y="901"/>
                  <a:pt x="3886" y="961"/>
                </a:cubicBezTo>
                <a:lnTo>
                  <a:pt x="4158" y="865"/>
                </a:lnTo>
                <a:lnTo>
                  <a:pt x="4303" y="1064"/>
                </a:lnTo>
                <a:lnTo>
                  <a:pt x="4127" y="1293"/>
                </a:lnTo>
                <a:cubicBezTo>
                  <a:pt x="4168" y="1362"/>
                  <a:pt x="4204" y="1433"/>
                  <a:pt x="4236" y="1506"/>
                </a:cubicBezTo>
                <a:lnTo>
                  <a:pt x="4525" y="1499"/>
                </a:lnTo>
                <a:lnTo>
                  <a:pt x="4601" y="1733"/>
                </a:lnTo>
                <a:lnTo>
                  <a:pt x="4363" y="1897"/>
                </a:lnTo>
                <a:cubicBezTo>
                  <a:pt x="4380" y="1974"/>
                  <a:pt x="4393" y="2053"/>
                  <a:pt x="4400" y="2134"/>
                </a:cubicBezTo>
                <a:lnTo>
                  <a:pt x="4677" y="2216"/>
                </a:lnTo>
                <a:lnTo>
                  <a:pt x="4677" y="2462"/>
                </a:lnTo>
                <a:lnTo>
                  <a:pt x="4400" y="2544"/>
                </a:lnTo>
                <a:cubicBezTo>
                  <a:pt x="4393" y="2624"/>
                  <a:pt x="4380" y="2703"/>
                  <a:pt x="4363" y="2781"/>
                </a:cubicBezTo>
                <a:lnTo>
                  <a:pt x="4601" y="2945"/>
                </a:lnTo>
                <a:lnTo>
                  <a:pt x="4525" y="3178"/>
                </a:lnTo>
                <a:lnTo>
                  <a:pt x="4236" y="3171"/>
                </a:lnTo>
                <a:cubicBezTo>
                  <a:pt x="4204" y="3245"/>
                  <a:pt x="4168" y="3316"/>
                  <a:pt x="4127" y="3385"/>
                </a:cubicBezTo>
                <a:lnTo>
                  <a:pt x="4303" y="3614"/>
                </a:lnTo>
                <a:lnTo>
                  <a:pt x="4158" y="3813"/>
                </a:lnTo>
                <a:lnTo>
                  <a:pt x="3886" y="3717"/>
                </a:lnTo>
                <a:cubicBezTo>
                  <a:pt x="3833" y="3776"/>
                  <a:pt x="3776" y="3833"/>
                  <a:pt x="3716" y="3886"/>
                </a:cubicBezTo>
                <a:lnTo>
                  <a:pt x="3813" y="4159"/>
                </a:lnTo>
                <a:lnTo>
                  <a:pt x="3614" y="4303"/>
                </a:lnTo>
                <a:lnTo>
                  <a:pt x="3385" y="4128"/>
                </a:lnTo>
                <a:cubicBezTo>
                  <a:pt x="3316" y="4168"/>
                  <a:pt x="3244" y="4204"/>
                  <a:pt x="3171" y="4237"/>
                </a:cubicBezTo>
                <a:lnTo>
                  <a:pt x="3178" y="4525"/>
                </a:lnTo>
                <a:lnTo>
                  <a:pt x="2944" y="4601"/>
                </a:lnTo>
                <a:lnTo>
                  <a:pt x="2781" y="4363"/>
                </a:lnTo>
                <a:cubicBezTo>
                  <a:pt x="2703" y="4380"/>
                  <a:pt x="2624" y="4393"/>
                  <a:pt x="2544" y="4401"/>
                </a:cubicBezTo>
                <a:lnTo>
                  <a:pt x="2461" y="4677"/>
                </a:lnTo>
                <a:lnTo>
                  <a:pt x="2216" y="4677"/>
                </a:lnTo>
                <a:lnTo>
                  <a:pt x="2133" y="4401"/>
                </a:lnTo>
                <a:cubicBezTo>
                  <a:pt x="2053" y="4393"/>
                  <a:pt x="1974" y="4380"/>
                  <a:pt x="1896" y="4363"/>
                </a:cubicBezTo>
                <a:lnTo>
                  <a:pt x="1733" y="4601"/>
                </a:lnTo>
                <a:lnTo>
                  <a:pt x="1499" y="4525"/>
                </a:lnTo>
                <a:lnTo>
                  <a:pt x="1506" y="4237"/>
                </a:lnTo>
                <a:cubicBezTo>
                  <a:pt x="1433" y="4204"/>
                  <a:pt x="1361" y="4168"/>
                  <a:pt x="1293" y="4128"/>
                </a:cubicBezTo>
                <a:lnTo>
                  <a:pt x="1063" y="4303"/>
                </a:lnTo>
                <a:lnTo>
                  <a:pt x="864" y="4158"/>
                </a:lnTo>
                <a:lnTo>
                  <a:pt x="961" y="3886"/>
                </a:lnTo>
                <a:cubicBezTo>
                  <a:pt x="901" y="3833"/>
                  <a:pt x="844" y="3776"/>
                  <a:pt x="791" y="3717"/>
                </a:cubicBezTo>
                <a:lnTo>
                  <a:pt x="519" y="3813"/>
                </a:lnTo>
                <a:lnTo>
                  <a:pt x="374" y="3614"/>
                </a:lnTo>
                <a:lnTo>
                  <a:pt x="550" y="3385"/>
                </a:lnTo>
                <a:cubicBezTo>
                  <a:pt x="509" y="3316"/>
                  <a:pt x="473" y="3245"/>
                  <a:pt x="441" y="3171"/>
                </a:cubicBezTo>
                <a:lnTo>
                  <a:pt x="152" y="3178"/>
                </a:lnTo>
                <a:lnTo>
                  <a:pt x="76" y="2945"/>
                </a:lnTo>
                <a:lnTo>
                  <a:pt x="314" y="2781"/>
                </a:lnTo>
                <a:cubicBezTo>
                  <a:pt x="297" y="2703"/>
                  <a:pt x="285" y="2624"/>
                  <a:pt x="277" y="2544"/>
                </a:cubicBezTo>
                <a:lnTo>
                  <a:pt x="0" y="2462"/>
                </a:lnTo>
                <a:lnTo>
                  <a:pt x="0" y="2216"/>
                </a:lnTo>
                <a:lnTo>
                  <a:pt x="277" y="2134"/>
                </a:lnTo>
                <a:cubicBezTo>
                  <a:pt x="285" y="2053"/>
                  <a:pt x="297" y="1974"/>
                  <a:pt x="314" y="1897"/>
                </a:cubicBezTo>
                <a:lnTo>
                  <a:pt x="76" y="1733"/>
                </a:lnTo>
                <a:lnTo>
                  <a:pt x="152" y="1499"/>
                </a:lnTo>
                <a:lnTo>
                  <a:pt x="441" y="1506"/>
                </a:lnTo>
                <a:cubicBezTo>
                  <a:pt x="473" y="1433"/>
                  <a:pt x="509" y="1362"/>
                  <a:pt x="550" y="1293"/>
                </a:cubicBezTo>
                <a:lnTo>
                  <a:pt x="374" y="1064"/>
                </a:lnTo>
                <a:lnTo>
                  <a:pt x="519" y="865"/>
                </a:lnTo>
                <a:lnTo>
                  <a:pt x="791" y="961"/>
                </a:lnTo>
                <a:cubicBezTo>
                  <a:pt x="844" y="901"/>
                  <a:pt x="901" y="845"/>
                  <a:pt x="961" y="792"/>
                </a:cubicBezTo>
                <a:lnTo>
                  <a:pt x="864" y="519"/>
                </a:lnTo>
                <a:lnTo>
                  <a:pt x="1063" y="375"/>
                </a:lnTo>
                <a:lnTo>
                  <a:pt x="1293" y="550"/>
                </a:lnTo>
                <a:cubicBezTo>
                  <a:pt x="1361" y="510"/>
                  <a:pt x="1433" y="473"/>
                  <a:pt x="1506" y="441"/>
                </a:cubicBezTo>
                <a:lnTo>
                  <a:pt x="1499" y="153"/>
                </a:lnTo>
                <a:lnTo>
                  <a:pt x="1733" y="77"/>
                </a:lnTo>
                <a:lnTo>
                  <a:pt x="1896" y="314"/>
                </a:lnTo>
                <a:cubicBezTo>
                  <a:pt x="1974" y="297"/>
                  <a:pt x="2053" y="285"/>
                  <a:pt x="2133" y="277"/>
                </a:cubicBezTo>
                <a:lnTo>
                  <a:pt x="2216" y="0"/>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Freeform 6"/>
          <p:cNvSpPr>
            <a:spLocks/>
          </p:cNvSpPr>
          <p:nvPr/>
        </p:nvSpPr>
        <p:spPr bwMode="auto">
          <a:xfrm>
            <a:off x="1248569" y="1820153"/>
            <a:ext cx="2744787" cy="2751138"/>
          </a:xfrm>
          <a:custGeom>
            <a:avLst/>
            <a:gdLst>
              <a:gd name="T0" fmla="*/ 2199 w 3758"/>
              <a:gd name="T1" fmla="*/ 270 h 3758"/>
              <a:gd name="T2" fmla="*/ 2546 w 3758"/>
              <a:gd name="T3" fmla="*/ 121 h 3758"/>
              <a:gd name="T4" fmla="*/ 2790 w 3758"/>
              <a:gd name="T5" fmla="*/ 516 h 3758"/>
              <a:gd name="T6" fmla="*/ 3168 w 3758"/>
              <a:gd name="T7" fmla="*/ 510 h 3758"/>
              <a:gd name="T8" fmla="*/ 3243 w 3758"/>
              <a:gd name="T9" fmla="*/ 968 h 3758"/>
              <a:gd name="T10" fmla="*/ 3594 w 3758"/>
              <a:gd name="T11" fmla="*/ 1107 h 3758"/>
              <a:gd name="T12" fmla="*/ 3487 w 3758"/>
              <a:gd name="T13" fmla="*/ 1559 h 3758"/>
              <a:gd name="T14" fmla="*/ 3758 w 3758"/>
              <a:gd name="T15" fmla="*/ 1822 h 3758"/>
              <a:gd name="T16" fmla="*/ 3488 w 3758"/>
              <a:gd name="T17" fmla="*/ 2199 h 3758"/>
              <a:gd name="T18" fmla="*/ 3637 w 3758"/>
              <a:gd name="T19" fmla="*/ 2545 h 3758"/>
              <a:gd name="T20" fmla="*/ 3242 w 3758"/>
              <a:gd name="T21" fmla="*/ 2790 h 3758"/>
              <a:gd name="T22" fmla="*/ 3248 w 3758"/>
              <a:gd name="T23" fmla="*/ 3167 h 3758"/>
              <a:gd name="T24" fmla="*/ 2790 w 3758"/>
              <a:gd name="T25" fmla="*/ 3242 h 3758"/>
              <a:gd name="T26" fmla="*/ 2651 w 3758"/>
              <a:gd name="T27" fmla="*/ 3593 h 3758"/>
              <a:gd name="T28" fmla="*/ 2199 w 3758"/>
              <a:gd name="T29" fmla="*/ 3487 h 3758"/>
              <a:gd name="T30" fmla="*/ 1936 w 3758"/>
              <a:gd name="T31" fmla="*/ 3758 h 3758"/>
              <a:gd name="T32" fmla="*/ 1559 w 3758"/>
              <a:gd name="T33" fmla="*/ 3487 h 3758"/>
              <a:gd name="T34" fmla="*/ 1213 w 3758"/>
              <a:gd name="T35" fmla="*/ 3637 h 3758"/>
              <a:gd name="T36" fmla="*/ 968 w 3758"/>
              <a:gd name="T37" fmla="*/ 3242 h 3758"/>
              <a:gd name="T38" fmla="*/ 591 w 3758"/>
              <a:gd name="T39" fmla="*/ 3248 h 3758"/>
              <a:gd name="T40" fmla="*/ 516 w 3758"/>
              <a:gd name="T41" fmla="*/ 2790 h 3758"/>
              <a:gd name="T42" fmla="*/ 165 w 3758"/>
              <a:gd name="T43" fmla="*/ 2651 h 3758"/>
              <a:gd name="T44" fmla="*/ 271 w 3758"/>
              <a:gd name="T45" fmla="*/ 2198 h 3758"/>
              <a:gd name="T46" fmla="*/ 0 w 3758"/>
              <a:gd name="T47" fmla="*/ 1936 h 3758"/>
              <a:gd name="T48" fmla="*/ 271 w 3758"/>
              <a:gd name="T49" fmla="*/ 1558 h 3758"/>
              <a:gd name="T50" fmla="*/ 121 w 3758"/>
              <a:gd name="T51" fmla="*/ 1212 h 3758"/>
              <a:gd name="T52" fmla="*/ 516 w 3758"/>
              <a:gd name="T53" fmla="*/ 968 h 3758"/>
              <a:gd name="T54" fmla="*/ 510 w 3758"/>
              <a:gd name="T55" fmla="*/ 590 h 3758"/>
              <a:gd name="T56" fmla="*/ 968 w 3758"/>
              <a:gd name="T57" fmla="*/ 515 h 3758"/>
              <a:gd name="T58" fmla="*/ 1107 w 3758"/>
              <a:gd name="T59" fmla="*/ 164 h 3758"/>
              <a:gd name="T60" fmla="*/ 1560 w 3758"/>
              <a:gd name="T61" fmla="*/ 271 h 3758"/>
              <a:gd name="T62" fmla="*/ 1822 w 3758"/>
              <a:gd name="T63" fmla="*/ 0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58" h="3758">
                <a:moveTo>
                  <a:pt x="1917" y="240"/>
                </a:moveTo>
                <a:cubicBezTo>
                  <a:pt x="2013" y="242"/>
                  <a:pt x="2108" y="252"/>
                  <a:pt x="2199" y="270"/>
                </a:cubicBezTo>
                <a:lnTo>
                  <a:pt x="2344" y="57"/>
                </a:lnTo>
                <a:lnTo>
                  <a:pt x="2546" y="121"/>
                </a:lnTo>
                <a:lnTo>
                  <a:pt x="2541" y="379"/>
                </a:lnTo>
                <a:cubicBezTo>
                  <a:pt x="2628" y="417"/>
                  <a:pt x="2712" y="463"/>
                  <a:pt x="2790" y="516"/>
                </a:cubicBezTo>
                <a:lnTo>
                  <a:pt x="3006" y="374"/>
                </a:lnTo>
                <a:lnTo>
                  <a:pt x="3168" y="510"/>
                </a:lnTo>
                <a:lnTo>
                  <a:pt x="3065" y="747"/>
                </a:lnTo>
                <a:cubicBezTo>
                  <a:pt x="3130" y="815"/>
                  <a:pt x="3190" y="889"/>
                  <a:pt x="3243" y="968"/>
                </a:cubicBezTo>
                <a:lnTo>
                  <a:pt x="3496" y="919"/>
                </a:lnTo>
                <a:lnTo>
                  <a:pt x="3594" y="1107"/>
                </a:lnTo>
                <a:lnTo>
                  <a:pt x="3408" y="1286"/>
                </a:lnTo>
                <a:cubicBezTo>
                  <a:pt x="3442" y="1374"/>
                  <a:pt x="3469" y="1465"/>
                  <a:pt x="3487" y="1559"/>
                </a:cubicBezTo>
                <a:lnTo>
                  <a:pt x="3740" y="1611"/>
                </a:lnTo>
                <a:lnTo>
                  <a:pt x="3758" y="1822"/>
                </a:lnTo>
                <a:lnTo>
                  <a:pt x="3518" y="1916"/>
                </a:lnTo>
                <a:cubicBezTo>
                  <a:pt x="3516" y="2013"/>
                  <a:pt x="3506" y="2107"/>
                  <a:pt x="3488" y="2199"/>
                </a:cubicBezTo>
                <a:lnTo>
                  <a:pt x="3701" y="2344"/>
                </a:lnTo>
                <a:lnTo>
                  <a:pt x="3637" y="2545"/>
                </a:lnTo>
                <a:lnTo>
                  <a:pt x="3379" y="2541"/>
                </a:lnTo>
                <a:cubicBezTo>
                  <a:pt x="3341" y="2628"/>
                  <a:pt x="3295" y="2711"/>
                  <a:pt x="3242" y="2790"/>
                </a:cubicBezTo>
                <a:lnTo>
                  <a:pt x="3384" y="3005"/>
                </a:lnTo>
                <a:lnTo>
                  <a:pt x="3248" y="3167"/>
                </a:lnTo>
                <a:lnTo>
                  <a:pt x="3011" y="3064"/>
                </a:lnTo>
                <a:cubicBezTo>
                  <a:pt x="2943" y="3130"/>
                  <a:pt x="2869" y="3189"/>
                  <a:pt x="2790" y="3242"/>
                </a:cubicBezTo>
                <a:lnTo>
                  <a:pt x="2839" y="3496"/>
                </a:lnTo>
                <a:lnTo>
                  <a:pt x="2651" y="3593"/>
                </a:lnTo>
                <a:lnTo>
                  <a:pt x="2472" y="3408"/>
                </a:lnTo>
                <a:cubicBezTo>
                  <a:pt x="2384" y="3442"/>
                  <a:pt x="2293" y="3468"/>
                  <a:pt x="2199" y="3487"/>
                </a:cubicBezTo>
                <a:lnTo>
                  <a:pt x="2147" y="3740"/>
                </a:lnTo>
                <a:lnTo>
                  <a:pt x="1936" y="3758"/>
                </a:lnTo>
                <a:lnTo>
                  <a:pt x="1842" y="3518"/>
                </a:lnTo>
                <a:cubicBezTo>
                  <a:pt x="1745" y="3516"/>
                  <a:pt x="1651" y="3505"/>
                  <a:pt x="1559" y="3487"/>
                </a:cubicBezTo>
                <a:lnTo>
                  <a:pt x="1414" y="3701"/>
                </a:lnTo>
                <a:lnTo>
                  <a:pt x="1213" y="3637"/>
                </a:lnTo>
                <a:lnTo>
                  <a:pt x="1217" y="3379"/>
                </a:lnTo>
                <a:cubicBezTo>
                  <a:pt x="1130" y="3340"/>
                  <a:pt x="1047" y="3295"/>
                  <a:pt x="968" y="3242"/>
                </a:cubicBezTo>
                <a:lnTo>
                  <a:pt x="753" y="3384"/>
                </a:lnTo>
                <a:lnTo>
                  <a:pt x="591" y="3248"/>
                </a:lnTo>
                <a:lnTo>
                  <a:pt x="694" y="3011"/>
                </a:lnTo>
                <a:cubicBezTo>
                  <a:pt x="628" y="2943"/>
                  <a:pt x="569" y="2869"/>
                  <a:pt x="516" y="2790"/>
                </a:cubicBezTo>
                <a:lnTo>
                  <a:pt x="262" y="2838"/>
                </a:lnTo>
                <a:lnTo>
                  <a:pt x="165" y="2651"/>
                </a:lnTo>
                <a:lnTo>
                  <a:pt x="350" y="2471"/>
                </a:lnTo>
                <a:cubicBezTo>
                  <a:pt x="316" y="2384"/>
                  <a:pt x="290" y="2293"/>
                  <a:pt x="271" y="2198"/>
                </a:cubicBezTo>
                <a:lnTo>
                  <a:pt x="18" y="2147"/>
                </a:lnTo>
                <a:lnTo>
                  <a:pt x="0" y="1936"/>
                </a:lnTo>
                <a:lnTo>
                  <a:pt x="240" y="1841"/>
                </a:lnTo>
                <a:cubicBezTo>
                  <a:pt x="242" y="1745"/>
                  <a:pt x="252" y="1650"/>
                  <a:pt x="271" y="1558"/>
                </a:cubicBezTo>
                <a:lnTo>
                  <a:pt x="57" y="1414"/>
                </a:lnTo>
                <a:lnTo>
                  <a:pt x="121" y="1212"/>
                </a:lnTo>
                <a:lnTo>
                  <a:pt x="379" y="1217"/>
                </a:lnTo>
                <a:cubicBezTo>
                  <a:pt x="418" y="1130"/>
                  <a:pt x="463" y="1046"/>
                  <a:pt x="516" y="968"/>
                </a:cubicBezTo>
                <a:lnTo>
                  <a:pt x="374" y="752"/>
                </a:lnTo>
                <a:lnTo>
                  <a:pt x="510" y="590"/>
                </a:lnTo>
                <a:lnTo>
                  <a:pt x="747" y="693"/>
                </a:lnTo>
                <a:cubicBezTo>
                  <a:pt x="815" y="628"/>
                  <a:pt x="889" y="568"/>
                  <a:pt x="968" y="515"/>
                </a:cubicBezTo>
                <a:lnTo>
                  <a:pt x="920" y="262"/>
                </a:lnTo>
                <a:lnTo>
                  <a:pt x="1107" y="164"/>
                </a:lnTo>
                <a:lnTo>
                  <a:pt x="1287" y="350"/>
                </a:lnTo>
                <a:cubicBezTo>
                  <a:pt x="1374" y="316"/>
                  <a:pt x="1465" y="289"/>
                  <a:pt x="1560" y="271"/>
                </a:cubicBezTo>
                <a:lnTo>
                  <a:pt x="1611" y="18"/>
                </a:lnTo>
                <a:lnTo>
                  <a:pt x="1822" y="0"/>
                </a:lnTo>
                <a:lnTo>
                  <a:pt x="1917" y="240"/>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Freeform 7"/>
          <p:cNvSpPr>
            <a:spLocks/>
          </p:cNvSpPr>
          <p:nvPr/>
        </p:nvSpPr>
        <p:spPr bwMode="auto">
          <a:xfrm>
            <a:off x="6923881" y="1518528"/>
            <a:ext cx="2259012" cy="2263775"/>
          </a:xfrm>
          <a:custGeom>
            <a:avLst/>
            <a:gdLst>
              <a:gd name="T0" fmla="*/ 1582 w 3091"/>
              <a:gd name="T1" fmla="*/ 0 h 3091"/>
              <a:gd name="T2" fmla="*/ 1793 w 3091"/>
              <a:gd name="T3" fmla="*/ 20 h 3091"/>
              <a:gd name="T4" fmla="*/ 1844 w 3091"/>
              <a:gd name="T5" fmla="*/ 275 h 3091"/>
              <a:gd name="T6" fmla="*/ 2145 w 3091"/>
              <a:gd name="T7" fmla="*/ 386 h 3091"/>
              <a:gd name="T8" fmla="*/ 2350 w 3091"/>
              <a:gd name="T9" fmla="*/ 226 h 3091"/>
              <a:gd name="T10" fmla="*/ 2523 w 3091"/>
              <a:gd name="T11" fmla="*/ 348 h 3091"/>
              <a:gd name="T12" fmla="*/ 2439 w 3091"/>
              <a:gd name="T13" fmla="*/ 595 h 3091"/>
              <a:gd name="T14" fmla="*/ 2644 w 3091"/>
              <a:gd name="T15" fmla="*/ 842 h 3091"/>
              <a:gd name="T16" fmla="*/ 2903 w 3091"/>
              <a:gd name="T17" fmla="*/ 805 h 3091"/>
              <a:gd name="T18" fmla="*/ 2991 w 3091"/>
              <a:gd name="T19" fmla="*/ 997 h 3091"/>
              <a:gd name="T20" fmla="*/ 2795 w 3091"/>
              <a:gd name="T21" fmla="*/ 1169 h 3091"/>
              <a:gd name="T22" fmla="*/ 2849 w 3091"/>
              <a:gd name="T23" fmla="*/ 1486 h 3091"/>
              <a:gd name="T24" fmla="*/ 3091 w 3091"/>
              <a:gd name="T25" fmla="*/ 1583 h 3091"/>
              <a:gd name="T26" fmla="*/ 3072 w 3091"/>
              <a:gd name="T27" fmla="*/ 1793 h 3091"/>
              <a:gd name="T28" fmla="*/ 2816 w 3091"/>
              <a:gd name="T29" fmla="*/ 1844 h 3091"/>
              <a:gd name="T30" fmla="*/ 2705 w 3091"/>
              <a:gd name="T31" fmla="*/ 2146 h 3091"/>
              <a:gd name="T32" fmla="*/ 2866 w 3091"/>
              <a:gd name="T33" fmla="*/ 2351 h 3091"/>
              <a:gd name="T34" fmla="*/ 2743 w 3091"/>
              <a:gd name="T35" fmla="*/ 2523 h 3091"/>
              <a:gd name="T36" fmla="*/ 2496 w 3091"/>
              <a:gd name="T37" fmla="*/ 2440 h 3091"/>
              <a:gd name="T38" fmla="*/ 2249 w 3091"/>
              <a:gd name="T39" fmla="*/ 2645 h 3091"/>
              <a:gd name="T40" fmla="*/ 2286 w 3091"/>
              <a:gd name="T41" fmla="*/ 2903 h 3091"/>
              <a:gd name="T42" fmla="*/ 2094 w 3091"/>
              <a:gd name="T43" fmla="*/ 2991 h 3091"/>
              <a:gd name="T44" fmla="*/ 1922 w 3091"/>
              <a:gd name="T45" fmla="*/ 2796 h 3091"/>
              <a:gd name="T46" fmla="*/ 1605 w 3091"/>
              <a:gd name="T47" fmla="*/ 2850 h 3091"/>
              <a:gd name="T48" fmla="*/ 1508 w 3091"/>
              <a:gd name="T49" fmla="*/ 3091 h 3091"/>
              <a:gd name="T50" fmla="*/ 1298 w 3091"/>
              <a:gd name="T51" fmla="*/ 3072 h 3091"/>
              <a:gd name="T52" fmla="*/ 1247 w 3091"/>
              <a:gd name="T53" fmla="*/ 2816 h 3091"/>
              <a:gd name="T54" fmla="*/ 945 w 3091"/>
              <a:gd name="T55" fmla="*/ 2705 h 3091"/>
              <a:gd name="T56" fmla="*/ 741 w 3091"/>
              <a:gd name="T57" fmla="*/ 2866 h 3091"/>
              <a:gd name="T58" fmla="*/ 568 w 3091"/>
              <a:gd name="T59" fmla="*/ 2744 h 3091"/>
              <a:gd name="T60" fmla="*/ 652 w 3091"/>
              <a:gd name="T61" fmla="*/ 2497 h 3091"/>
              <a:gd name="T62" fmla="*/ 446 w 3091"/>
              <a:gd name="T63" fmla="*/ 2250 h 3091"/>
              <a:gd name="T64" fmla="*/ 188 w 3091"/>
              <a:gd name="T65" fmla="*/ 2287 h 3091"/>
              <a:gd name="T66" fmla="*/ 100 w 3091"/>
              <a:gd name="T67" fmla="*/ 2094 h 3091"/>
              <a:gd name="T68" fmla="*/ 296 w 3091"/>
              <a:gd name="T69" fmla="*/ 1922 h 3091"/>
              <a:gd name="T70" fmla="*/ 242 w 3091"/>
              <a:gd name="T71" fmla="*/ 1606 h 3091"/>
              <a:gd name="T72" fmla="*/ 0 w 3091"/>
              <a:gd name="T73" fmla="*/ 1509 h 3091"/>
              <a:gd name="T74" fmla="*/ 19 w 3091"/>
              <a:gd name="T75" fmla="*/ 1298 h 3091"/>
              <a:gd name="T76" fmla="*/ 275 w 3091"/>
              <a:gd name="T77" fmla="*/ 1247 h 3091"/>
              <a:gd name="T78" fmla="*/ 386 w 3091"/>
              <a:gd name="T79" fmla="*/ 946 h 3091"/>
              <a:gd name="T80" fmla="*/ 225 w 3091"/>
              <a:gd name="T81" fmla="*/ 741 h 3091"/>
              <a:gd name="T82" fmla="*/ 348 w 3091"/>
              <a:gd name="T83" fmla="*/ 568 h 3091"/>
              <a:gd name="T84" fmla="*/ 595 w 3091"/>
              <a:gd name="T85" fmla="*/ 652 h 3091"/>
              <a:gd name="T86" fmla="*/ 841 w 3091"/>
              <a:gd name="T87" fmla="*/ 447 h 3091"/>
              <a:gd name="T88" fmla="*/ 805 w 3091"/>
              <a:gd name="T89" fmla="*/ 189 h 3091"/>
              <a:gd name="T90" fmla="*/ 997 w 3091"/>
              <a:gd name="T91" fmla="*/ 100 h 3091"/>
              <a:gd name="T92" fmla="*/ 1169 w 3091"/>
              <a:gd name="T93" fmla="*/ 296 h 3091"/>
              <a:gd name="T94" fmla="*/ 1485 w 3091"/>
              <a:gd name="T95" fmla="*/ 242 h 3091"/>
              <a:gd name="T96" fmla="*/ 1582 w 3091"/>
              <a:gd name="T97" fmla="*/ 0 h 3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91" h="3091">
                <a:moveTo>
                  <a:pt x="1582" y="0"/>
                </a:moveTo>
                <a:lnTo>
                  <a:pt x="1793" y="20"/>
                </a:lnTo>
                <a:lnTo>
                  <a:pt x="1844" y="275"/>
                </a:lnTo>
                <a:cubicBezTo>
                  <a:pt x="1950" y="300"/>
                  <a:pt x="2051" y="338"/>
                  <a:pt x="2145" y="386"/>
                </a:cubicBezTo>
                <a:lnTo>
                  <a:pt x="2350" y="226"/>
                </a:lnTo>
                <a:lnTo>
                  <a:pt x="2523" y="348"/>
                </a:lnTo>
                <a:lnTo>
                  <a:pt x="2439" y="595"/>
                </a:lnTo>
                <a:cubicBezTo>
                  <a:pt x="2517" y="668"/>
                  <a:pt x="2586" y="751"/>
                  <a:pt x="2644" y="842"/>
                </a:cubicBezTo>
                <a:lnTo>
                  <a:pt x="2903" y="805"/>
                </a:lnTo>
                <a:lnTo>
                  <a:pt x="2991" y="997"/>
                </a:lnTo>
                <a:lnTo>
                  <a:pt x="2795" y="1169"/>
                </a:lnTo>
                <a:cubicBezTo>
                  <a:pt x="2826" y="1270"/>
                  <a:pt x="2844" y="1376"/>
                  <a:pt x="2849" y="1486"/>
                </a:cubicBezTo>
                <a:lnTo>
                  <a:pt x="3091" y="1583"/>
                </a:lnTo>
                <a:lnTo>
                  <a:pt x="3072" y="1793"/>
                </a:lnTo>
                <a:lnTo>
                  <a:pt x="2816" y="1844"/>
                </a:lnTo>
                <a:cubicBezTo>
                  <a:pt x="2791" y="1951"/>
                  <a:pt x="2753" y="2052"/>
                  <a:pt x="2705" y="2146"/>
                </a:cubicBezTo>
                <a:lnTo>
                  <a:pt x="2866" y="2351"/>
                </a:lnTo>
                <a:lnTo>
                  <a:pt x="2743" y="2523"/>
                </a:lnTo>
                <a:lnTo>
                  <a:pt x="2496" y="2440"/>
                </a:lnTo>
                <a:cubicBezTo>
                  <a:pt x="2423" y="2518"/>
                  <a:pt x="2340" y="2587"/>
                  <a:pt x="2249" y="2645"/>
                </a:cubicBezTo>
                <a:lnTo>
                  <a:pt x="2286" y="2903"/>
                </a:lnTo>
                <a:lnTo>
                  <a:pt x="2094" y="2991"/>
                </a:lnTo>
                <a:lnTo>
                  <a:pt x="1922" y="2796"/>
                </a:lnTo>
                <a:cubicBezTo>
                  <a:pt x="1821" y="2826"/>
                  <a:pt x="1715" y="2845"/>
                  <a:pt x="1605" y="2850"/>
                </a:cubicBezTo>
                <a:lnTo>
                  <a:pt x="1508" y="3091"/>
                </a:lnTo>
                <a:lnTo>
                  <a:pt x="1298" y="3072"/>
                </a:lnTo>
                <a:lnTo>
                  <a:pt x="1247" y="2816"/>
                </a:lnTo>
                <a:cubicBezTo>
                  <a:pt x="1140" y="2791"/>
                  <a:pt x="1039" y="2754"/>
                  <a:pt x="945" y="2705"/>
                </a:cubicBezTo>
                <a:lnTo>
                  <a:pt x="741" y="2866"/>
                </a:lnTo>
                <a:lnTo>
                  <a:pt x="568" y="2744"/>
                </a:lnTo>
                <a:lnTo>
                  <a:pt x="652" y="2497"/>
                </a:lnTo>
                <a:cubicBezTo>
                  <a:pt x="573" y="2423"/>
                  <a:pt x="504" y="2340"/>
                  <a:pt x="446" y="2250"/>
                </a:cubicBezTo>
                <a:lnTo>
                  <a:pt x="188" y="2287"/>
                </a:lnTo>
                <a:lnTo>
                  <a:pt x="100" y="2094"/>
                </a:lnTo>
                <a:lnTo>
                  <a:pt x="296" y="1922"/>
                </a:lnTo>
                <a:cubicBezTo>
                  <a:pt x="265" y="1821"/>
                  <a:pt x="247" y="1715"/>
                  <a:pt x="242" y="1606"/>
                </a:cubicBezTo>
                <a:lnTo>
                  <a:pt x="0" y="1509"/>
                </a:lnTo>
                <a:lnTo>
                  <a:pt x="19" y="1298"/>
                </a:lnTo>
                <a:lnTo>
                  <a:pt x="275" y="1247"/>
                </a:lnTo>
                <a:cubicBezTo>
                  <a:pt x="300" y="1141"/>
                  <a:pt x="337" y="1040"/>
                  <a:pt x="386" y="946"/>
                </a:cubicBezTo>
                <a:lnTo>
                  <a:pt x="225" y="741"/>
                </a:lnTo>
                <a:lnTo>
                  <a:pt x="348" y="568"/>
                </a:lnTo>
                <a:lnTo>
                  <a:pt x="595" y="652"/>
                </a:lnTo>
                <a:cubicBezTo>
                  <a:pt x="668" y="574"/>
                  <a:pt x="751" y="505"/>
                  <a:pt x="841" y="447"/>
                </a:cubicBezTo>
                <a:lnTo>
                  <a:pt x="805" y="189"/>
                </a:lnTo>
                <a:lnTo>
                  <a:pt x="997" y="100"/>
                </a:lnTo>
                <a:lnTo>
                  <a:pt x="1169" y="296"/>
                </a:lnTo>
                <a:cubicBezTo>
                  <a:pt x="1270" y="265"/>
                  <a:pt x="1376" y="247"/>
                  <a:pt x="1485" y="242"/>
                </a:cubicBezTo>
                <a:lnTo>
                  <a:pt x="1582" y="0"/>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Freeform 8"/>
          <p:cNvSpPr>
            <a:spLocks/>
          </p:cNvSpPr>
          <p:nvPr/>
        </p:nvSpPr>
        <p:spPr bwMode="auto">
          <a:xfrm>
            <a:off x="8746331" y="2794878"/>
            <a:ext cx="2197100" cy="2203450"/>
          </a:xfrm>
          <a:custGeom>
            <a:avLst/>
            <a:gdLst>
              <a:gd name="T0" fmla="*/ 1884 w 3008"/>
              <a:gd name="T1" fmla="*/ 247 h 3009"/>
              <a:gd name="T2" fmla="*/ 2172 w 3008"/>
              <a:gd name="T3" fmla="*/ 155 h 3009"/>
              <a:gd name="T4" fmla="*/ 2336 w 3008"/>
              <a:gd name="T5" fmla="*/ 489 h 3009"/>
              <a:gd name="T6" fmla="*/ 2638 w 3008"/>
              <a:gd name="T7" fmla="*/ 513 h 3009"/>
              <a:gd name="T8" fmla="*/ 2662 w 3008"/>
              <a:gd name="T9" fmla="*/ 884 h 3009"/>
              <a:gd name="T10" fmla="*/ 2931 w 3008"/>
              <a:gd name="T11" fmla="*/ 1023 h 3009"/>
              <a:gd name="T12" fmla="*/ 2811 w 3008"/>
              <a:gd name="T13" fmla="*/ 1375 h 3009"/>
              <a:gd name="T14" fmla="*/ 3006 w 3008"/>
              <a:gd name="T15" fmla="*/ 1605 h 3009"/>
              <a:gd name="T16" fmla="*/ 2761 w 3008"/>
              <a:gd name="T17" fmla="*/ 1885 h 3009"/>
              <a:gd name="T18" fmla="*/ 2854 w 3008"/>
              <a:gd name="T19" fmla="*/ 2173 h 3009"/>
              <a:gd name="T20" fmla="*/ 2520 w 3008"/>
              <a:gd name="T21" fmla="*/ 2337 h 3009"/>
              <a:gd name="T22" fmla="*/ 2495 w 3008"/>
              <a:gd name="T23" fmla="*/ 2638 h 3009"/>
              <a:gd name="T24" fmla="*/ 2124 w 3008"/>
              <a:gd name="T25" fmla="*/ 2662 h 3009"/>
              <a:gd name="T26" fmla="*/ 1986 w 3008"/>
              <a:gd name="T27" fmla="*/ 2931 h 3009"/>
              <a:gd name="T28" fmla="*/ 1634 w 3008"/>
              <a:gd name="T29" fmla="*/ 2811 h 3009"/>
              <a:gd name="T30" fmla="*/ 1403 w 3008"/>
              <a:gd name="T31" fmla="*/ 3007 h 3009"/>
              <a:gd name="T32" fmla="*/ 1124 w 3008"/>
              <a:gd name="T33" fmla="*/ 2762 h 3009"/>
              <a:gd name="T34" fmla="*/ 836 w 3008"/>
              <a:gd name="T35" fmla="*/ 2854 h 3009"/>
              <a:gd name="T36" fmla="*/ 672 w 3008"/>
              <a:gd name="T37" fmla="*/ 2520 h 3009"/>
              <a:gd name="T38" fmla="*/ 370 w 3008"/>
              <a:gd name="T39" fmla="*/ 2496 h 3009"/>
              <a:gd name="T40" fmla="*/ 346 w 3008"/>
              <a:gd name="T41" fmla="*/ 2125 h 3009"/>
              <a:gd name="T42" fmla="*/ 77 w 3008"/>
              <a:gd name="T43" fmla="*/ 1987 h 3009"/>
              <a:gd name="T44" fmla="*/ 197 w 3008"/>
              <a:gd name="T45" fmla="*/ 1634 h 3009"/>
              <a:gd name="T46" fmla="*/ 1 w 3008"/>
              <a:gd name="T47" fmla="*/ 1404 h 3009"/>
              <a:gd name="T48" fmla="*/ 247 w 3008"/>
              <a:gd name="T49" fmla="*/ 1124 h 3009"/>
              <a:gd name="T50" fmla="*/ 154 w 3008"/>
              <a:gd name="T51" fmla="*/ 836 h 3009"/>
              <a:gd name="T52" fmla="*/ 488 w 3008"/>
              <a:gd name="T53" fmla="*/ 672 h 3009"/>
              <a:gd name="T54" fmla="*/ 513 w 3008"/>
              <a:gd name="T55" fmla="*/ 371 h 3009"/>
              <a:gd name="T56" fmla="*/ 884 w 3008"/>
              <a:gd name="T57" fmla="*/ 347 h 3009"/>
              <a:gd name="T58" fmla="*/ 1022 w 3008"/>
              <a:gd name="T59" fmla="*/ 78 h 3009"/>
              <a:gd name="T60" fmla="*/ 1374 w 3008"/>
              <a:gd name="T61" fmla="*/ 198 h 3009"/>
              <a:gd name="T62" fmla="*/ 1605 w 3008"/>
              <a:gd name="T63" fmla="*/ 2 h 3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8" h="3009">
                <a:moveTo>
                  <a:pt x="1661" y="201"/>
                </a:moveTo>
                <a:cubicBezTo>
                  <a:pt x="1738" y="210"/>
                  <a:pt x="1812" y="226"/>
                  <a:pt x="1884" y="247"/>
                </a:cubicBezTo>
                <a:lnTo>
                  <a:pt x="2016" y="88"/>
                </a:lnTo>
                <a:lnTo>
                  <a:pt x="2172" y="155"/>
                </a:lnTo>
                <a:lnTo>
                  <a:pt x="2148" y="360"/>
                </a:lnTo>
                <a:cubicBezTo>
                  <a:pt x="2215" y="398"/>
                  <a:pt x="2278" y="441"/>
                  <a:pt x="2336" y="489"/>
                </a:cubicBezTo>
                <a:lnTo>
                  <a:pt x="2519" y="392"/>
                </a:lnTo>
                <a:lnTo>
                  <a:pt x="2638" y="513"/>
                </a:lnTo>
                <a:lnTo>
                  <a:pt x="2537" y="694"/>
                </a:lnTo>
                <a:cubicBezTo>
                  <a:pt x="2584" y="754"/>
                  <a:pt x="2626" y="817"/>
                  <a:pt x="2662" y="884"/>
                </a:cubicBezTo>
                <a:lnTo>
                  <a:pt x="2867" y="865"/>
                </a:lnTo>
                <a:lnTo>
                  <a:pt x="2931" y="1023"/>
                </a:lnTo>
                <a:lnTo>
                  <a:pt x="2769" y="1151"/>
                </a:lnTo>
                <a:cubicBezTo>
                  <a:pt x="2789" y="1223"/>
                  <a:pt x="2803" y="1298"/>
                  <a:pt x="2811" y="1375"/>
                </a:cubicBezTo>
                <a:lnTo>
                  <a:pt x="3008" y="1436"/>
                </a:lnTo>
                <a:lnTo>
                  <a:pt x="3006" y="1605"/>
                </a:lnTo>
                <a:lnTo>
                  <a:pt x="2808" y="1662"/>
                </a:lnTo>
                <a:cubicBezTo>
                  <a:pt x="2799" y="1739"/>
                  <a:pt x="2783" y="1813"/>
                  <a:pt x="2761" y="1885"/>
                </a:cubicBezTo>
                <a:lnTo>
                  <a:pt x="2920" y="2017"/>
                </a:lnTo>
                <a:lnTo>
                  <a:pt x="2854" y="2173"/>
                </a:lnTo>
                <a:lnTo>
                  <a:pt x="2648" y="2149"/>
                </a:lnTo>
                <a:cubicBezTo>
                  <a:pt x="2611" y="2215"/>
                  <a:pt x="2568" y="2278"/>
                  <a:pt x="2520" y="2337"/>
                </a:cubicBezTo>
                <a:lnTo>
                  <a:pt x="2616" y="2520"/>
                </a:lnTo>
                <a:lnTo>
                  <a:pt x="2495" y="2638"/>
                </a:lnTo>
                <a:lnTo>
                  <a:pt x="2314" y="2538"/>
                </a:lnTo>
                <a:cubicBezTo>
                  <a:pt x="2255" y="2585"/>
                  <a:pt x="2191" y="2626"/>
                  <a:pt x="2124" y="2662"/>
                </a:cubicBezTo>
                <a:lnTo>
                  <a:pt x="2143" y="2868"/>
                </a:lnTo>
                <a:lnTo>
                  <a:pt x="1986" y="2931"/>
                </a:lnTo>
                <a:lnTo>
                  <a:pt x="1857" y="2770"/>
                </a:lnTo>
                <a:cubicBezTo>
                  <a:pt x="1785" y="2790"/>
                  <a:pt x="1710" y="2804"/>
                  <a:pt x="1634" y="2811"/>
                </a:cubicBezTo>
                <a:lnTo>
                  <a:pt x="1573" y="3009"/>
                </a:lnTo>
                <a:lnTo>
                  <a:pt x="1403" y="3007"/>
                </a:lnTo>
                <a:lnTo>
                  <a:pt x="1346" y="2809"/>
                </a:lnTo>
                <a:cubicBezTo>
                  <a:pt x="1270" y="2799"/>
                  <a:pt x="1195" y="2784"/>
                  <a:pt x="1124" y="2762"/>
                </a:cubicBezTo>
                <a:lnTo>
                  <a:pt x="992" y="2921"/>
                </a:lnTo>
                <a:lnTo>
                  <a:pt x="836" y="2854"/>
                </a:lnTo>
                <a:lnTo>
                  <a:pt x="859" y="2649"/>
                </a:lnTo>
                <a:cubicBezTo>
                  <a:pt x="793" y="2612"/>
                  <a:pt x="730" y="2568"/>
                  <a:pt x="672" y="2520"/>
                </a:cubicBezTo>
                <a:lnTo>
                  <a:pt x="489" y="2617"/>
                </a:lnTo>
                <a:lnTo>
                  <a:pt x="370" y="2496"/>
                </a:lnTo>
                <a:lnTo>
                  <a:pt x="471" y="2315"/>
                </a:lnTo>
                <a:cubicBezTo>
                  <a:pt x="424" y="2255"/>
                  <a:pt x="382" y="2192"/>
                  <a:pt x="346" y="2125"/>
                </a:cubicBezTo>
                <a:lnTo>
                  <a:pt x="140" y="2144"/>
                </a:lnTo>
                <a:lnTo>
                  <a:pt x="77" y="1987"/>
                </a:lnTo>
                <a:lnTo>
                  <a:pt x="239" y="1858"/>
                </a:lnTo>
                <a:cubicBezTo>
                  <a:pt x="219" y="1786"/>
                  <a:pt x="204" y="1711"/>
                  <a:pt x="197" y="1634"/>
                </a:cubicBezTo>
                <a:lnTo>
                  <a:pt x="0" y="1573"/>
                </a:lnTo>
                <a:lnTo>
                  <a:pt x="1" y="1404"/>
                </a:lnTo>
                <a:lnTo>
                  <a:pt x="200" y="1347"/>
                </a:lnTo>
                <a:cubicBezTo>
                  <a:pt x="209" y="1271"/>
                  <a:pt x="225" y="1196"/>
                  <a:pt x="247" y="1124"/>
                </a:cubicBezTo>
                <a:lnTo>
                  <a:pt x="88" y="992"/>
                </a:lnTo>
                <a:lnTo>
                  <a:pt x="154" y="836"/>
                </a:lnTo>
                <a:lnTo>
                  <a:pt x="359" y="860"/>
                </a:lnTo>
                <a:cubicBezTo>
                  <a:pt x="397" y="794"/>
                  <a:pt x="440" y="731"/>
                  <a:pt x="488" y="672"/>
                </a:cubicBezTo>
                <a:lnTo>
                  <a:pt x="391" y="489"/>
                </a:lnTo>
                <a:lnTo>
                  <a:pt x="513" y="371"/>
                </a:lnTo>
                <a:lnTo>
                  <a:pt x="693" y="471"/>
                </a:lnTo>
                <a:cubicBezTo>
                  <a:pt x="753" y="424"/>
                  <a:pt x="817" y="383"/>
                  <a:pt x="884" y="347"/>
                </a:cubicBezTo>
                <a:lnTo>
                  <a:pt x="865" y="141"/>
                </a:lnTo>
                <a:lnTo>
                  <a:pt x="1022" y="78"/>
                </a:lnTo>
                <a:lnTo>
                  <a:pt x="1150" y="240"/>
                </a:lnTo>
                <a:cubicBezTo>
                  <a:pt x="1223" y="219"/>
                  <a:pt x="1297" y="205"/>
                  <a:pt x="1374" y="198"/>
                </a:cubicBezTo>
                <a:lnTo>
                  <a:pt x="1435" y="0"/>
                </a:lnTo>
                <a:lnTo>
                  <a:pt x="1605" y="2"/>
                </a:lnTo>
                <a:lnTo>
                  <a:pt x="1661" y="201"/>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椭圆 7"/>
          <p:cNvSpPr/>
          <p:nvPr/>
        </p:nvSpPr>
        <p:spPr>
          <a:xfrm>
            <a:off x="1622424" y="2197184"/>
            <a:ext cx="1997076" cy="1997076"/>
          </a:xfrm>
          <a:prstGeom prst="ellipse">
            <a:avLst/>
          </a:prstGeom>
          <a:solidFill>
            <a:schemeClr val="accent1"/>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椭圆 8"/>
          <p:cNvSpPr/>
          <p:nvPr/>
        </p:nvSpPr>
        <p:spPr>
          <a:xfrm>
            <a:off x="4299284" y="2572066"/>
            <a:ext cx="2564938" cy="2564938"/>
          </a:xfrm>
          <a:prstGeom prst="ellipse">
            <a:avLst/>
          </a:prstGeom>
          <a:solidFill>
            <a:schemeClr val="accent2"/>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椭圆 9"/>
          <p:cNvSpPr/>
          <p:nvPr/>
        </p:nvSpPr>
        <p:spPr>
          <a:xfrm>
            <a:off x="7289798" y="1886826"/>
            <a:ext cx="1527178" cy="1527178"/>
          </a:xfrm>
          <a:prstGeom prst="ellipse">
            <a:avLst/>
          </a:prstGeom>
          <a:solidFill>
            <a:schemeClr val="accent3"/>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椭圆 10"/>
          <p:cNvSpPr/>
          <p:nvPr/>
        </p:nvSpPr>
        <p:spPr>
          <a:xfrm>
            <a:off x="9044781" y="3106028"/>
            <a:ext cx="1581150" cy="1581150"/>
          </a:xfrm>
          <a:prstGeom prst="ellipse">
            <a:avLst/>
          </a:prstGeom>
          <a:solidFill>
            <a:schemeClr val="accent4"/>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矩形 11"/>
          <p:cNvSpPr/>
          <p:nvPr/>
        </p:nvSpPr>
        <p:spPr>
          <a:xfrm>
            <a:off x="1847515" y="2962213"/>
            <a:ext cx="1713408" cy="769441"/>
          </a:xfrm>
          <a:prstGeom prst="rect">
            <a:avLst/>
          </a:prstGeom>
        </p:spPr>
        <p:txBody>
          <a:bodyPr wrap="square">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在这里输入您的文字内容，或将您的文字复制在这里。在这里输入或复制您的文字内容。</a:t>
            </a:r>
          </a:p>
        </p:txBody>
      </p:sp>
      <p:sp>
        <p:nvSpPr>
          <p:cNvPr id="13" name="矩形 12"/>
          <p:cNvSpPr/>
          <p:nvPr/>
        </p:nvSpPr>
        <p:spPr>
          <a:xfrm>
            <a:off x="1737814" y="2659315"/>
            <a:ext cx="1802313" cy="369332"/>
          </a:xfrm>
          <a:prstGeom prst="rect">
            <a:avLst/>
          </a:prstGeom>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单击输入标题</a:t>
            </a:r>
          </a:p>
        </p:txBody>
      </p:sp>
      <p:sp>
        <p:nvSpPr>
          <p:cNvPr id="14" name="矩形 13"/>
          <p:cNvSpPr/>
          <p:nvPr/>
        </p:nvSpPr>
        <p:spPr>
          <a:xfrm>
            <a:off x="4772882" y="3577762"/>
            <a:ext cx="1818421" cy="830997"/>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在这里输入您的文字内容，或将您的文字复制在这里。在这里输入或复制您的文字内容。</a:t>
            </a:r>
          </a:p>
        </p:txBody>
      </p:sp>
      <p:sp>
        <p:nvSpPr>
          <p:cNvPr id="15" name="矩形 14"/>
          <p:cNvSpPr/>
          <p:nvPr/>
        </p:nvSpPr>
        <p:spPr>
          <a:xfrm>
            <a:off x="4729033" y="3198349"/>
            <a:ext cx="1802313" cy="400110"/>
          </a:xfrm>
          <a:prstGeom prst="rect">
            <a:avLst/>
          </a:prstGeom>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单击输入标题</a:t>
            </a:r>
          </a:p>
        </p:txBody>
      </p:sp>
      <p:sp>
        <p:nvSpPr>
          <p:cNvPr id="16" name="矩形 15"/>
          <p:cNvSpPr/>
          <p:nvPr/>
        </p:nvSpPr>
        <p:spPr>
          <a:xfrm>
            <a:off x="7303429" y="2249666"/>
            <a:ext cx="1571433" cy="323165"/>
          </a:xfrm>
          <a:prstGeom prst="rect">
            <a:avLst/>
          </a:prstGeom>
        </p:spPr>
        <p:txBody>
          <a:bodyPr wrap="square">
            <a:spAutoFit/>
          </a:bodyPr>
          <a:lstStyle/>
          <a:p>
            <a:pPr algn="ctr"/>
            <a:r>
              <a:rPr lang="zh-CN" altLang="en-US" sz="1500" b="1" dirty="0">
                <a:solidFill>
                  <a:schemeClr val="bg1"/>
                </a:solidFill>
                <a:latin typeface="微软雅黑" panose="020B0503020204020204" pitchFamily="34" charset="-122"/>
                <a:ea typeface="微软雅黑" panose="020B0503020204020204" pitchFamily="34" charset="-122"/>
              </a:rPr>
              <a:t>单击输入标题</a:t>
            </a:r>
          </a:p>
        </p:txBody>
      </p:sp>
      <p:sp>
        <p:nvSpPr>
          <p:cNvPr id="17" name="矩形 16"/>
          <p:cNvSpPr/>
          <p:nvPr/>
        </p:nvSpPr>
        <p:spPr>
          <a:xfrm>
            <a:off x="7443048" y="2525044"/>
            <a:ext cx="1412475" cy="553998"/>
          </a:xfrm>
          <a:prstGeom prst="rect">
            <a:avLst/>
          </a:prstGeom>
        </p:spPr>
        <p:txBody>
          <a:bodyPr wrap="square">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在这里输入您的文字内容，或将您的文字复制在这里。</a:t>
            </a:r>
          </a:p>
        </p:txBody>
      </p:sp>
      <p:sp>
        <p:nvSpPr>
          <p:cNvPr id="18" name="矩形 17"/>
          <p:cNvSpPr/>
          <p:nvPr/>
        </p:nvSpPr>
        <p:spPr>
          <a:xfrm>
            <a:off x="9041702" y="3452257"/>
            <a:ext cx="1571433" cy="323165"/>
          </a:xfrm>
          <a:prstGeom prst="rect">
            <a:avLst/>
          </a:prstGeom>
        </p:spPr>
        <p:txBody>
          <a:bodyPr wrap="square">
            <a:spAutoFit/>
          </a:bodyPr>
          <a:lstStyle/>
          <a:p>
            <a:pPr algn="ctr"/>
            <a:r>
              <a:rPr lang="zh-CN" altLang="en-US" sz="1500" b="1" dirty="0">
                <a:solidFill>
                  <a:schemeClr val="bg1"/>
                </a:solidFill>
                <a:latin typeface="微软雅黑" panose="020B0503020204020204" pitchFamily="34" charset="-122"/>
                <a:ea typeface="微软雅黑" panose="020B0503020204020204" pitchFamily="34" charset="-122"/>
              </a:rPr>
              <a:t>单击输入标题</a:t>
            </a:r>
          </a:p>
        </p:txBody>
      </p:sp>
      <p:sp>
        <p:nvSpPr>
          <p:cNvPr id="19" name="矩形 18"/>
          <p:cNvSpPr/>
          <p:nvPr/>
        </p:nvSpPr>
        <p:spPr>
          <a:xfrm>
            <a:off x="9181321" y="3736779"/>
            <a:ext cx="1412475" cy="553998"/>
          </a:xfrm>
          <a:prstGeom prst="rect">
            <a:avLst/>
          </a:prstGeom>
        </p:spPr>
        <p:txBody>
          <a:bodyPr wrap="square">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在这里输入您的文字内容，或将您的文字复制在这里。</a:t>
            </a:r>
          </a:p>
        </p:txBody>
      </p:sp>
    </p:spTree>
    <p:extLst>
      <p:ext uri="{BB962C8B-B14F-4D97-AF65-F5344CB8AC3E}">
        <p14:creationId xmlns:p14="http://schemas.microsoft.com/office/powerpoint/2010/main" val="13460915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500"/>
                                        <p:tgtEl>
                                          <p:spTgt spid="7"/>
                                        </p:tgtEl>
                                      </p:cBhvr>
                                    </p:animEffect>
                                  </p:childTnLst>
                                </p:cTn>
                              </p:par>
                              <p:par>
                                <p:cTn id="23" presetID="35" presetClass="path" presetSubtype="0" accel="100000" fill="hold" grpId="1" nodeType="withEffect">
                                  <p:stCondLst>
                                    <p:cond delay="0"/>
                                  </p:stCondLst>
                                  <p:childTnLst>
                                    <p:animMotion origin="layout" path="M -1.875E-6 2.96296E-6 L -0.25 2.96296E-6 " pathEditMode="relative" rAng="0" ptsTypes="AA">
                                      <p:cBhvr>
                                        <p:cTn id="24" dur="2000" spd="-100000" fill="hold"/>
                                        <p:tgtEl>
                                          <p:spTgt spid="7"/>
                                        </p:tgtEl>
                                        <p:attrNameLst>
                                          <p:attrName>ppt_x</p:attrName>
                                          <p:attrName>ppt_y</p:attrName>
                                        </p:attrNameLst>
                                      </p:cBhvr>
                                      <p:rCtr x="-12500" y="0"/>
                                    </p:animMotion>
                                  </p:childTnLst>
                                </p:cTn>
                              </p:par>
                              <p:par>
                                <p:cTn id="25" presetID="6" presetClass="emph" presetSubtype="0" autoRev="1" fill="hold" grpId="2" nodeType="withEffect">
                                  <p:stCondLst>
                                    <p:cond delay="0"/>
                                  </p:stCondLst>
                                  <p:childTnLst>
                                    <p:animScale>
                                      <p:cBhvr>
                                        <p:cTn id="26" dur="500" fill="hold"/>
                                        <p:tgtEl>
                                          <p:spTgt spid="7"/>
                                        </p:tgtEl>
                                      </p:cBhvr>
                                      <p:by x="120000" y="120000"/>
                                    </p:animScale>
                                  </p:childTnLst>
                                </p:cTn>
                              </p:par>
                              <p:par>
                                <p:cTn id="27" presetID="10" presetClass="entr" presetSubtype="0" fill="hold" grpId="0" nodeType="withEffect">
                                  <p:stCondLst>
                                    <p:cond delay="6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500"/>
                                        <p:tgtEl>
                                          <p:spTgt spid="6"/>
                                        </p:tgtEl>
                                      </p:cBhvr>
                                    </p:animEffect>
                                  </p:childTnLst>
                                </p:cTn>
                              </p:par>
                              <p:par>
                                <p:cTn id="30" presetID="35" presetClass="path" presetSubtype="0" accel="90000" decel="10000" fill="hold" grpId="1" nodeType="withEffect">
                                  <p:stCondLst>
                                    <p:cond delay="100"/>
                                  </p:stCondLst>
                                  <p:childTnLst>
                                    <p:animMotion origin="layout" path="M 3.33333E-6 -4.07407E-6 L -0.25 -4.07407E-6 " pathEditMode="relative" rAng="0" ptsTypes="AA">
                                      <p:cBhvr>
                                        <p:cTn id="31" dur="2000" spd="-100000" fill="hold"/>
                                        <p:tgtEl>
                                          <p:spTgt spid="6"/>
                                        </p:tgtEl>
                                        <p:attrNameLst>
                                          <p:attrName>ppt_x</p:attrName>
                                          <p:attrName>ppt_y</p:attrName>
                                        </p:attrNameLst>
                                      </p:cBhvr>
                                      <p:rCtr x="-12500" y="0"/>
                                    </p:animMotion>
                                  </p:childTnLst>
                                </p:cTn>
                              </p:par>
                              <p:par>
                                <p:cTn id="32" presetID="6" presetClass="emph" presetSubtype="0" autoRev="1" fill="hold" grpId="2" nodeType="withEffect">
                                  <p:stCondLst>
                                    <p:cond delay="100"/>
                                  </p:stCondLst>
                                  <p:childTnLst>
                                    <p:animScale>
                                      <p:cBhvr>
                                        <p:cTn id="33" dur="500" fill="hold"/>
                                        <p:tgtEl>
                                          <p:spTgt spid="6"/>
                                        </p:tgtEl>
                                      </p:cBhvr>
                                      <p:by x="120000" y="120000"/>
                                    </p:animScale>
                                  </p:childTnLst>
                                </p:cTn>
                              </p:par>
                              <p:par>
                                <p:cTn id="34" presetID="10" presetClass="entr" presetSubtype="0" fill="hold" grpId="0" nodeType="withEffect">
                                  <p:stCondLst>
                                    <p:cond delay="70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500"/>
                                        <p:tgtEl>
                                          <p:spTgt spid="4"/>
                                        </p:tgtEl>
                                      </p:cBhvr>
                                    </p:animEffect>
                                  </p:childTnLst>
                                </p:cTn>
                              </p:par>
                              <p:par>
                                <p:cTn id="37" presetID="35" presetClass="path" presetSubtype="0" accel="90000" decel="10000" fill="hold" grpId="1" nodeType="withEffect">
                                  <p:stCondLst>
                                    <p:cond delay="200"/>
                                  </p:stCondLst>
                                  <p:childTnLst>
                                    <p:animMotion origin="layout" path="M -3.125E-6 2.96296E-6 L -0.25 2.96296E-6 " pathEditMode="relative" rAng="0" ptsTypes="AA">
                                      <p:cBhvr>
                                        <p:cTn id="38" dur="2000" spd="-100000" fill="hold"/>
                                        <p:tgtEl>
                                          <p:spTgt spid="4"/>
                                        </p:tgtEl>
                                        <p:attrNameLst>
                                          <p:attrName>ppt_x</p:attrName>
                                          <p:attrName>ppt_y</p:attrName>
                                        </p:attrNameLst>
                                      </p:cBhvr>
                                      <p:rCtr x="-12500" y="0"/>
                                    </p:animMotion>
                                  </p:childTnLst>
                                </p:cTn>
                              </p:par>
                              <p:par>
                                <p:cTn id="39" presetID="6" presetClass="emph" presetSubtype="0" autoRev="1" fill="hold" grpId="2" nodeType="withEffect">
                                  <p:stCondLst>
                                    <p:cond delay="200"/>
                                  </p:stCondLst>
                                  <p:childTnLst>
                                    <p:animScale>
                                      <p:cBhvr>
                                        <p:cTn id="40" dur="500" fill="hold"/>
                                        <p:tgtEl>
                                          <p:spTgt spid="4"/>
                                        </p:tgtEl>
                                      </p:cBhvr>
                                      <p:by x="120000" y="120000"/>
                                    </p:animScale>
                                  </p:childTnLst>
                                </p:cTn>
                              </p:par>
                              <p:par>
                                <p:cTn id="41" presetID="10" presetClass="entr" presetSubtype="0" fill="hold" grpId="0" nodeType="withEffect">
                                  <p:stCondLst>
                                    <p:cond delay="80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500"/>
                                        <p:tgtEl>
                                          <p:spTgt spid="5"/>
                                        </p:tgtEl>
                                      </p:cBhvr>
                                    </p:animEffect>
                                  </p:childTnLst>
                                </p:cTn>
                              </p:par>
                              <p:par>
                                <p:cTn id="44" presetID="35" presetClass="path" presetSubtype="0" accel="90000" decel="10000" fill="hold" grpId="1" nodeType="withEffect">
                                  <p:stCondLst>
                                    <p:cond delay="300"/>
                                  </p:stCondLst>
                                  <p:childTnLst>
                                    <p:animMotion origin="layout" path="M -3.95833E-6 -2.22222E-6 L -0.25 -2.22222E-6 " pathEditMode="relative" rAng="0" ptsTypes="AA">
                                      <p:cBhvr>
                                        <p:cTn id="45" dur="2000" spd="-100000" fill="hold"/>
                                        <p:tgtEl>
                                          <p:spTgt spid="5"/>
                                        </p:tgtEl>
                                        <p:attrNameLst>
                                          <p:attrName>ppt_x</p:attrName>
                                          <p:attrName>ppt_y</p:attrName>
                                        </p:attrNameLst>
                                      </p:cBhvr>
                                      <p:rCtr x="-12500" y="0"/>
                                    </p:animMotion>
                                  </p:childTnLst>
                                </p:cTn>
                              </p:par>
                              <p:par>
                                <p:cTn id="46" presetID="6" presetClass="emph" presetSubtype="0" autoRev="1" fill="hold" grpId="2" nodeType="withEffect">
                                  <p:stCondLst>
                                    <p:cond delay="300"/>
                                  </p:stCondLst>
                                  <p:childTnLst>
                                    <p:animScale>
                                      <p:cBhvr>
                                        <p:cTn id="47" dur="500" fill="hold"/>
                                        <p:tgtEl>
                                          <p:spTgt spid="5"/>
                                        </p:tgtEl>
                                      </p:cBhvr>
                                      <p:by x="120000" y="120000"/>
                                    </p:animScale>
                                  </p:childTnLst>
                                </p:cTn>
                              </p:par>
                            </p:childTnLst>
                          </p:cTn>
                        </p:par>
                        <p:par>
                          <p:cTn id="48" fill="hold">
                            <p:stCondLst>
                              <p:cond delay="3300"/>
                            </p:stCondLst>
                            <p:childTnLst>
                              <p:par>
                                <p:cTn id="49" presetID="53" presetClass="entr" presetSubtype="16"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250"/>
                                  </p:stCondLst>
                                  <p:childTnLst>
                                    <p:set>
                                      <p:cBhvr>
                                        <p:cTn id="55" dur="1" fill="hold">
                                          <p:stCondLst>
                                            <p:cond delay="0"/>
                                          </p:stCondLst>
                                        </p:cTn>
                                        <p:tgtEl>
                                          <p:spTgt spid="9"/>
                                        </p:tgtEl>
                                        <p:attrNameLst>
                                          <p:attrName>style.visibility</p:attrName>
                                        </p:attrNameLst>
                                      </p:cBhvr>
                                      <p:to>
                                        <p:strVal val="visible"/>
                                      </p:to>
                                    </p:set>
                                    <p:anim calcmode="lin" valueType="num">
                                      <p:cBhvr>
                                        <p:cTn id="56" dur="500" fill="hold"/>
                                        <p:tgtEl>
                                          <p:spTgt spid="9"/>
                                        </p:tgtEl>
                                        <p:attrNameLst>
                                          <p:attrName>ppt_w</p:attrName>
                                        </p:attrNameLst>
                                      </p:cBhvr>
                                      <p:tavLst>
                                        <p:tav tm="0">
                                          <p:val>
                                            <p:fltVal val="0"/>
                                          </p:val>
                                        </p:tav>
                                        <p:tav tm="100000">
                                          <p:val>
                                            <p:strVal val="#ppt_w"/>
                                          </p:val>
                                        </p:tav>
                                      </p:tavLst>
                                    </p:anim>
                                    <p:anim calcmode="lin" valueType="num">
                                      <p:cBhvr>
                                        <p:cTn id="57" dur="500" fill="hold"/>
                                        <p:tgtEl>
                                          <p:spTgt spid="9"/>
                                        </p:tgtEl>
                                        <p:attrNameLst>
                                          <p:attrName>ppt_h</p:attrName>
                                        </p:attrNameLst>
                                      </p:cBhvr>
                                      <p:tavLst>
                                        <p:tav tm="0">
                                          <p:val>
                                            <p:fltVal val="0"/>
                                          </p:val>
                                        </p:tav>
                                        <p:tav tm="100000">
                                          <p:val>
                                            <p:strVal val="#ppt_h"/>
                                          </p:val>
                                        </p:tav>
                                      </p:tavLst>
                                    </p:anim>
                                    <p:animEffect transition="in" filter="fade">
                                      <p:cBhvr>
                                        <p:cTn id="58" dur="500"/>
                                        <p:tgtEl>
                                          <p:spTgt spid="9"/>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par>
                                <p:cTn id="64" presetID="53" presetClass="entr" presetSubtype="16"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 calcmode="lin" valueType="num">
                                      <p:cBhvr>
                                        <p:cTn id="66" dur="500" fill="hold"/>
                                        <p:tgtEl>
                                          <p:spTgt spid="11"/>
                                        </p:tgtEl>
                                        <p:attrNameLst>
                                          <p:attrName>ppt_w</p:attrName>
                                        </p:attrNameLst>
                                      </p:cBhvr>
                                      <p:tavLst>
                                        <p:tav tm="0">
                                          <p:val>
                                            <p:fltVal val="0"/>
                                          </p:val>
                                        </p:tav>
                                        <p:tav tm="100000">
                                          <p:val>
                                            <p:strVal val="#ppt_w"/>
                                          </p:val>
                                        </p:tav>
                                      </p:tavLst>
                                    </p:anim>
                                    <p:anim calcmode="lin" valueType="num">
                                      <p:cBhvr>
                                        <p:cTn id="67" dur="500" fill="hold"/>
                                        <p:tgtEl>
                                          <p:spTgt spid="11"/>
                                        </p:tgtEl>
                                        <p:attrNameLst>
                                          <p:attrName>ppt_h</p:attrName>
                                        </p:attrNameLst>
                                      </p:cBhvr>
                                      <p:tavLst>
                                        <p:tav tm="0">
                                          <p:val>
                                            <p:fltVal val="0"/>
                                          </p:val>
                                        </p:tav>
                                        <p:tav tm="100000">
                                          <p:val>
                                            <p:strVal val="#ppt_h"/>
                                          </p:val>
                                        </p:tav>
                                      </p:tavLst>
                                    </p:anim>
                                    <p:animEffect transition="in" filter="fade">
                                      <p:cBhvr>
                                        <p:cTn id="68" dur="500"/>
                                        <p:tgtEl>
                                          <p:spTgt spid="11"/>
                                        </p:tgtEl>
                                      </p:cBhvr>
                                    </p:animEffect>
                                  </p:childTnLst>
                                </p:cTn>
                              </p:par>
                            </p:childTnLst>
                          </p:cTn>
                        </p:par>
                        <p:par>
                          <p:cTn id="69" fill="hold">
                            <p:stCondLst>
                              <p:cond delay="4300"/>
                            </p:stCondLst>
                            <p:childTnLst>
                              <p:par>
                                <p:cTn id="70" presetID="53" presetClass="entr" presetSubtype="16" fill="hold" grpId="0" nodeType="afterEffect">
                                  <p:stCondLst>
                                    <p:cond delay="0"/>
                                  </p:stCondLst>
                                  <p:childTnLst>
                                    <p:set>
                                      <p:cBhvr>
                                        <p:cTn id="71" dur="1" fill="hold">
                                          <p:stCondLst>
                                            <p:cond delay="0"/>
                                          </p:stCondLst>
                                        </p:cTn>
                                        <p:tgtEl>
                                          <p:spTgt spid="13"/>
                                        </p:tgtEl>
                                        <p:attrNameLst>
                                          <p:attrName>style.visibility</p:attrName>
                                        </p:attrNameLst>
                                      </p:cBhvr>
                                      <p:to>
                                        <p:strVal val="visible"/>
                                      </p:to>
                                    </p:set>
                                    <p:anim calcmode="lin" valueType="num">
                                      <p:cBhvr>
                                        <p:cTn id="72" dur="500" fill="hold"/>
                                        <p:tgtEl>
                                          <p:spTgt spid="13"/>
                                        </p:tgtEl>
                                        <p:attrNameLst>
                                          <p:attrName>ppt_w</p:attrName>
                                        </p:attrNameLst>
                                      </p:cBhvr>
                                      <p:tavLst>
                                        <p:tav tm="0">
                                          <p:val>
                                            <p:fltVal val="0"/>
                                          </p:val>
                                        </p:tav>
                                        <p:tav tm="100000">
                                          <p:val>
                                            <p:strVal val="#ppt_w"/>
                                          </p:val>
                                        </p:tav>
                                      </p:tavLst>
                                    </p:anim>
                                    <p:anim calcmode="lin" valueType="num">
                                      <p:cBhvr>
                                        <p:cTn id="73" dur="500" fill="hold"/>
                                        <p:tgtEl>
                                          <p:spTgt spid="13"/>
                                        </p:tgtEl>
                                        <p:attrNameLst>
                                          <p:attrName>ppt_h</p:attrName>
                                        </p:attrNameLst>
                                      </p:cBhvr>
                                      <p:tavLst>
                                        <p:tav tm="0">
                                          <p:val>
                                            <p:fltVal val="0"/>
                                          </p:val>
                                        </p:tav>
                                        <p:tav tm="100000">
                                          <p:val>
                                            <p:strVal val="#ppt_h"/>
                                          </p:val>
                                        </p:tav>
                                      </p:tavLst>
                                    </p:anim>
                                    <p:animEffect transition="in" filter="fade">
                                      <p:cBhvr>
                                        <p:cTn id="74" dur="500"/>
                                        <p:tgtEl>
                                          <p:spTgt spid="13"/>
                                        </p:tgtEl>
                                      </p:cBhvr>
                                    </p:animEffect>
                                  </p:childTnLst>
                                </p:cTn>
                              </p:par>
                            </p:childTnLst>
                          </p:cTn>
                        </p:par>
                        <p:par>
                          <p:cTn id="75" fill="hold">
                            <p:stCondLst>
                              <p:cond delay="4800"/>
                            </p:stCondLst>
                            <p:childTnLst>
                              <p:par>
                                <p:cTn id="76" presetID="53" presetClass="entr" presetSubtype="16" fill="hold" grpId="0" nodeType="afterEffect">
                                  <p:stCondLst>
                                    <p:cond delay="0"/>
                                  </p:stCondLst>
                                  <p:iterate type="lt">
                                    <p:tmPct val="10000"/>
                                  </p:iterate>
                                  <p:childTnLst>
                                    <p:set>
                                      <p:cBhvr>
                                        <p:cTn id="77" dur="1" fill="hold">
                                          <p:stCondLst>
                                            <p:cond delay="0"/>
                                          </p:stCondLst>
                                        </p:cTn>
                                        <p:tgtEl>
                                          <p:spTgt spid="12"/>
                                        </p:tgtEl>
                                        <p:attrNameLst>
                                          <p:attrName>style.visibility</p:attrName>
                                        </p:attrNameLst>
                                      </p:cBhvr>
                                      <p:to>
                                        <p:strVal val="visible"/>
                                      </p:to>
                                    </p:set>
                                    <p:anim calcmode="lin" valueType="num">
                                      <p:cBhvr>
                                        <p:cTn id="78" dur="100" fill="hold"/>
                                        <p:tgtEl>
                                          <p:spTgt spid="12"/>
                                        </p:tgtEl>
                                        <p:attrNameLst>
                                          <p:attrName>ppt_w</p:attrName>
                                        </p:attrNameLst>
                                      </p:cBhvr>
                                      <p:tavLst>
                                        <p:tav tm="0">
                                          <p:val>
                                            <p:fltVal val="0"/>
                                          </p:val>
                                        </p:tav>
                                        <p:tav tm="100000">
                                          <p:val>
                                            <p:strVal val="#ppt_w"/>
                                          </p:val>
                                        </p:tav>
                                      </p:tavLst>
                                    </p:anim>
                                    <p:anim calcmode="lin" valueType="num">
                                      <p:cBhvr>
                                        <p:cTn id="79" dur="100" fill="hold"/>
                                        <p:tgtEl>
                                          <p:spTgt spid="12"/>
                                        </p:tgtEl>
                                        <p:attrNameLst>
                                          <p:attrName>ppt_h</p:attrName>
                                        </p:attrNameLst>
                                      </p:cBhvr>
                                      <p:tavLst>
                                        <p:tav tm="0">
                                          <p:val>
                                            <p:fltVal val="0"/>
                                          </p:val>
                                        </p:tav>
                                        <p:tav tm="100000">
                                          <p:val>
                                            <p:strVal val="#ppt_h"/>
                                          </p:val>
                                        </p:tav>
                                      </p:tavLst>
                                    </p:anim>
                                    <p:animEffect transition="in" filter="fade">
                                      <p:cBhvr>
                                        <p:cTn id="80" dur="100"/>
                                        <p:tgtEl>
                                          <p:spTgt spid="12"/>
                                        </p:tgtEl>
                                      </p:cBhvr>
                                    </p:animEffect>
                                  </p:childTnLst>
                                </p:cTn>
                              </p:par>
                            </p:childTnLst>
                          </p:cTn>
                        </p:par>
                        <p:par>
                          <p:cTn id="81" fill="hold">
                            <p:stCondLst>
                              <p:cond delay="5280"/>
                            </p:stCondLst>
                            <p:childTnLst>
                              <p:par>
                                <p:cTn id="82" presetID="53" presetClass="entr" presetSubtype="16" fill="hold" grpId="0" nodeType="afterEffect">
                                  <p:stCondLst>
                                    <p:cond delay="0"/>
                                  </p:stCondLst>
                                  <p:childTnLst>
                                    <p:set>
                                      <p:cBhvr>
                                        <p:cTn id="83" dur="1" fill="hold">
                                          <p:stCondLst>
                                            <p:cond delay="0"/>
                                          </p:stCondLst>
                                        </p:cTn>
                                        <p:tgtEl>
                                          <p:spTgt spid="15"/>
                                        </p:tgtEl>
                                        <p:attrNameLst>
                                          <p:attrName>style.visibility</p:attrName>
                                        </p:attrNameLst>
                                      </p:cBhvr>
                                      <p:to>
                                        <p:strVal val="visible"/>
                                      </p:to>
                                    </p:set>
                                    <p:anim calcmode="lin" valueType="num">
                                      <p:cBhvr>
                                        <p:cTn id="84" dur="500" fill="hold"/>
                                        <p:tgtEl>
                                          <p:spTgt spid="15"/>
                                        </p:tgtEl>
                                        <p:attrNameLst>
                                          <p:attrName>ppt_w</p:attrName>
                                        </p:attrNameLst>
                                      </p:cBhvr>
                                      <p:tavLst>
                                        <p:tav tm="0">
                                          <p:val>
                                            <p:fltVal val="0"/>
                                          </p:val>
                                        </p:tav>
                                        <p:tav tm="100000">
                                          <p:val>
                                            <p:strVal val="#ppt_w"/>
                                          </p:val>
                                        </p:tav>
                                      </p:tavLst>
                                    </p:anim>
                                    <p:anim calcmode="lin" valueType="num">
                                      <p:cBhvr>
                                        <p:cTn id="85" dur="500" fill="hold"/>
                                        <p:tgtEl>
                                          <p:spTgt spid="15"/>
                                        </p:tgtEl>
                                        <p:attrNameLst>
                                          <p:attrName>ppt_h</p:attrName>
                                        </p:attrNameLst>
                                      </p:cBhvr>
                                      <p:tavLst>
                                        <p:tav tm="0">
                                          <p:val>
                                            <p:fltVal val="0"/>
                                          </p:val>
                                        </p:tav>
                                        <p:tav tm="100000">
                                          <p:val>
                                            <p:strVal val="#ppt_h"/>
                                          </p:val>
                                        </p:tav>
                                      </p:tavLst>
                                    </p:anim>
                                    <p:animEffect transition="in" filter="fade">
                                      <p:cBhvr>
                                        <p:cTn id="86" dur="500"/>
                                        <p:tgtEl>
                                          <p:spTgt spid="15"/>
                                        </p:tgtEl>
                                      </p:cBhvr>
                                    </p:animEffect>
                                  </p:childTnLst>
                                </p:cTn>
                              </p:par>
                            </p:childTnLst>
                          </p:cTn>
                        </p:par>
                        <p:par>
                          <p:cTn id="87" fill="hold">
                            <p:stCondLst>
                              <p:cond delay="5780"/>
                            </p:stCondLst>
                            <p:childTnLst>
                              <p:par>
                                <p:cTn id="88" presetID="53" presetClass="entr" presetSubtype="16" fill="hold" grpId="0" nodeType="afterEffect">
                                  <p:stCondLst>
                                    <p:cond delay="0"/>
                                  </p:stCondLst>
                                  <p:iterate type="lt">
                                    <p:tmPct val="10000"/>
                                  </p:iterate>
                                  <p:childTnLst>
                                    <p:set>
                                      <p:cBhvr>
                                        <p:cTn id="89" dur="1" fill="hold">
                                          <p:stCondLst>
                                            <p:cond delay="0"/>
                                          </p:stCondLst>
                                        </p:cTn>
                                        <p:tgtEl>
                                          <p:spTgt spid="14"/>
                                        </p:tgtEl>
                                        <p:attrNameLst>
                                          <p:attrName>style.visibility</p:attrName>
                                        </p:attrNameLst>
                                      </p:cBhvr>
                                      <p:to>
                                        <p:strVal val="visible"/>
                                      </p:to>
                                    </p:set>
                                    <p:anim calcmode="lin" valueType="num">
                                      <p:cBhvr>
                                        <p:cTn id="90" dur="100" fill="hold"/>
                                        <p:tgtEl>
                                          <p:spTgt spid="14"/>
                                        </p:tgtEl>
                                        <p:attrNameLst>
                                          <p:attrName>ppt_w</p:attrName>
                                        </p:attrNameLst>
                                      </p:cBhvr>
                                      <p:tavLst>
                                        <p:tav tm="0">
                                          <p:val>
                                            <p:fltVal val="0"/>
                                          </p:val>
                                        </p:tav>
                                        <p:tav tm="100000">
                                          <p:val>
                                            <p:strVal val="#ppt_w"/>
                                          </p:val>
                                        </p:tav>
                                      </p:tavLst>
                                    </p:anim>
                                    <p:anim calcmode="lin" valueType="num">
                                      <p:cBhvr>
                                        <p:cTn id="91" dur="100" fill="hold"/>
                                        <p:tgtEl>
                                          <p:spTgt spid="14"/>
                                        </p:tgtEl>
                                        <p:attrNameLst>
                                          <p:attrName>ppt_h</p:attrName>
                                        </p:attrNameLst>
                                      </p:cBhvr>
                                      <p:tavLst>
                                        <p:tav tm="0">
                                          <p:val>
                                            <p:fltVal val="0"/>
                                          </p:val>
                                        </p:tav>
                                        <p:tav tm="100000">
                                          <p:val>
                                            <p:strVal val="#ppt_h"/>
                                          </p:val>
                                        </p:tav>
                                      </p:tavLst>
                                    </p:anim>
                                    <p:animEffect transition="in" filter="fade">
                                      <p:cBhvr>
                                        <p:cTn id="92" dur="100"/>
                                        <p:tgtEl>
                                          <p:spTgt spid="14"/>
                                        </p:tgtEl>
                                      </p:cBhvr>
                                    </p:animEffect>
                                  </p:childTnLst>
                                </p:cTn>
                              </p:par>
                            </p:childTnLst>
                          </p:cTn>
                        </p:par>
                        <p:par>
                          <p:cTn id="93" fill="hold">
                            <p:stCondLst>
                              <p:cond delay="6260"/>
                            </p:stCondLst>
                            <p:childTnLst>
                              <p:par>
                                <p:cTn id="94" presetID="53" presetClass="entr" presetSubtype="16" fill="hold" grpId="0" nodeType="after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p:cTn id="96" dur="500" fill="hold"/>
                                        <p:tgtEl>
                                          <p:spTgt spid="16"/>
                                        </p:tgtEl>
                                        <p:attrNameLst>
                                          <p:attrName>ppt_w</p:attrName>
                                        </p:attrNameLst>
                                      </p:cBhvr>
                                      <p:tavLst>
                                        <p:tav tm="0">
                                          <p:val>
                                            <p:fltVal val="0"/>
                                          </p:val>
                                        </p:tav>
                                        <p:tav tm="100000">
                                          <p:val>
                                            <p:strVal val="#ppt_w"/>
                                          </p:val>
                                        </p:tav>
                                      </p:tavLst>
                                    </p:anim>
                                    <p:anim calcmode="lin" valueType="num">
                                      <p:cBhvr>
                                        <p:cTn id="97" dur="500" fill="hold"/>
                                        <p:tgtEl>
                                          <p:spTgt spid="16"/>
                                        </p:tgtEl>
                                        <p:attrNameLst>
                                          <p:attrName>ppt_h</p:attrName>
                                        </p:attrNameLst>
                                      </p:cBhvr>
                                      <p:tavLst>
                                        <p:tav tm="0">
                                          <p:val>
                                            <p:fltVal val="0"/>
                                          </p:val>
                                        </p:tav>
                                        <p:tav tm="100000">
                                          <p:val>
                                            <p:strVal val="#ppt_h"/>
                                          </p:val>
                                        </p:tav>
                                      </p:tavLst>
                                    </p:anim>
                                    <p:animEffect transition="in" filter="fade">
                                      <p:cBhvr>
                                        <p:cTn id="98" dur="500"/>
                                        <p:tgtEl>
                                          <p:spTgt spid="16"/>
                                        </p:tgtEl>
                                      </p:cBhvr>
                                    </p:animEffect>
                                  </p:childTnLst>
                                </p:cTn>
                              </p:par>
                            </p:childTnLst>
                          </p:cTn>
                        </p:par>
                        <p:par>
                          <p:cTn id="99" fill="hold">
                            <p:stCondLst>
                              <p:cond delay="6760"/>
                            </p:stCondLst>
                            <p:childTnLst>
                              <p:par>
                                <p:cTn id="100" presetID="53" presetClass="entr" presetSubtype="16" fill="hold" grpId="0" nodeType="afterEffect">
                                  <p:stCondLst>
                                    <p:cond delay="0"/>
                                  </p:stCondLst>
                                  <p:iterate type="lt">
                                    <p:tmPct val="10000"/>
                                  </p:iterate>
                                  <p:childTnLst>
                                    <p:set>
                                      <p:cBhvr>
                                        <p:cTn id="101" dur="1" fill="hold">
                                          <p:stCondLst>
                                            <p:cond delay="0"/>
                                          </p:stCondLst>
                                        </p:cTn>
                                        <p:tgtEl>
                                          <p:spTgt spid="17"/>
                                        </p:tgtEl>
                                        <p:attrNameLst>
                                          <p:attrName>style.visibility</p:attrName>
                                        </p:attrNameLst>
                                      </p:cBhvr>
                                      <p:to>
                                        <p:strVal val="visible"/>
                                      </p:to>
                                    </p:set>
                                    <p:anim calcmode="lin" valueType="num">
                                      <p:cBhvr>
                                        <p:cTn id="102" dur="100" fill="hold"/>
                                        <p:tgtEl>
                                          <p:spTgt spid="17"/>
                                        </p:tgtEl>
                                        <p:attrNameLst>
                                          <p:attrName>ppt_w</p:attrName>
                                        </p:attrNameLst>
                                      </p:cBhvr>
                                      <p:tavLst>
                                        <p:tav tm="0">
                                          <p:val>
                                            <p:fltVal val="0"/>
                                          </p:val>
                                        </p:tav>
                                        <p:tav tm="100000">
                                          <p:val>
                                            <p:strVal val="#ppt_w"/>
                                          </p:val>
                                        </p:tav>
                                      </p:tavLst>
                                    </p:anim>
                                    <p:anim calcmode="lin" valueType="num">
                                      <p:cBhvr>
                                        <p:cTn id="103" dur="100" fill="hold"/>
                                        <p:tgtEl>
                                          <p:spTgt spid="17"/>
                                        </p:tgtEl>
                                        <p:attrNameLst>
                                          <p:attrName>ppt_h</p:attrName>
                                        </p:attrNameLst>
                                      </p:cBhvr>
                                      <p:tavLst>
                                        <p:tav tm="0">
                                          <p:val>
                                            <p:fltVal val="0"/>
                                          </p:val>
                                        </p:tav>
                                        <p:tav tm="100000">
                                          <p:val>
                                            <p:strVal val="#ppt_h"/>
                                          </p:val>
                                        </p:tav>
                                      </p:tavLst>
                                    </p:anim>
                                    <p:animEffect transition="in" filter="fade">
                                      <p:cBhvr>
                                        <p:cTn id="104" dur="100"/>
                                        <p:tgtEl>
                                          <p:spTgt spid="17"/>
                                        </p:tgtEl>
                                      </p:cBhvr>
                                    </p:animEffect>
                                  </p:childTnLst>
                                </p:cTn>
                              </p:par>
                            </p:childTnLst>
                          </p:cTn>
                        </p:par>
                        <p:par>
                          <p:cTn id="105" fill="hold">
                            <p:stCondLst>
                              <p:cond delay="7090"/>
                            </p:stCondLst>
                            <p:childTnLst>
                              <p:par>
                                <p:cTn id="106" presetID="53" presetClass="entr" presetSubtype="16" fill="hold" grpId="0" nodeType="afterEffect">
                                  <p:stCondLst>
                                    <p:cond delay="0"/>
                                  </p:stCondLst>
                                  <p:childTnLst>
                                    <p:set>
                                      <p:cBhvr>
                                        <p:cTn id="107" dur="1" fill="hold">
                                          <p:stCondLst>
                                            <p:cond delay="0"/>
                                          </p:stCondLst>
                                        </p:cTn>
                                        <p:tgtEl>
                                          <p:spTgt spid="18"/>
                                        </p:tgtEl>
                                        <p:attrNameLst>
                                          <p:attrName>style.visibility</p:attrName>
                                        </p:attrNameLst>
                                      </p:cBhvr>
                                      <p:to>
                                        <p:strVal val="visible"/>
                                      </p:to>
                                    </p:set>
                                    <p:anim calcmode="lin" valueType="num">
                                      <p:cBhvr>
                                        <p:cTn id="108" dur="500" fill="hold"/>
                                        <p:tgtEl>
                                          <p:spTgt spid="18"/>
                                        </p:tgtEl>
                                        <p:attrNameLst>
                                          <p:attrName>ppt_w</p:attrName>
                                        </p:attrNameLst>
                                      </p:cBhvr>
                                      <p:tavLst>
                                        <p:tav tm="0">
                                          <p:val>
                                            <p:fltVal val="0"/>
                                          </p:val>
                                        </p:tav>
                                        <p:tav tm="100000">
                                          <p:val>
                                            <p:strVal val="#ppt_w"/>
                                          </p:val>
                                        </p:tav>
                                      </p:tavLst>
                                    </p:anim>
                                    <p:anim calcmode="lin" valueType="num">
                                      <p:cBhvr>
                                        <p:cTn id="109" dur="500" fill="hold"/>
                                        <p:tgtEl>
                                          <p:spTgt spid="18"/>
                                        </p:tgtEl>
                                        <p:attrNameLst>
                                          <p:attrName>ppt_h</p:attrName>
                                        </p:attrNameLst>
                                      </p:cBhvr>
                                      <p:tavLst>
                                        <p:tav tm="0">
                                          <p:val>
                                            <p:fltVal val="0"/>
                                          </p:val>
                                        </p:tav>
                                        <p:tav tm="100000">
                                          <p:val>
                                            <p:strVal val="#ppt_h"/>
                                          </p:val>
                                        </p:tav>
                                      </p:tavLst>
                                    </p:anim>
                                    <p:animEffect transition="in" filter="fade">
                                      <p:cBhvr>
                                        <p:cTn id="110" dur="500"/>
                                        <p:tgtEl>
                                          <p:spTgt spid="18"/>
                                        </p:tgtEl>
                                      </p:cBhvr>
                                    </p:animEffect>
                                  </p:childTnLst>
                                </p:cTn>
                              </p:par>
                            </p:childTnLst>
                          </p:cTn>
                        </p:par>
                        <p:par>
                          <p:cTn id="111" fill="hold">
                            <p:stCondLst>
                              <p:cond delay="7590"/>
                            </p:stCondLst>
                            <p:childTnLst>
                              <p:par>
                                <p:cTn id="112" presetID="53" presetClass="entr" presetSubtype="16" fill="hold" grpId="0" nodeType="afterEffect">
                                  <p:stCondLst>
                                    <p:cond delay="0"/>
                                  </p:stCondLst>
                                  <p:iterate type="lt">
                                    <p:tmPct val="10000"/>
                                  </p:iterate>
                                  <p:childTnLst>
                                    <p:set>
                                      <p:cBhvr>
                                        <p:cTn id="113" dur="1" fill="hold">
                                          <p:stCondLst>
                                            <p:cond delay="0"/>
                                          </p:stCondLst>
                                        </p:cTn>
                                        <p:tgtEl>
                                          <p:spTgt spid="19"/>
                                        </p:tgtEl>
                                        <p:attrNameLst>
                                          <p:attrName>style.visibility</p:attrName>
                                        </p:attrNameLst>
                                      </p:cBhvr>
                                      <p:to>
                                        <p:strVal val="visible"/>
                                      </p:to>
                                    </p:set>
                                    <p:anim calcmode="lin" valueType="num">
                                      <p:cBhvr>
                                        <p:cTn id="114" dur="100" fill="hold"/>
                                        <p:tgtEl>
                                          <p:spTgt spid="19"/>
                                        </p:tgtEl>
                                        <p:attrNameLst>
                                          <p:attrName>ppt_w</p:attrName>
                                        </p:attrNameLst>
                                      </p:cBhvr>
                                      <p:tavLst>
                                        <p:tav tm="0">
                                          <p:val>
                                            <p:fltVal val="0"/>
                                          </p:val>
                                        </p:tav>
                                        <p:tav tm="100000">
                                          <p:val>
                                            <p:strVal val="#ppt_w"/>
                                          </p:val>
                                        </p:tav>
                                      </p:tavLst>
                                    </p:anim>
                                    <p:anim calcmode="lin" valueType="num">
                                      <p:cBhvr>
                                        <p:cTn id="115" dur="100" fill="hold"/>
                                        <p:tgtEl>
                                          <p:spTgt spid="19"/>
                                        </p:tgtEl>
                                        <p:attrNameLst>
                                          <p:attrName>ppt_h</p:attrName>
                                        </p:attrNameLst>
                                      </p:cBhvr>
                                      <p:tavLst>
                                        <p:tav tm="0">
                                          <p:val>
                                            <p:fltVal val="0"/>
                                          </p:val>
                                        </p:tav>
                                        <p:tav tm="100000">
                                          <p:val>
                                            <p:strVal val="#ppt_h"/>
                                          </p:val>
                                        </p:tav>
                                      </p:tavLst>
                                    </p:anim>
                                    <p:animEffect transition="in" filter="fade">
                                      <p:cBhvr>
                                        <p:cTn id="116" dur="1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4" grpId="1" animBg="1"/>
      <p:bldP spid="4" grpId="2" animBg="1"/>
      <p:bldP spid="5" grpId="0" animBg="1"/>
      <p:bldP spid="5" grpId="1" animBg="1"/>
      <p:bldP spid="5" grpId="2" animBg="1"/>
      <p:bldP spid="6" grpId="0" animBg="1"/>
      <p:bldP spid="6" grpId="1" animBg="1"/>
      <p:bldP spid="6" grpId="2" animBg="1"/>
      <p:bldP spid="7" grpId="0" animBg="1"/>
      <p:bldP spid="7" grpId="1" animBg="1"/>
      <p:bldP spid="7" grpId="2"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Freeform 6"/>
          <p:cNvSpPr>
            <a:spLocks/>
          </p:cNvSpPr>
          <p:nvPr/>
        </p:nvSpPr>
        <p:spPr bwMode="auto">
          <a:xfrm rot="2700000">
            <a:off x="2152662" y="2129273"/>
            <a:ext cx="2533173" cy="2541513"/>
          </a:xfrm>
          <a:custGeom>
            <a:avLst/>
            <a:gdLst>
              <a:gd name="T0" fmla="*/ 1039 w 5610"/>
              <a:gd name="T1" fmla="*/ 4570 h 5609"/>
              <a:gd name="T2" fmla="*/ 4802 w 5610"/>
              <a:gd name="T3" fmla="*/ 4570 h 5609"/>
              <a:gd name="T4" fmla="*/ 5579 w 5610"/>
              <a:gd name="T5" fmla="*/ 2575 h 5609"/>
              <a:gd name="T6" fmla="*/ 5579 w 5610"/>
              <a:gd name="T7" fmla="*/ 30 h 5609"/>
              <a:gd name="T8" fmla="*/ 3035 w 5610"/>
              <a:gd name="T9" fmla="*/ 30 h 5609"/>
              <a:gd name="T10" fmla="*/ 1039 w 5610"/>
              <a:gd name="T11" fmla="*/ 807 h 5609"/>
              <a:gd name="T12" fmla="*/ 1039 w 5610"/>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10" h="5609">
                <a:moveTo>
                  <a:pt x="1039" y="4570"/>
                </a:moveTo>
                <a:cubicBezTo>
                  <a:pt x="2078" y="5609"/>
                  <a:pt x="3763" y="5609"/>
                  <a:pt x="4802" y="4570"/>
                </a:cubicBezTo>
                <a:cubicBezTo>
                  <a:pt x="5351" y="4022"/>
                  <a:pt x="5610" y="3293"/>
                  <a:pt x="5579" y="2575"/>
                </a:cubicBezTo>
                <a:lnTo>
                  <a:pt x="5579" y="30"/>
                </a:lnTo>
                <a:lnTo>
                  <a:pt x="3035" y="30"/>
                </a:lnTo>
                <a:cubicBezTo>
                  <a:pt x="2316" y="0"/>
                  <a:pt x="1588" y="258"/>
                  <a:pt x="1039" y="807"/>
                </a:cubicBezTo>
                <a:cubicBezTo>
                  <a:pt x="0" y="1846"/>
                  <a:pt x="0" y="3531"/>
                  <a:pt x="1039" y="4570"/>
                </a:cubicBezTo>
                <a:close/>
              </a:path>
            </a:pathLst>
          </a:cu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109710" tIns="54855" rIns="109710" bIns="54855" numCol="1" anchor="t" anchorCtr="0" compatLnSpc="1">
            <a:prstTxWarp prst="textNoShape">
              <a:avLst/>
            </a:prstTxWarp>
          </a:bodyPr>
          <a:lstStyle/>
          <a:p>
            <a:endParaRPr lang="zh-CN" altLang="en-US" sz="900">
              <a:latin typeface="微软雅黑" panose="020B0503020204020204" pitchFamily="34" charset="-122"/>
            </a:endParaRPr>
          </a:p>
        </p:txBody>
      </p:sp>
      <p:sp>
        <p:nvSpPr>
          <p:cNvPr id="5" name="Freeform 7"/>
          <p:cNvSpPr>
            <a:spLocks/>
          </p:cNvSpPr>
          <p:nvPr/>
        </p:nvSpPr>
        <p:spPr bwMode="auto">
          <a:xfrm rot="2700000">
            <a:off x="4246556" y="3881176"/>
            <a:ext cx="2049990" cy="2056739"/>
          </a:xfrm>
          <a:custGeom>
            <a:avLst/>
            <a:gdLst>
              <a:gd name="T0" fmla="*/ 4570 w 5609"/>
              <a:gd name="T1" fmla="*/ 4570 h 5609"/>
              <a:gd name="T2" fmla="*/ 807 w 5609"/>
              <a:gd name="T3" fmla="*/ 4570 h 5609"/>
              <a:gd name="T4" fmla="*/ 30 w 5609"/>
              <a:gd name="T5" fmla="*/ 2575 h 5609"/>
              <a:gd name="T6" fmla="*/ 30 w 5609"/>
              <a:gd name="T7" fmla="*/ 30 h 5609"/>
              <a:gd name="T8" fmla="*/ 2574 w 5609"/>
              <a:gd name="T9" fmla="*/ 30 h 5609"/>
              <a:gd name="T10" fmla="*/ 4570 w 5609"/>
              <a:gd name="T11" fmla="*/ 807 h 5609"/>
              <a:gd name="T12" fmla="*/ 4570 w 5609"/>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09" h="5609">
                <a:moveTo>
                  <a:pt x="4570" y="4570"/>
                </a:moveTo>
                <a:cubicBezTo>
                  <a:pt x="3531" y="5609"/>
                  <a:pt x="1846" y="5609"/>
                  <a:pt x="807" y="4570"/>
                </a:cubicBezTo>
                <a:cubicBezTo>
                  <a:pt x="258" y="4022"/>
                  <a:pt x="0" y="3293"/>
                  <a:pt x="30" y="2575"/>
                </a:cubicBezTo>
                <a:lnTo>
                  <a:pt x="30" y="30"/>
                </a:lnTo>
                <a:lnTo>
                  <a:pt x="2574" y="30"/>
                </a:lnTo>
                <a:cubicBezTo>
                  <a:pt x="3293" y="0"/>
                  <a:pt x="4022" y="258"/>
                  <a:pt x="4570" y="807"/>
                </a:cubicBezTo>
                <a:cubicBezTo>
                  <a:pt x="5609" y="1846"/>
                  <a:pt x="5609" y="3531"/>
                  <a:pt x="4570" y="4570"/>
                </a:cubicBezTo>
                <a:close/>
              </a:path>
            </a:pathLst>
          </a:custGeom>
          <a:solidFill>
            <a:schemeClr val="accent2"/>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109710" tIns="54855" rIns="109710" bIns="54855" numCol="1" anchor="t" anchorCtr="0" compatLnSpc="1">
            <a:prstTxWarp prst="textNoShape">
              <a:avLst/>
            </a:prstTxWarp>
          </a:bodyPr>
          <a:lstStyle/>
          <a:p>
            <a:endParaRPr lang="zh-CN" altLang="en-US" sz="900">
              <a:latin typeface="微软雅黑" panose="020B0503020204020204" pitchFamily="34" charset="-122"/>
            </a:endParaRPr>
          </a:p>
        </p:txBody>
      </p:sp>
      <p:sp>
        <p:nvSpPr>
          <p:cNvPr id="6" name="Freeform 5"/>
          <p:cNvSpPr>
            <a:spLocks/>
          </p:cNvSpPr>
          <p:nvPr/>
        </p:nvSpPr>
        <p:spPr bwMode="auto">
          <a:xfrm rot="2700000">
            <a:off x="4600894" y="1706729"/>
            <a:ext cx="1341316" cy="1345638"/>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solidFill>
            <a:schemeClr val="accent4"/>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109710" tIns="54855" rIns="109710" bIns="54855" numCol="1" anchor="t" anchorCtr="0" compatLnSpc="1">
            <a:prstTxWarp prst="textNoShape">
              <a:avLst/>
            </a:prstTxWarp>
          </a:bodyPr>
          <a:lstStyle/>
          <a:p>
            <a:endParaRPr lang="zh-CN" altLang="en-US" sz="900">
              <a:latin typeface="微软雅黑" panose="020B0503020204020204" pitchFamily="34" charset="-122"/>
            </a:endParaRPr>
          </a:p>
        </p:txBody>
      </p:sp>
      <p:sp>
        <p:nvSpPr>
          <p:cNvPr id="7" name="矩形 6"/>
          <p:cNvSpPr/>
          <p:nvPr/>
        </p:nvSpPr>
        <p:spPr>
          <a:xfrm>
            <a:off x="7340875" y="3030697"/>
            <a:ext cx="4158235" cy="738664"/>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a:t>
            </a:r>
          </a:p>
        </p:txBody>
      </p:sp>
      <p:sp>
        <p:nvSpPr>
          <p:cNvPr id="8" name="矩形 7"/>
          <p:cNvSpPr/>
          <p:nvPr/>
        </p:nvSpPr>
        <p:spPr>
          <a:xfrm>
            <a:off x="6071155" y="1687862"/>
            <a:ext cx="4158235" cy="738664"/>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a:t>
            </a:r>
          </a:p>
        </p:txBody>
      </p:sp>
      <p:sp>
        <p:nvSpPr>
          <p:cNvPr id="9" name="矩形 8"/>
          <p:cNvSpPr/>
          <p:nvPr/>
        </p:nvSpPr>
        <p:spPr>
          <a:xfrm>
            <a:off x="6414055" y="4670817"/>
            <a:ext cx="4158235" cy="738664"/>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a:t>
            </a:r>
          </a:p>
        </p:txBody>
      </p:sp>
      <p:sp>
        <p:nvSpPr>
          <p:cNvPr id="10" name="矩形 9"/>
          <p:cNvSpPr/>
          <p:nvPr/>
        </p:nvSpPr>
        <p:spPr>
          <a:xfrm>
            <a:off x="767342" y="4737493"/>
            <a:ext cx="3291395" cy="954107"/>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a:t>
            </a:r>
          </a:p>
        </p:txBody>
      </p:sp>
      <p:grpSp>
        <p:nvGrpSpPr>
          <p:cNvPr id="11" name="Group 93"/>
          <p:cNvGrpSpPr>
            <a:grpSpLocks noChangeAspect="1"/>
          </p:cNvGrpSpPr>
          <p:nvPr/>
        </p:nvGrpSpPr>
        <p:grpSpPr bwMode="auto">
          <a:xfrm>
            <a:off x="4525763" y="3244186"/>
            <a:ext cx="366005" cy="341010"/>
            <a:chOff x="2775" y="2062"/>
            <a:chExt cx="205" cy="191"/>
          </a:xfrm>
          <a:solidFill>
            <a:schemeClr val="bg1"/>
          </a:solidFill>
        </p:grpSpPr>
        <p:sp>
          <p:nvSpPr>
            <p:cNvPr id="12" name="Freeform 95"/>
            <p:cNvSpPr>
              <a:spLocks/>
            </p:cNvSpPr>
            <p:nvPr/>
          </p:nvSpPr>
          <p:spPr bwMode="auto">
            <a:xfrm>
              <a:off x="2775" y="2062"/>
              <a:ext cx="205" cy="160"/>
            </a:xfrm>
            <a:custGeom>
              <a:avLst/>
              <a:gdLst>
                <a:gd name="T0" fmla="*/ 67 w 85"/>
                <a:gd name="T1" fmla="*/ 19 h 66"/>
                <a:gd name="T2" fmla="*/ 63 w 85"/>
                <a:gd name="T3" fmla="*/ 23 h 66"/>
                <a:gd name="T4" fmla="*/ 30 w 85"/>
                <a:gd name="T5" fmla="*/ 53 h 66"/>
                <a:gd name="T6" fmla="*/ 28 w 85"/>
                <a:gd name="T7" fmla="*/ 54 h 66"/>
                <a:gd name="T8" fmla="*/ 1 w 85"/>
                <a:gd name="T9" fmla="*/ 45 h 66"/>
                <a:gd name="T10" fmla="*/ 0 w 85"/>
                <a:gd name="T11" fmla="*/ 44 h 66"/>
                <a:gd name="T12" fmla="*/ 1 w 85"/>
                <a:gd name="T13" fmla="*/ 43 h 66"/>
                <a:gd name="T14" fmla="*/ 14 w 85"/>
                <a:gd name="T15" fmla="*/ 36 h 66"/>
                <a:gd name="T16" fmla="*/ 84 w 85"/>
                <a:gd name="T17" fmla="*/ 1 h 66"/>
                <a:gd name="T18" fmla="*/ 84 w 85"/>
                <a:gd name="T19" fmla="*/ 1 h 66"/>
                <a:gd name="T20" fmla="*/ 85 w 85"/>
                <a:gd name="T21" fmla="*/ 2 h 66"/>
                <a:gd name="T22" fmla="*/ 85 w 85"/>
                <a:gd name="T23" fmla="*/ 3 h 66"/>
                <a:gd name="T24" fmla="*/ 71 w 85"/>
                <a:gd name="T25" fmla="*/ 62 h 66"/>
                <a:gd name="T26" fmla="*/ 70 w 85"/>
                <a:gd name="T27" fmla="*/ 65 h 66"/>
                <a:gd name="T28" fmla="*/ 68 w 85"/>
                <a:gd name="T29" fmla="*/ 66 h 66"/>
                <a:gd name="T30" fmla="*/ 38 w 85"/>
                <a:gd name="T31" fmla="*/ 57 h 66"/>
                <a:gd name="T32" fmla="*/ 37 w 85"/>
                <a:gd name="T33" fmla="*/ 56 h 66"/>
                <a:gd name="T34" fmla="*/ 37 w 85"/>
                <a:gd name="T35" fmla="*/ 55 h 66"/>
                <a:gd name="T36" fmla="*/ 45 w 85"/>
                <a:gd name="T37" fmla="*/ 46 h 66"/>
                <a:gd name="T38" fmla="*/ 67 w 85"/>
                <a:gd name="T39" fmla="*/ 20 h 66"/>
                <a:gd name="T40" fmla="*/ 67 w 85"/>
                <a:gd name="T41" fmla="*/ 20 h 66"/>
                <a:gd name="T42" fmla="*/ 67 w 85"/>
                <a:gd name="T43" fmla="*/ 1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66">
                  <a:moveTo>
                    <a:pt x="67" y="19"/>
                  </a:moveTo>
                  <a:cubicBezTo>
                    <a:pt x="66" y="21"/>
                    <a:pt x="65" y="22"/>
                    <a:pt x="63" y="23"/>
                  </a:cubicBezTo>
                  <a:cubicBezTo>
                    <a:pt x="52" y="33"/>
                    <a:pt x="41" y="43"/>
                    <a:pt x="30" y="53"/>
                  </a:cubicBezTo>
                  <a:cubicBezTo>
                    <a:pt x="29" y="54"/>
                    <a:pt x="29" y="54"/>
                    <a:pt x="28" y="54"/>
                  </a:cubicBezTo>
                  <a:cubicBezTo>
                    <a:pt x="19" y="51"/>
                    <a:pt x="10" y="48"/>
                    <a:pt x="1" y="45"/>
                  </a:cubicBezTo>
                  <a:cubicBezTo>
                    <a:pt x="0" y="45"/>
                    <a:pt x="0" y="44"/>
                    <a:pt x="0" y="44"/>
                  </a:cubicBezTo>
                  <a:cubicBezTo>
                    <a:pt x="0" y="44"/>
                    <a:pt x="0" y="43"/>
                    <a:pt x="1" y="43"/>
                  </a:cubicBezTo>
                  <a:cubicBezTo>
                    <a:pt x="5" y="41"/>
                    <a:pt x="10" y="39"/>
                    <a:pt x="14" y="36"/>
                  </a:cubicBezTo>
                  <a:cubicBezTo>
                    <a:pt x="37" y="24"/>
                    <a:pt x="61" y="13"/>
                    <a:pt x="84" y="1"/>
                  </a:cubicBezTo>
                  <a:cubicBezTo>
                    <a:pt x="84" y="1"/>
                    <a:pt x="84" y="1"/>
                    <a:pt x="84" y="1"/>
                  </a:cubicBezTo>
                  <a:cubicBezTo>
                    <a:pt x="85" y="0"/>
                    <a:pt x="85" y="1"/>
                    <a:pt x="85" y="2"/>
                  </a:cubicBezTo>
                  <a:cubicBezTo>
                    <a:pt x="85" y="2"/>
                    <a:pt x="85" y="2"/>
                    <a:pt x="85" y="3"/>
                  </a:cubicBezTo>
                  <a:cubicBezTo>
                    <a:pt x="80" y="22"/>
                    <a:pt x="75" y="42"/>
                    <a:pt x="71" y="62"/>
                  </a:cubicBezTo>
                  <a:cubicBezTo>
                    <a:pt x="70" y="63"/>
                    <a:pt x="70" y="64"/>
                    <a:pt x="70" y="65"/>
                  </a:cubicBezTo>
                  <a:cubicBezTo>
                    <a:pt x="70" y="66"/>
                    <a:pt x="69" y="66"/>
                    <a:pt x="68" y="66"/>
                  </a:cubicBezTo>
                  <a:cubicBezTo>
                    <a:pt x="58" y="63"/>
                    <a:pt x="48" y="60"/>
                    <a:pt x="38" y="57"/>
                  </a:cubicBezTo>
                  <a:cubicBezTo>
                    <a:pt x="38" y="57"/>
                    <a:pt x="37" y="57"/>
                    <a:pt x="37" y="56"/>
                  </a:cubicBezTo>
                  <a:cubicBezTo>
                    <a:pt x="37" y="56"/>
                    <a:pt x="37" y="56"/>
                    <a:pt x="37" y="55"/>
                  </a:cubicBezTo>
                  <a:cubicBezTo>
                    <a:pt x="40" y="52"/>
                    <a:pt x="42" y="49"/>
                    <a:pt x="45" y="46"/>
                  </a:cubicBezTo>
                  <a:cubicBezTo>
                    <a:pt x="52" y="38"/>
                    <a:pt x="60" y="29"/>
                    <a:pt x="67" y="20"/>
                  </a:cubicBezTo>
                  <a:cubicBezTo>
                    <a:pt x="67" y="20"/>
                    <a:pt x="67" y="20"/>
                    <a:pt x="67" y="20"/>
                  </a:cubicBezTo>
                  <a:cubicBezTo>
                    <a:pt x="67" y="19"/>
                    <a:pt x="67" y="19"/>
                    <a:pt x="6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96"/>
            <p:cNvSpPr>
              <a:spLocks/>
            </p:cNvSpPr>
            <p:nvPr/>
          </p:nvSpPr>
          <p:spPr bwMode="auto">
            <a:xfrm>
              <a:off x="2864" y="2210"/>
              <a:ext cx="24" cy="43"/>
            </a:xfrm>
            <a:custGeom>
              <a:avLst/>
              <a:gdLst>
                <a:gd name="T0" fmla="*/ 0 w 10"/>
                <a:gd name="T1" fmla="*/ 9 h 18"/>
                <a:gd name="T2" fmla="*/ 0 w 10"/>
                <a:gd name="T3" fmla="*/ 1 h 18"/>
                <a:gd name="T4" fmla="*/ 1 w 10"/>
                <a:gd name="T5" fmla="*/ 0 h 18"/>
                <a:gd name="T6" fmla="*/ 9 w 10"/>
                <a:gd name="T7" fmla="*/ 3 h 18"/>
                <a:gd name="T8" fmla="*/ 10 w 10"/>
                <a:gd name="T9" fmla="*/ 4 h 18"/>
                <a:gd name="T10" fmla="*/ 2 w 10"/>
                <a:gd name="T11" fmla="*/ 17 h 18"/>
                <a:gd name="T12" fmla="*/ 1 w 10"/>
                <a:gd name="T13" fmla="*/ 17 h 18"/>
                <a:gd name="T14" fmla="*/ 0 w 10"/>
                <a:gd name="T15" fmla="*/ 18 h 18"/>
                <a:gd name="T16" fmla="*/ 0 w 10"/>
                <a:gd name="T17" fmla="*/ 17 h 18"/>
                <a:gd name="T18" fmla="*/ 0 w 10"/>
                <a:gd name="T19" fmla="*/ 13 h 18"/>
                <a:gd name="T20" fmla="*/ 0 w 10"/>
                <a:gd name="T2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8">
                  <a:moveTo>
                    <a:pt x="0" y="9"/>
                  </a:moveTo>
                  <a:cubicBezTo>
                    <a:pt x="0" y="6"/>
                    <a:pt x="0" y="4"/>
                    <a:pt x="0" y="1"/>
                  </a:cubicBezTo>
                  <a:cubicBezTo>
                    <a:pt x="0" y="0"/>
                    <a:pt x="0" y="0"/>
                    <a:pt x="1" y="0"/>
                  </a:cubicBezTo>
                  <a:cubicBezTo>
                    <a:pt x="4" y="1"/>
                    <a:pt x="7" y="2"/>
                    <a:pt x="9" y="3"/>
                  </a:cubicBezTo>
                  <a:cubicBezTo>
                    <a:pt x="10" y="3"/>
                    <a:pt x="10" y="3"/>
                    <a:pt x="10" y="4"/>
                  </a:cubicBezTo>
                  <a:cubicBezTo>
                    <a:pt x="7" y="9"/>
                    <a:pt x="4" y="13"/>
                    <a:pt x="2" y="17"/>
                  </a:cubicBezTo>
                  <a:cubicBezTo>
                    <a:pt x="2" y="17"/>
                    <a:pt x="2" y="17"/>
                    <a:pt x="1" y="17"/>
                  </a:cubicBezTo>
                  <a:cubicBezTo>
                    <a:pt x="1" y="18"/>
                    <a:pt x="1" y="18"/>
                    <a:pt x="0" y="18"/>
                  </a:cubicBezTo>
                  <a:cubicBezTo>
                    <a:pt x="0" y="18"/>
                    <a:pt x="0" y="17"/>
                    <a:pt x="0" y="17"/>
                  </a:cubicBezTo>
                  <a:cubicBezTo>
                    <a:pt x="0" y="16"/>
                    <a:pt x="0" y="14"/>
                    <a:pt x="0" y="13"/>
                  </a:cubicBezTo>
                  <a:cubicBezTo>
                    <a:pt x="0" y="12"/>
                    <a:pt x="0" y="10"/>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Group 15"/>
          <p:cNvGrpSpPr>
            <a:grpSpLocks noChangeAspect="1"/>
          </p:cNvGrpSpPr>
          <p:nvPr/>
        </p:nvGrpSpPr>
        <p:grpSpPr bwMode="auto">
          <a:xfrm>
            <a:off x="5059767" y="2673619"/>
            <a:ext cx="388209" cy="366834"/>
            <a:chOff x="864" y="477"/>
            <a:chExt cx="563" cy="532"/>
          </a:xfrm>
          <a:solidFill>
            <a:schemeClr val="bg1"/>
          </a:solidFill>
        </p:grpSpPr>
        <p:sp>
          <p:nvSpPr>
            <p:cNvPr id="15" name="Freeform 17"/>
            <p:cNvSpPr>
              <a:spLocks/>
            </p:cNvSpPr>
            <p:nvPr/>
          </p:nvSpPr>
          <p:spPr bwMode="auto">
            <a:xfrm>
              <a:off x="912" y="477"/>
              <a:ext cx="515" cy="532"/>
            </a:xfrm>
            <a:custGeom>
              <a:avLst/>
              <a:gdLst>
                <a:gd name="T0" fmla="*/ 66 w 216"/>
                <a:gd name="T1" fmla="*/ 37 h 223"/>
                <a:gd name="T2" fmla="*/ 65 w 216"/>
                <a:gd name="T3" fmla="*/ 36 h 223"/>
                <a:gd name="T4" fmla="*/ 62 w 216"/>
                <a:gd name="T5" fmla="*/ 32 h 223"/>
                <a:gd name="T6" fmla="*/ 50 w 216"/>
                <a:gd name="T7" fmla="*/ 24 h 223"/>
                <a:gd name="T8" fmla="*/ 49 w 216"/>
                <a:gd name="T9" fmla="*/ 23 h 223"/>
                <a:gd name="T10" fmla="*/ 172 w 216"/>
                <a:gd name="T11" fmla="*/ 34 h 223"/>
                <a:gd name="T12" fmla="*/ 185 w 216"/>
                <a:gd name="T13" fmla="*/ 170 h 223"/>
                <a:gd name="T14" fmla="*/ 52 w 216"/>
                <a:gd name="T15" fmla="*/ 197 h 223"/>
                <a:gd name="T16" fmla="*/ 6 w 216"/>
                <a:gd name="T17" fmla="*/ 140 h 223"/>
                <a:gd name="T18" fmla="*/ 3 w 216"/>
                <a:gd name="T19" fmla="*/ 92 h 223"/>
                <a:gd name="T20" fmla="*/ 15 w 216"/>
                <a:gd name="T21" fmla="*/ 99 h 223"/>
                <a:gd name="T22" fmla="*/ 18 w 216"/>
                <a:gd name="T23" fmla="*/ 102 h 223"/>
                <a:gd name="T24" fmla="*/ 22 w 216"/>
                <a:gd name="T25" fmla="*/ 102 h 223"/>
                <a:gd name="T26" fmla="*/ 55 w 216"/>
                <a:gd name="T27" fmla="*/ 175 h 223"/>
                <a:gd name="T28" fmla="*/ 116 w 216"/>
                <a:gd name="T29" fmla="*/ 190 h 223"/>
                <a:gd name="T30" fmla="*/ 183 w 216"/>
                <a:gd name="T31" fmla="*/ 88 h 223"/>
                <a:gd name="T32" fmla="*/ 166 w 216"/>
                <a:gd name="T33" fmla="*/ 56 h 223"/>
                <a:gd name="T34" fmla="*/ 136 w 216"/>
                <a:gd name="T35" fmla="*/ 34 h 223"/>
                <a:gd name="T36" fmla="*/ 101 w 216"/>
                <a:gd name="T37" fmla="*/ 27 h 223"/>
                <a:gd name="T38" fmla="*/ 66 w 216"/>
                <a:gd name="T39" fmla="*/ 3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223">
                  <a:moveTo>
                    <a:pt x="66" y="37"/>
                  </a:moveTo>
                  <a:cubicBezTo>
                    <a:pt x="65" y="36"/>
                    <a:pt x="65" y="36"/>
                    <a:pt x="65" y="36"/>
                  </a:cubicBezTo>
                  <a:cubicBezTo>
                    <a:pt x="66" y="34"/>
                    <a:pt x="64" y="33"/>
                    <a:pt x="62" y="32"/>
                  </a:cubicBezTo>
                  <a:cubicBezTo>
                    <a:pt x="58" y="30"/>
                    <a:pt x="54" y="27"/>
                    <a:pt x="50" y="24"/>
                  </a:cubicBezTo>
                  <a:cubicBezTo>
                    <a:pt x="50" y="24"/>
                    <a:pt x="50" y="23"/>
                    <a:pt x="49" y="23"/>
                  </a:cubicBezTo>
                  <a:cubicBezTo>
                    <a:pt x="83" y="1"/>
                    <a:pt x="135" y="0"/>
                    <a:pt x="172" y="34"/>
                  </a:cubicBezTo>
                  <a:cubicBezTo>
                    <a:pt x="211" y="70"/>
                    <a:pt x="216" y="129"/>
                    <a:pt x="185" y="170"/>
                  </a:cubicBezTo>
                  <a:cubicBezTo>
                    <a:pt x="154" y="212"/>
                    <a:pt x="97" y="223"/>
                    <a:pt x="52" y="197"/>
                  </a:cubicBezTo>
                  <a:cubicBezTo>
                    <a:pt x="29" y="183"/>
                    <a:pt x="14" y="164"/>
                    <a:pt x="6" y="140"/>
                  </a:cubicBezTo>
                  <a:cubicBezTo>
                    <a:pt x="2" y="126"/>
                    <a:pt x="0" y="100"/>
                    <a:pt x="3" y="92"/>
                  </a:cubicBezTo>
                  <a:cubicBezTo>
                    <a:pt x="7" y="94"/>
                    <a:pt x="11" y="97"/>
                    <a:pt x="15" y="99"/>
                  </a:cubicBezTo>
                  <a:cubicBezTo>
                    <a:pt x="16" y="100"/>
                    <a:pt x="17" y="101"/>
                    <a:pt x="18" y="102"/>
                  </a:cubicBezTo>
                  <a:cubicBezTo>
                    <a:pt x="19" y="102"/>
                    <a:pt x="21" y="102"/>
                    <a:pt x="22" y="102"/>
                  </a:cubicBezTo>
                  <a:cubicBezTo>
                    <a:pt x="20" y="132"/>
                    <a:pt x="31" y="156"/>
                    <a:pt x="55" y="175"/>
                  </a:cubicBezTo>
                  <a:cubicBezTo>
                    <a:pt x="73" y="188"/>
                    <a:pt x="94" y="193"/>
                    <a:pt x="116" y="190"/>
                  </a:cubicBezTo>
                  <a:cubicBezTo>
                    <a:pt x="164" y="182"/>
                    <a:pt x="195" y="135"/>
                    <a:pt x="183" y="88"/>
                  </a:cubicBezTo>
                  <a:cubicBezTo>
                    <a:pt x="179" y="76"/>
                    <a:pt x="174" y="65"/>
                    <a:pt x="166" y="56"/>
                  </a:cubicBezTo>
                  <a:cubicBezTo>
                    <a:pt x="158" y="47"/>
                    <a:pt x="148" y="39"/>
                    <a:pt x="136" y="34"/>
                  </a:cubicBezTo>
                  <a:cubicBezTo>
                    <a:pt x="125" y="29"/>
                    <a:pt x="113" y="27"/>
                    <a:pt x="101" y="27"/>
                  </a:cubicBezTo>
                  <a:cubicBezTo>
                    <a:pt x="88" y="28"/>
                    <a:pt x="77" y="31"/>
                    <a:pt x="6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8"/>
            <p:cNvSpPr>
              <a:spLocks/>
            </p:cNvSpPr>
            <p:nvPr/>
          </p:nvSpPr>
          <p:spPr bwMode="auto">
            <a:xfrm>
              <a:off x="864" y="508"/>
              <a:ext cx="339" cy="272"/>
            </a:xfrm>
            <a:custGeom>
              <a:avLst/>
              <a:gdLst>
                <a:gd name="T0" fmla="*/ 123 w 142"/>
                <a:gd name="T1" fmla="*/ 114 h 114"/>
                <a:gd name="T2" fmla="*/ 114 w 142"/>
                <a:gd name="T3" fmla="*/ 111 h 114"/>
                <a:gd name="T4" fmla="*/ 86 w 142"/>
                <a:gd name="T5" fmla="*/ 92 h 114"/>
                <a:gd name="T6" fmla="*/ 60 w 142"/>
                <a:gd name="T7" fmla="*/ 75 h 114"/>
                <a:gd name="T8" fmla="*/ 57 w 142"/>
                <a:gd name="T9" fmla="*/ 74 h 114"/>
                <a:gd name="T10" fmla="*/ 42 w 142"/>
                <a:gd name="T11" fmla="*/ 78 h 114"/>
                <a:gd name="T12" fmla="*/ 40 w 142"/>
                <a:gd name="T13" fmla="*/ 78 h 114"/>
                <a:gd name="T14" fmla="*/ 4 w 142"/>
                <a:gd name="T15" fmla="*/ 53 h 114"/>
                <a:gd name="T16" fmla="*/ 0 w 142"/>
                <a:gd name="T17" fmla="*/ 46 h 114"/>
                <a:gd name="T18" fmla="*/ 7 w 142"/>
                <a:gd name="T19" fmla="*/ 40 h 114"/>
                <a:gd name="T20" fmla="*/ 26 w 142"/>
                <a:gd name="T21" fmla="*/ 37 h 114"/>
                <a:gd name="T22" fmla="*/ 31 w 142"/>
                <a:gd name="T23" fmla="*/ 28 h 114"/>
                <a:gd name="T24" fmla="*/ 28 w 142"/>
                <a:gd name="T25" fmla="*/ 8 h 114"/>
                <a:gd name="T26" fmla="*/ 31 w 142"/>
                <a:gd name="T27" fmla="*/ 1 h 114"/>
                <a:gd name="T28" fmla="*/ 39 w 142"/>
                <a:gd name="T29" fmla="*/ 1 h 114"/>
                <a:gd name="T30" fmla="*/ 52 w 142"/>
                <a:gd name="T31" fmla="*/ 11 h 114"/>
                <a:gd name="T32" fmla="*/ 75 w 142"/>
                <a:gd name="T33" fmla="*/ 26 h 114"/>
                <a:gd name="T34" fmla="*/ 76 w 142"/>
                <a:gd name="T35" fmla="*/ 28 h 114"/>
                <a:gd name="T36" fmla="*/ 78 w 142"/>
                <a:gd name="T37" fmla="*/ 45 h 114"/>
                <a:gd name="T38" fmla="*/ 79 w 142"/>
                <a:gd name="T39" fmla="*/ 46 h 114"/>
                <a:gd name="T40" fmla="*/ 122 w 142"/>
                <a:gd name="T41" fmla="*/ 75 h 114"/>
                <a:gd name="T42" fmla="*/ 134 w 142"/>
                <a:gd name="T43" fmla="*/ 83 h 114"/>
                <a:gd name="T44" fmla="*/ 140 w 142"/>
                <a:gd name="T45" fmla="*/ 101 h 114"/>
                <a:gd name="T46" fmla="*/ 126 w 142"/>
                <a:gd name="T47" fmla="*/ 114 h 114"/>
                <a:gd name="T48" fmla="*/ 123 w 142"/>
                <a:gd name="T4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14">
                  <a:moveTo>
                    <a:pt x="123" y="114"/>
                  </a:moveTo>
                  <a:cubicBezTo>
                    <a:pt x="120" y="114"/>
                    <a:pt x="117" y="113"/>
                    <a:pt x="114" y="111"/>
                  </a:cubicBezTo>
                  <a:cubicBezTo>
                    <a:pt x="105" y="105"/>
                    <a:pt x="95" y="98"/>
                    <a:pt x="86" y="92"/>
                  </a:cubicBezTo>
                  <a:cubicBezTo>
                    <a:pt x="77" y="86"/>
                    <a:pt x="69" y="81"/>
                    <a:pt x="60" y="75"/>
                  </a:cubicBezTo>
                  <a:cubicBezTo>
                    <a:pt x="59" y="74"/>
                    <a:pt x="58" y="74"/>
                    <a:pt x="57" y="74"/>
                  </a:cubicBezTo>
                  <a:cubicBezTo>
                    <a:pt x="52" y="76"/>
                    <a:pt x="47" y="77"/>
                    <a:pt x="42" y="78"/>
                  </a:cubicBezTo>
                  <a:cubicBezTo>
                    <a:pt x="41" y="78"/>
                    <a:pt x="40" y="78"/>
                    <a:pt x="40" y="78"/>
                  </a:cubicBezTo>
                  <a:cubicBezTo>
                    <a:pt x="28" y="70"/>
                    <a:pt x="16" y="62"/>
                    <a:pt x="4" y="53"/>
                  </a:cubicBezTo>
                  <a:cubicBezTo>
                    <a:pt x="1" y="51"/>
                    <a:pt x="0" y="49"/>
                    <a:pt x="0" y="46"/>
                  </a:cubicBezTo>
                  <a:cubicBezTo>
                    <a:pt x="1" y="43"/>
                    <a:pt x="3" y="41"/>
                    <a:pt x="7" y="40"/>
                  </a:cubicBezTo>
                  <a:cubicBezTo>
                    <a:pt x="13" y="39"/>
                    <a:pt x="19" y="38"/>
                    <a:pt x="26" y="37"/>
                  </a:cubicBezTo>
                  <a:cubicBezTo>
                    <a:pt x="30" y="36"/>
                    <a:pt x="32" y="32"/>
                    <a:pt x="31" y="28"/>
                  </a:cubicBezTo>
                  <a:cubicBezTo>
                    <a:pt x="30" y="21"/>
                    <a:pt x="29" y="15"/>
                    <a:pt x="28" y="8"/>
                  </a:cubicBezTo>
                  <a:cubicBezTo>
                    <a:pt x="27" y="5"/>
                    <a:pt x="28" y="3"/>
                    <a:pt x="31" y="1"/>
                  </a:cubicBezTo>
                  <a:cubicBezTo>
                    <a:pt x="33" y="0"/>
                    <a:pt x="36" y="0"/>
                    <a:pt x="39" y="1"/>
                  </a:cubicBezTo>
                  <a:cubicBezTo>
                    <a:pt x="43" y="4"/>
                    <a:pt x="48" y="7"/>
                    <a:pt x="52" y="11"/>
                  </a:cubicBezTo>
                  <a:cubicBezTo>
                    <a:pt x="60" y="16"/>
                    <a:pt x="67" y="21"/>
                    <a:pt x="75" y="26"/>
                  </a:cubicBezTo>
                  <a:cubicBezTo>
                    <a:pt x="75" y="26"/>
                    <a:pt x="76" y="27"/>
                    <a:pt x="76" y="28"/>
                  </a:cubicBezTo>
                  <a:cubicBezTo>
                    <a:pt x="77" y="34"/>
                    <a:pt x="77" y="39"/>
                    <a:pt x="78" y="45"/>
                  </a:cubicBezTo>
                  <a:cubicBezTo>
                    <a:pt x="78" y="45"/>
                    <a:pt x="79" y="46"/>
                    <a:pt x="79" y="46"/>
                  </a:cubicBezTo>
                  <a:cubicBezTo>
                    <a:pt x="94" y="56"/>
                    <a:pt x="108" y="65"/>
                    <a:pt x="122" y="75"/>
                  </a:cubicBezTo>
                  <a:cubicBezTo>
                    <a:pt x="126" y="78"/>
                    <a:pt x="130" y="80"/>
                    <a:pt x="134" y="83"/>
                  </a:cubicBezTo>
                  <a:cubicBezTo>
                    <a:pt x="139" y="87"/>
                    <a:pt x="142" y="94"/>
                    <a:pt x="140" y="101"/>
                  </a:cubicBezTo>
                  <a:cubicBezTo>
                    <a:pt x="138" y="107"/>
                    <a:pt x="132" y="113"/>
                    <a:pt x="126" y="114"/>
                  </a:cubicBezTo>
                  <a:cubicBezTo>
                    <a:pt x="125" y="114"/>
                    <a:pt x="124" y="114"/>
                    <a:pt x="123"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9"/>
            <p:cNvSpPr>
              <a:spLocks/>
            </p:cNvSpPr>
            <p:nvPr/>
          </p:nvSpPr>
          <p:spPr bwMode="auto">
            <a:xfrm>
              <a:off x="1017" y="589"/>
              <a:ext cx="291" cy="301"/>
            </a:xfrm>
            <a:custGeom>
              <a:avLst/>
              <a:gdLst>
                <a:gd name="T0" fmla="*/ 2 w 122"/>
                <a:gd name="T1" fmla="*/ 57 h 126"/>
                <a:gd name="T2" fmla="*/ 3 w 122"/>
                <a:gd name="T3" fmla="*/ 58 h 126"/>
                <a:gd name="T4" fmla="*/ 22 w 122"/>
                <a:gd name="T5" fmla="*/ 70 h 126"/>
                <a:gd name="T6" fmla="*/ 23 w 122"/>
                <a:gd name="T7" fmla="*/ 72 h 126"/>
                <a:gd name="T8" fmla="*/ 50 w 122"/>
                <a:gd name="T9" fmla="*/ 98 h 126"/>
                <a:gd name="T10" fmla="*/ 87 w 122"/>
                <a:gd name="T11" fmla="*/ 88 h 126"/>
                <a:gd name="T12" fmla="*/ 97 w 122"/>
                <a:gd name="T13" fmla="*/ 58 h 126"/>
                <a:gd name="T14" fmla="*/ 76 w 122"/>
                <a:gd name="T15" fmla="*/ 29 h 126"/>
                <a:gd name="T16" fmla="*/ 57 w 122"/>
                <a:gd name="T17" fmla="*/ 25 h 126"/>
                <a:gd name="T18" fmla="*/ 56 w 122"/>
                <a:gd name="T19" fmla="*/ 25 h 126"/>
                <a:gd name="T20" fmla="*/ 49 w 122"/>
                <a:gd name="T21" fmla="*/ 23 h 126"/>
                <a:gd name="T22" fmla="*/ 33 w 122"/>
                <a:gd name="T23" fmla="*/ 12 h 126"/>
                <a:gd name="T24" fmla="*/ 32 w 122"/>
                <a:gd name="T25" fmla="*/ 11 h 126"/>
                <a:gd name="T26" fmla="*/ 102 w 122"/>
                <a:gd name="T27" fmla="*/ 23 h 126"/>
                <a:gd name="T28" fmla="*/ 106 w 122"/>
                <a:gd name="T29" fmla="*/ 96 h 126"/>
                <a:gd name="T30" fmla="*/ 35 w 122"/>
                <a:gd name="T31" fmla="*/ 114 h 126"/>
                <a:gd name="T32" fmla="*/ 2 w 122"/>
                <a:gd name="T33" fmla="*/ 5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26">
                  <a:moveTo>
                    <a:pt x="2" y="57"/>
                  </a:moveTo>
                  <a:cubicBezTo>
                    <a:pt x="3" y="57"/>
                    <a:pt x="3" y="57"/>
                    <a:pt x="3" y="58"/>
                  </a:cubicBezTo>
                  <a:cubicBezTo>
                    <a:pt x="9" y="62"/>
                    <a:pt x="16" y="66"/>
                    <a:pt x="22" y="70"/>
                  </a:cubicBezTo>
                  <a:cubicBezTo>
                    <a:pt x="23" y="71"/>
                    <a:pt x="23" y="71"/>
                    <a:pt x="23" y="72"/>
                  </a:cubicBezTo>
                  <a:cubicBezTo>
                    <a:pt x="27" y="85"/>
                    <a:pt x="36" y="95"/>
                    <a:pt x="50" y="98"/>
                  </a:cubicBezTo>
                  <a:cubicBezTo>
                    <a:pt x="64" y="102"/>
                    <a:pt x="77" y="98"/>
                    <a:pt x="87" y="88"/>
                  </a:cubicBezTo>
                  <a:cubicBezTo>
                    <a:pt x="95" y="79"/>
                    <a:pt x="98" y="69"/>
                    <a:pt x="97" y="58"/>
                  </a:cubicBezTo>
                  <a:cubicBezTo>
                    <a:pt x="95" y="45"/>
                    <a:pt x="88" y="35"/>
                    <a:pt x="76" y="29"/>
                  </a:cubicBezTo>
                  <a:cubicBezTo>
                    <a:pt x="70" y="25"/>
                    <a:pt x="64" y="24"/>
                    <a:pt x="57" y="25"/>
                  </a:cubicBezTo>
                  <a:cubicBezTo>
                    <a:pt x="57" y="25"/>
                    <a:pt x="56" y="25"/>
                    <a:pt x="56" y="25"/>
                  </a:cubicBezTo>
                  <a:cubicBezTo>
                    <a:pt x="54" y="26"/>
                    <a:pt x="51" y="25"/>
                    <a:pt x="49" y="23"/>
                  </a:cubicBezTo>
                  <a:cubicBezTo>
                    <a:pt x="44" y="19"/>
                    <a:pt x="39" y="16"/>
                    <a:pt x="33" y="12"/>
                  </a:cubicBezTo>
                  <a:cubicBezTo>
                    <a:pt x="33" y="12"/>
                    <a:pt x="33" y="12"/>
                    <a:pt x="32" y="11"/>
                  </a:cubicBezTo>
                  <a:cubicBezTo>
                    <a:pt x="53" y="0"/>
                    <a:pt x="82" y="2"/>
                    <a:pt x="102" y="23"/>
                  </a:cubicBezTo>
                  <a:cubicBezTo>
                    <a:pt x="120" y="43"/>
                    <a:pt x="122" y="73"/>
                    <a:pt x="106" y="96"/>
                  </a:cubicBezTo>
                  <a:cubicBezTo>
                    <a:pt x="90" y="118"/>
                    <a:pt x="61" y="126"/>
                    <a:pt x="35" y="114"/>
                  </a:cubicBezTo>
                  <a:cubicBezTo>
                    <a:pt x="10" y="102"/>
                    <a:pt x="0" y="77"/>
                    <a:pt x="2"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矩形 3"/>
          <p:cNvSpPr>
            <a:spLocks noChangeArrowheads="1"/>
          </p:cNvSpPr>
          <p:nvPr/>
        </p:nvSpPr>
        <p:spPr bwMode="auto">
          <a:xfrm>
            <a:off x="4678694" y="2091496"/>
            <a:ext cx="1234254" cy="338554"/>
          </a:xfrm>
          <a:prstGeom prst="rect">
            <a:avLst/>
          </a:prstGeom>
        </p:spPr>
        <p:txBody>
          <a:bodyPr wrap="square">
            <a:spAutoFit/>
          </a:bodyPr>
          <a:lstStyle/>
          <a:p>
            <a:pPr algn="ctr"/>
            <a:r>
              <a:rPr lang="zh-CN" altLang="en-US"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添加标题</a:t>
            </a:r>
          </a:p>
        </p:txBody>
      </p:sp>
      <p:sp>
        <p:nvSpPr>
          <p:cNvPr id="19" name="Freeform 13"/>
          <p:cNvSpPr>
            <a:spLocks noEditPoints="1"/>
          </p:cNvSpPr>
          <p:nvPr/>
        </p:nvSpPr>
        <p:spPr bwMode="auto">
          <a:xfrm>
            <a:off x="5115929" y="3756771"/>
            <a:ext cx="336619" cy="329317"/>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3"/>
          <p:cNvSpPr>
            <a:spLocks noChangeArrowheads="1"/>
          </p:cNvSpPr>
          <p:nvPr/>
        </p:nvSpPr>
        <p:spPr bwMode="auto">
          <a:xfrm>
            <a:off x="4548091" y="4661360"/>
            <a:ext cx="1468280" cy="461665"/>
          </a:xfrm>
          <a:prstGeom prst="rect">
            <a:avLst/>
          </a:prstGeom>
        </p:spPr>
        <p:txBody>
          <a:bodyPr wrap="square">
            <a:spAutoFit/>
          </a:bodyPr>
          <a:lstStyle/>
          <a:p>
            <a:pPr algn="ctr"/>
            <a:r>
              <a:rPr lang="zh-CN" altLang="en-US"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添加标题</a:t>
            </a:r>
          </a:p>
        </p:txBody>
      </p:sp>
      <p:sp>
        <p:nvSpPr>
          <p:cNvPr id="21" name="矩形 3"/>
          <p:cNvSpPr>
            <a:spLocks noChangeArrowheads="1"/>
          </p:cNvSpPr>
          <p:nvPr/>
        </p:nvSpPr>
        <p:spPr bwMode="auto">
          <a:xfrm>
            <a:off x="2478697" y="3145219"/>
            <a:ext cx="1991634" cy="523220"/>
          </a:xfrm>
          <a:prstGeom prst="rect">
            <a:avLst/>
          </a:prstGeom>
        </p:spPr>
        <p:txBody>
          <a:bodyPr wrap="square">
            <a:spAutoFit/>
          </a:bodyPr>
          <a:lstStyle/>
          <a:p>
            <a:pPr algn="ctr"/>
            <a:r>
              <a:rPr lang="zh-CN" altLang="en-US"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添加标题</a:t>
            </a:r>
          </a:p>
        </p:txBody>
      </p:sp>
      <p:sp>
        <p:nvSpPr>
          <p:cNvPr id="22" name="Freeform 5"/>
          <p:cNvSpPr>
            <a:spLocks/>
          </p:cNvSpPr>
          <p:nvPr/>
        </p:nvSpPr>
        <p:spPr bwMode="auto">
          <a:xfrm rot="2700000" flipH="1">
            <a:off x="5678446" y="2584999"/>
            <a:ext cx="1624823" cy="1630060"/>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solidFill>
            <a:schemeClr val="accent3"/>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109710" tIns="54855" rIns="109710" bIns="54855" numCol="1" anchor="t" anchorCtr="0" compatLnSpc="1">
            <a:prstTxWarp prst="textNoShape">
              <a:avLst/>
            </a:prstTxWarp>
          </a:bodyPr>
          <a:lstStyle/>
          <a:p>
            <a:endParaRPr lang="zh-CN" altLang="en-US" sz="900">
              <a:latin typeface="微软雅黑" panose="020B0503020204020204" pitchFamily="34" charset="-122"/>
            </a:endParaRPr>
          </a:p>
        </p:txBody>
      </p:sp>
      <p:grpSp>
        <p:nvGrpSpPr>
          <p:cNvPr id="23" name="Group 85"/>
          <p:cNvGrpSpPr>
            <a:grpSpLocks noChangeAspect="1"/>
          </p:cNvGrpSpPr>
          <p:nvPr/>
        </p:nvGrpSpPr>
        <p:grpSpPr bwMode="auto">
          <a:xfrm>
            <a:off x="5645104" y="3255405"/>
            <a:ext cx="299871" cy="264341"/>
            <a:chOff x="2772" y="2067"/>
            <a:chExt cx="211" cy="186"/>
          </a:xfrm>
          <a:solidFill>
            <a:schemeClr val="bg1"/>
          </a:solidFill>
        </p:grpSpPr>
        <p:sp>
          <p:nvSpPr>
            <p:cNvPr id="24" name="Freeform 87"/>
            <p:cNvSpPr>
              <a:spLocks/>
            </p:cNvSpPr>
            <p:nvPr/>
          </p:nvSpPr>
          <p:spPr bwMode="auto">
            <a:xfrm>
              <a:off x="2782" y="2172"/>
              <a:ext cx="191" cy="81"/>
            </a:xfrm>
            <a:custGeom>
              <a:avLst/>
              <a:gdLst>
                <a:gd name="T0" fmla="*/ 0 w 79"/>
                <a:gd name="T1" fmla="*/ 0 h 33"/>
                <a:gd name="T2" fmla="*/ 28 w 79"/>
                <a:gd name="T3" fmla="*/ 0 h 33"/>
                <a:gd name="T4" fmla="*/ 28 w 79"/>
                <a:gd name="T5" fmla="*/ 4 h 33"/>
                <a:gd name="T6" fmla="*/ 51 w 79"/>
                <a:gd name="T7" fmla="*/ 4 h 33"/>
                <a:gd name="T8" fmla="*/ 51 w 79"/>
                <a:gd name="T9" fmla="*/ 0 h 33"/>
                <a:gd name="T10" fmla="*/ 79 w 79"/>
                <a:gd name="T11" fmla="*/ 0 h 33"/>
                <a:gd name="T12" fmla="*/ 79 w 79"/>
                <a:gd name="T13" fmla="*/ 1 h 33"/>
                <a:gd name="T14" fmla="*/ 79 w 79"/>
                <a:gd name="T15" fmla="*/ 27 h 33"/>
                <a:gd name="T16" fmla="*/ 74 w 79"/>
                <a:gd name="T17" fmla="*/ 32 h 33"/>
                <a:gd name="T18" fmla="*/ 73 w 79"/>
                <a:gd name="T19" fmla="*/ 33 h 33"/>
                <a:gd name="T20" fmla="*/ 6 w 79"/>
                <a:gd name="T21" fmla="*/ 33 h 33"/>
                <a:gd name="T22" fmla="*/ 0 w 79"/>
                <a:gd name="T23" fmla="*/ 28 h 33"/>
                <a:gd name="T24" fmla="*/ 0 w 79"/>
                <a:gd name="T25" fmla="*/ 27 h 33"/>
                <a:gd name="T26" fmla="*/ 0 w 79"/>
                <a:gd name="T27" fmla="*/ 1 h 33"/>
                <a:gd name="T28" fmla="*/ 0 w 79"/>
                <a:gd name="T2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33">
                  <a:moveTo>
                    <a:pt x="0" y="0"/>
                  </a:moveTo>
                  <a:cubicBezTo>
                    <a:pt x="10" y="0"/>
                    <a:pt x="19" y="0"/>
                    <a:pt x="28" y="0"/>
                  </a:cubicBezTo>
                  <a:cubicBezTo>
                    <a:pt x="28" y="1"/>
                    <a:pt x="28" y="3"/>
                    <a:pt x="28" y="4"/>
                  </a:cubicBezTo>
                  <a:cubicBezTo>
                    <a:pt x="36" y="4"/>
                    <a:pt x="44" y="4"/>
                    <a:pt x="51" y="4"/>
                  </a:cubicBezTo>
                  <a:cubicBezTo>
                    <a:pt x="51" y="3"/>
                    <a:pt x="51" y="1"/>
                    <a:pt x="51" y="0"/>
                  </a:cubicBezTo>
                  <a:cubicBezTo>
                    <a:pt x="61" y="0"/>
                    <a:pt x="70" y="0"/>
                    <a:pt x="79" y="0"/>
                  </a:cubicBezTo>
                  <a:cubicBezTo>
                    <a:pt x="79" y="0"/>
                    <a:pt x="79" y="0"/>
                    <a:pt x="79" y="1"/>
                  </a:cubicBezTo>
                  <a:cubicBezTo>
                    <a:pt x="79" y="9"/>
                    <a:pt x="79" y="18"/>
                    <a:pt x="79" y="27"/>
                  </a:cubicBezTo>
                  <a:cubicBezTo>
                    <a:pt x="79" y="30"/>
                    <a:pt x="77" y="32"/>
                    <a:pt x="74" y="32"/>
                  </a:cubicBezTo>
                  <a:cubicBezTo>
                    <a:pt x="74" y="33"/>
                    <a:pt x="73" y="33"/>
                    <a:pt x="73" y="33"/>
                  </a:cubicBezTo>
                  <a:cubicBezTo>
                    <a:pt x="51" y="33"/>
                    <a:pt x="29" y="33"/>
                    <a:pt x="6" y="33"/>
                  </a:cubicBezTo>
                  <a:cubicBezTo>
                    <a:pt x="3" y="33"/>
                    <a:pt x="1" y="31"/>
                    <a:pt x="0" y="28"/>
                  </a:cubicBezTo>
                  <a:cubicBezTo>
                    <a:pt x="0" y="28"/>
                    <a:pt x="0" y="27"/>
                    <a:pt x="0" y="27"/>
                  </a:cubicBezTo>
                  <a:cubicBezTo>
                    <a:pt x="0" y="18"/>
                    <a:pt x="0" y="9"/>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88"/>
            <p:cNvSpPr>
              <a:spLocks noEditPoints="1"/>
            </p:cNvSpPr>
            <p:nvPr/>
          </p:nvSpPr>
          <p:spPr bwMode="auto">
            <a:xfrm>
              <a:off x="2772" y="2067"/>
              <a:ext cx="211" cy="96"/>
            </a:xfrm>
            <a:custGeom>
              <a:avLst/>
              <a:gdLst>
                <a:gd name="T0" fmla="*/ 55 w 87"/>
                <a:gd name="T1" fmla="*/ 39 h 39"/>
                <a:gd name="T2" fmla="*/ 55 w 87"/>
                <a:gd name="T3" fmla="*/ 33 h 39"/>
                <a:gd name="T4" fmla="*/ 32 w 87"/>
                <a:gd name="T5" fmla="*/ 33 h 39"/>
                <a:gd name="T6" fmla="*/ 32 w 87"/>
                <a:gd name="T7" fmla="*/ 39 h 39"/>
                <a:gd name="T8" fmla="*/ 31 w 87"/>
                <a:gd name="T9" fmla="*/ 39 h 39"/>
                <a:gd name="T10" fmla="*/ 6 w 87"/>
                <a:gd name="T11" fmla="*/ 39 h 39"/>
                <a:gd name="T12" fmla="*/ 1 w 87"/>
                <a:gd name="T13" fmla="*/ 35 h 39"/>
                <a:gd name="T14" fmla="*/ 0 w 87"/>
                <a:gd name="T15" fmla="*/ 33 h 39"/>
                <a:gd name="T16" fmla="*/ 0 w 87"/>
                <a:gd name="T17" fmla="*/ 17 h 39"/>
                <a:gd name="T18" fmla="*/ 6 w 87"/>
                <a:gd name="T19" fmla="*/ 11 h 39"/>
                <a:gd name="T20" fmla="*/ 27 w 87"/>
                <a:gd name="T21" fmla="*/ 11 h 39"/>
                <a:gd name="T22" fmla="*/ 28 w 87"/>
                <a:gd name="T23" fmla="*/ 11 h 39"/>
                <a:gd name="T24" fmla="*/ 28 w 87"/>
                <a:gd name="T25" fmla="*/ 9 h 39"/>
                <a:gd name="T26" fmla="*/ 32 w 87"/>
                <a:gd name="T27" fmla="*/ 4 h 39"/>
                <a:gd name="T28" fmla="*/ 41 w 87"/>
                <a:gd name="T29" fmla="*/ 1 h 39"/>
                <a:gd name="T30" fmla="*/ 51 w 87"/>
                <a:gd name="T31" fmla="*/ 2 h 39"/>
                <a:gd name="T32" fmla="*/ 57 w 87"/>
                <a:gd name="T33" fmla="*/ 5 h 39"/>
                <a:gd name="T34" fmla="*/ 59 w 87"/>
                <a:gd name="T35" fmla="*/ 10 h 39"/>
                <a:gd name="T36" fmla="*/ 59 w 87"/>
                <a:gd name="T37" fmla="*/ 11 h 39"/>
                <a:gd name="T38" fmla="*/ 60 w 87"/>
                <a:gd name="T39" fmla="*/ 11 h 39"/>
                <a:gd name="T40" fmla="*/ 81 w 87"/>
                <a:gd name="T41" fmla="*/ 11 h 39"/>
                <a:gd name="T42" fmla="*/ 87 w 87"/>
                <a:gd name="T43" fmla="*/ 15 h 39"/>
                <a:gd name="T44" fmla="*/ 87 w 87"/>
                <a:gd name="T45" fmla="*/ 17 h 39"/>
                <a:gd name="T46" fmla="*/ 87 w 87"/>
                <a:gd name="T47" fmla="*/ 33 h 39"/>
                <a:gd name="T48" fmla="*/ 81 w 87"/>
                <a:gd name="T49" fmla="*/ 39 h 39"/>
                <a:gd name="T50" fmla="*/ 56 w 87"/>
                <a:gd name="T51" fmla="*/ 39 h 39"/>
                <a:gd name="T52" fmla="*/ 55 w 87"/>
                <a:gd name="T53" fmla="*/ 39 h 39"/>
                <a:gd name="T54" fmla="*/ 32 w 87"/>
                <a:gd name="T55" fmla="*/ 11 h 39"/>
                <a:gd name="T56" fmla="*/ 55 w 87"/>
                <a:gd name="T57" fmla="*/ 11 h 39"/>
                <a:gd name="T58" fmla="*/ 54 w 87"/>
                <a:gd name="T59" fmla="*/ 8 h 39"/>
                <a:gd name="T60" fmla="*/ 50 w 87"/>
                <a:gd name="T61" fmla="*/ 6 h 39"/>
                <a:gd name="T62" fmla="*/ 39 w 87"/>
                <a:gd name="T63" fmla="*/ 5 h 39"/>
                <a:gd name="T64" fmla="*/ 33 w 87"/>
                <a:gd name="T65" fmla="*/ 8 h 39"/>
                <a:gd name="T66" fmla="*/ 32 w 87"/>
                <a:gd name="T6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39">
                  <a:moveTo>
                    <a:pt x="55" y="39"/>
                  </a:moveTo>
                  <a:cubicBezTo>
                    <a:pt x="55" y="37"/>
                    <a:pt x="55" y="35"/>
                    <a:pt x="55" y="33"/>
                  </a:cubicBezTo>
                  <a:cubicBezTo>
                    <a:pt x="48" y="33"/>
                    <a:pt x="40" y="33"/>
                    <a:pt x="32" y="33"/>
                  </a:cubicBezTo>
                  <a:cubicBezTo>
                    <a:pt x="32" y="35"/>
                    <a:pt x="32" y="37"/>
                    <a:pt x="32" y="39"/>
                  </a:cubicBezTo>
                  <a:cubicBezTo>
                    <a:pt x="32" y="39"/>
                    <a:pt x="31" y="39"/>
                    <a:pt x="31" y="39"/>
                  </a:cubicBezTo>
                  <a:cubicBezTo>
                    <a:pt x="23" y="39"/>
                    <a:pt x="15" y="39"/>
                    <a:pt x="6" y="39"/>
                  </a:cubicBezTo>
                  <a:cubicBezTo>
                    <a:pt x="3" y="39"/>
                    <a:pt x="1" y="37"/>
                    <a:pt x="1" y="35"/>
                  </a:cubicBezTo>
                  <a:cubicBezTo>
                    <a:pt x="0" y="34"/>
                    <a:pt x="0" y="34"/>
                    <a:pt x="0" y="33"/>
                  </a:cubicBezTo>
                  <a:cubicBezTo>
                    <a:pt x="0" y="28"/>
                    <a:pt x="0" y="22"/>
                    <a:pt x="0" y="17"/>
                  </a:cubicBezTo>
                  <a:cubicBezTo>
                    <a:pt x="0" y="13"/>
                    <a:pt x="3" y="11"/>
                    <a:pt x="6" y="11"/>
                  </a:cubicBezTo>
                  <a:cubicBezTo>
                    <a:pt x="13" y="11"/>
                    <a:pt x="20" y="11"/>
                    <a:pt x="27" y="11"/>
                  </a:cubicBezTo>
                  <a:cubicBezTo>
                    <a:pt x="27" y="11"/>
                    <a:pt x="28" y="11"/>
                    <a:pt x="28" y="11"/>
                  </a:cubicBezTo>
                  <a:cubicBezTo>
                    <a:pt x="28" y="10"/>
                    <a:pt x="28" y="10"/>
                    <a:pt x="28" y="9"/>
                  </a:cubicBezTo>
                  <a:cubicBezTo>
                    <a:pt x="29" y="7"/>
                    <a:pt x="30" y="5"/>
                    <a:pt x="32" y="4"/>
                  </a:cubicBezTo>
                  <a:cubicBezTo>
                    <a:pt x="34" y="2"/>
                    <a:pt x="38" y="1"/>
                    <a:pt x="41" y="1"/>
                  </a:cubicBezTo>
                  <a:cubicBezTo>
                    <a:pt x="44" y="0"/>
                    <a:pt x="48" y="1"/>
                    <a:pt x="51" y="2"/>
                  </a:cubicBezTo>
                  <a:cubicBezTo>
                    <a:pt x="53" y="2"/>
                    <a:pt x="55" y="4"/>
                    <a:pt x="57" y="5"/>
                  </a:cubicBezTo>
                  <a:cubicBezTo>
                    <a:pt x="59" y="7"/>
                    <a:pt x="59" y="8"/>
                    <a:pt x="59" y="10"/>
                  </a:cubicBezTo>
                  <a:cubicBezTo>
                    <a:pt x="59" y="10"/>
                    <a:pt x="59" y="10"/>
                    <a:pt x="59" y="11"/>
                  </a:cubicBezTo>
                  <a:cubicBezTo>
                    <a:pt x="60" y="11"/>
                    <a:pt x="60" y="11"/>
                    <a:pt x="60" y="11"/>
                  </a:cubicBezTo>
                  <a:cubicBezTo>
                    <a:pt x="67" y="11"/>
                    <a:pt x="74" y="11"/>
                    <a:pt x="81" y="11"/>
                  </a:cubicBezTo>
                  <a:cubicBezTo>
                    <a:pt x="84" y="11"/>
                    <a:pt x="86" y="12"/>
                    <a:pt x="87" y="15"/>
                  </a:cubicBezTo>
                  <a:cubicBezTo>
                    <a:pt x="87" y="16"/>
                    <a:pt x="87" y="16"/>
                    <a:pt x="87" y="17"/>
                  </a:cubicBezTo>
                  <a:cubicBezTo>
                    <a:pt x="87" y="22"/>
                    <a:pt x="87" y="28"/>
                    <a:pt x="87" y="33"/>
                  </a:cubicBezTo>
                  <a:cubicBezTo>
                    <a:pt x="87" y="37"/>
                    <a:pt x="85" y="39"/>
                    <a:pt x="81" y="39"/>
                  </a:cubicBezTo>
                  <a:cubicBezTo>
                    <a:pt x="73" y="39"/>
                    <a:pt x="64" y="39"/>
                    <a:pt x="56" y="39"/>
                  </a:cubicBezTo>
                  <a:cubicBezTo>
                    <a:pt x="56" y="39"/>
                    <a:pt x="56" y="39"/>
                    <a:pt x="55" y="39"/>
                  </a:cubicBezTo>
                  <a:close/>
                  <a:moveTo>
                    <a:pt x="32" y="11"/>
                  </a:moveTo>
                  <a:cubicBezTo>
                    <a:pt x="40" y="11"/>
                    <a:pt x="48" y="11"/>
                    <a:pt x="55" y="11"/>
                  </a:cubicBezTo>
                  <a:cubicBezTo>
                    <a:pt x="55" y="10"/>
                    <a:pt x="55" y="9"/>
                    <a:pt x="54" y="8"/>
                  </a:cubicBezTo>
                  <a:cubicBezTo>
                    <a:pt x="53" y="7"/>
                    <a:pt x="52" y="6"/>
                    <a:pt x="50" y="6"/>
                  </a:cubicBezTo>
                  <a:cubicBezTo>
                    <a:pt x="47" y="4"/>
                    <a:pt x="43" y="4"/>
                    <a:pt x="39" y="5"/>
                  </a:cubicBezTo>
                  <a:cubicBezTo>
                    <a:pt x="37" y="5"/>
                    <a:pt x="35" y="6"/>
                    <a:pt x="33" y="8"/>
                  </a:cubicBezTo>
                  <a:cubicBezTo>
                    <a:pt x="33" y="8"/>
                    <a:pt x="32" y="9"/>
                    <a:pt x="3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89"/>
            <p:cNvSpPr>
              <a:spLocks/>
            </p:cNvSpPr>
            <p:nvPr/>
          </p:nvSpPr>
          <p:spPr bwMode="auto">
            <a:xfrm>
              <a:off x="2859" y="2158"/>
              <a:ext cx="39" cy="14"/>
            </a:xfrm>
            <a:custGeom>
              <a:avLst/>
              <a:gdLst>
                <a:gd name="T0" fmla="*/ 16 w 16"/>
                <a:gd name="T1" fmla="*/ 0 h 6"/>
                <a:gd name="T2" fmla="*/ 16 w 16"/>
                <a:gd name="T3" fmla="*/ 6 h 6"/>
                <a:gd name="T4" fmla="*/ 0 w 16"/>
                <a:gd name="T5" fmla="*/ 6 h 6"/>
                <a:gd name="T6" fmla="*/ 0 w 16"/>
                <a:gd name="T7" fmla="*/ 0 h 6"/>
                <a:gd name="T8" fmla="*/ 16 w 16"/>
                <a:gd name="T9" fmla="*/ 0 h 6"/>
              </a:gdLst>
              <a:ahLst/>
              <a:cxnLst>
                <a:cxn ang="0">
                  <a:pos x="T0" y="T1"/>
                </a:cxn>
                <a:cxn ang="0">
                  <a:pos x="T2" y="T3"/>
                </a:cxn>
                <a:cxn ang="0">
                  <a:pos x="T4" y="T5"/>
                </a:cxn>
                <a:cxn ang="0">
                  <a:pos x="T6" y="T7"/>
                </a:cxn>
                <a:cxn ang="0">
                  <a:pos x="T8" y="T9"/>
                </a:cxn>
              </a:cxnLst>
              <a:rect l="0" t="0" r="r" b="b"/>
              <a:pathLst>
                <a:path w="16" h="6">
                  <a:moveTo>
                    <a:pt x="16" y="0"/>
                  </a:moveTo>
                  <a:cubicBezTo>
                    <a:pt x="16" y="2"/>
                    <a:pt x="16" y="4"/>
                    <a:pt x="16" y="6"/>
                  </a:cubicBezTo>
                  <a:cubicBezTo>
                    <a:pt x="10" y="6"/>
                    <a:pt x="5" y="6"/>
                    <a:pt x="0" y="6"/>
                  </a:cubicBezTo>
                  <a:cubicBezTo>
                    <a:pt x="0" y="4"/>
                    <a:pt x="0" y="2"/>
                    <a:pt x="0" y="0"/>
                  </a:cubicBezTo>
                  <a:cubicBezTo>
                    <a:pt x="5" y="0"/>
                    <a:pt x="10"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矩形 3"/>
          <p:cNvSpPr>
            <a:spLocks noChangeArrowheads="1"/>
          </p:cNvSpPr>
          <p:nvPr/>
        </p:nvSpPr>
        <p:spPr bwMode="auto">
          <a:xfrm>
            <a:off x="5945224" y="3220260"/>
            <a:ext cx="1234254" cy="338554"/>
          </a:xfrm>
          <a:prstGeom prst="rect">
            <a:avLst/>
          </a:prstGeom>
        </p:spPr>
        <p:txBody>
          <a:bodyPr wrap="square">
            <a:spAutoFit/>
          </a:bodyPr>
          <a:lstStyle/>
          <a:p>
            <a:pPr algn="ctr"/>
            <a:r>
              <a:rPr lang="zh-CN" altLang="en-US"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添加标题</a:t>
            </a:r>
          </a:p>
        </p:txBody>
      </p:sp>
    </p:spTree>
    <p:extLst>
      <p:ext uri="{BB962C8B-B14F-4D97-AF65-F5344CB8AC3E}">
        <p14:creationId xmlns:p14="http://schemas.microsoft.com/office/powerpoint/2010/main" val="191954663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grpId="0" nodeType="withEffect">
                                  <p:stCondLst>
                                    <p:cond delay="25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par>
                                <p:cTn id="35" presetID="53" presetClass="entr" presetSubtype="16" fill="hold" grpId="0" nodeType="withEffect">
                                  <p:stCondLst>
                                    <p:cond delay="75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childTnLst>
                          </p:cTn>
                        </p:par>
                        <p:par>
                          <p:cTn id="40" fill="hold">
                            <p:stCondLst>
                              <p:cond delay="2250"/>
                            </p:stCondLst>
                            <p:childTnLst>
                              <p:par>
                                <p:cTn id="41" presetID="53" presetClass="entr" presetSubtype="16"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par>
                          <p:cTn id="46" fill="hold">
                            <p:stCondLst>
                              <p:cond delay="275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3250"/>
                            </p:stCondLst>
                            <p:childTnLst>
                              <p:par>
                                <p:cTn id="53" presetID="53" presetClass="entr" presetSubtype="16" fill="hold" grpId="0" nodeType="afterEffect">
                                  <p:stCondLst>
                                    <p:cond delay="0"/>
                                  </p:stCondLst>
                                  <p:iterate type="lt">
                                    <p:tmPct val="10000"/>
                                  </p:iterate>
                                  <p:childTnLst>
                                    <p:set>
                                      <p:cBhvr>
                                        <p:cTn id="54" dur="1" fill="hold">
                                          <p:stCondLst>
                                            <p:cond delay="0"/>
                                          </p:stCondLst>
                                        </p:cTn>
                                        <p:tgtEl>
                                          <p:spTgt spid="10"/>
                                        </p:tgtEl>
                                        <p:attrNameLst>
                                          <p:attrName>style.visibility</p:attrName>
                                        </p:attrNameLst>
                                      </p:cBhvr>
                                      <p:to>
                                        <p:strVal val="visible"/>
                                      </p:to>
                                    </p:set>
                                    <p:anim calcmode="lin" valueType="num">
                                      <p:cBhvr>
                                        <p:cTn id="55" dur="100" fill="hold"/>
                                        <p:tgtEl>
                                          <p:spTgt spid="10"/>
                                        </p:tgtEl>
                                        <p:attrNameLst>
                                          <p:attrName>ppt_w</p:attrName>
                                        </p:attrNameLst>
                                      </p:cBhvr>
                                      <p:tavLst>
                                        <p:tav tm="0">
                                          <p:val>
                                            <p:fltVal val="0"/>
                                          </p:val>
                                        </p:tav>
                                        <p:tav tm="100000">
                                          <p:val>
                                            <p:strVal val="#ppt_w"/>
                                          </p:val>
                                        </p:tav>
                                      </p:tavLst>
                                    </p:anim>
                                    <p:anim calcmode="lin" valueType="num">
                                      <p:cBhvr>
                                        <p:cTn id="56" dur="100" fill="hold"/>
                                        <p:tgtEl>
                                          <p:spTgt spid="10"/>
                                        </p:tgtEl>
                                        <p:attrNameLst>
                                          <p:attrName>ppt_h</p:attrName>
                                        </p:attrNameLst>
                                      </p:cBhvr>
                                      <p:tavLst>
                                        <p:tav tm="0">
                                          <p:val>
                                            <p:fltVal val="0"/>
                                          </p:val>
                                        </p:tav>
                                        <p:tav tm="100000">
                                          <p:val>
                                            <p:strVal val="#ppt_h"/>
                                          </p:val>
                                        </p:tav>
                                      </p:tavLst>
                                    </p:anim>
                                    <p:animEffect transition="in" filter="fade">
                                      <p:cBhvr>
                                        <p:cTn id="57" dur="100"/>
                                        <p:tgtEl>
                                          <p:spTgt spid="10"/>
                                        </p:tgtEl>
                                      </p:cBhvr>
                                    </p:animEffect>
                                  </p:childTnLst>
                                </p:cTn>
                              </p:par>
                            </p:childTnLst>
                          </p:cTn>
                        </p:par>
                        <p:par>
                          <p:cTn id="58" fill="hold">
                            <p:stCondLst>
                              <p:cond delay="3970"/>
                            </p:stCondLst>
                            <p:childTnLst>
                              <p:par>
                                <p:cTn id="59" presetID="53" presetClass="entr" presetSubtype="16"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par>
                          <p:cTn id="64" fill="hold">
                            <p:stCondLst>
                              <p:cond delay="4470"/>
                            </p:stCondLst>
                            <p:childTnLst>
                              <p:par>
                                <p:cTn id="65" presetID="53" presetClass="entr" presetSubtype="16"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par>
                          <p:cTn id="70" fill="hold">
                            <p:stCondLst>
                              <p:cond delay="4970"/>
                            </p:stCondLst>
                            <p:childTnLst>
                              <p:par>
                                <p:cTn id="71" presetID="53" presetClass="entr" presetSubtype="16" fill="hold" grpId="0" nodeType="afterEffect">
                                  <p:stCondLst>
                                    <p:cond delay="0"/>
                                  </p:stCondLst>
                                  <p:iterate type="lt">
                                    <p:tmPct val="10000"/>
                                  </p:iterate>
                                  <p:childTnLst>
                                    <p:set>
                                      <p:cBhvr>
                                        <p:cTn id="72" dur="1" fill="hold">
                                          <p:stCondLst>
                                            <p:cond delay="0"/>
                                          </p:stCondLst>
                                        </p:cTn>
                                        <p:tgtEl>
                                          <p:spTgt spid="9"/>
                                        </p:tgtEl>
                                        <p:attrNameLst>
                                          <p:attrName>style.visibility</p:attrName>
                                        </p:attrNameLst>
                                      </p:cBhvr>
                                      <p:to>
                                        <p:strVal val="visible"/>
                                      </p:to>
                                    </p:set>
                                    <p:anim calcmode="lin" valueType="num">
                                      <p:cBhvr>
                                        <p:cTn id="73" dur="100" fill="hold"/>
                                        <p:tgtEl>
                                          <p:spTgt spid="9"/>
                                        </p:tgtEl>
                                        <p:attrNameLst>
                                          <p:attrName>ppt_w</p:attrName>
                                        </p:attrNameLst>
                                      </p:cBhvr>
                                      <p:tavLst>
                                        <p:tav tm="0">
                                          <p:val>
                                            <p:fltVal val="0"/>
                                          </p:val>
                                        </p:tav>
                                        <p:tav tm="100000">
                                          <p:val>
                                            <p:strVal val="#ppt_w"/>
                                          </p:val>
                                        </p:tav>
                                      </p:tavLst>
                                    </p:anim>
                                    <p:anim calcmode="lin" valueType="num">
                                      <p:cBhvr>
                                        <p:cTn id="74" dur="100" fill="hold"/>
                                        <p:tgtEl>
                                          <p:spTgt spid="9"/>
                                        </p:tgtEl>
                                        <p:attrNameLst>
                                          <p:attrName>ppt_h</p:attrName>
                                        </p:attrNameLst>
                                      </p:cBhvr>
                                      <p:tavLst>
                                        <p:tav tm="0">
                                          <p:val>
                                            <p:fltVal val="0"/>
                                          </p:val>
                                        </p:tav>
                                        <p:tav tm="100000">
                                          <p:val>
                                            <p:strVal val="#ppt_h"/>
                                          </p:val>
                                        </p:tav>
                                      </p:tavLst>
                                    </p:anim>
                                    <p:animEffect transition="in" filter="fade">
                                      <p:cBhvr>
                                        <p:cTn id="75" dur="100"/>
                                        <p:tgtEl>
                                          <p:spTgt spid="9"/>
                                        </p:tgtEl>
                                      </p:cBhvr>
                                    </p:animEffect>
                                  </p:childTnLst>
                                </p:cTn>
                              </p:par>
                            </p:childTnLst>
                          </p:cTn>
                        </p:par>
                        <p:par>
                          <p:cTn id="76" fill="hold">
                            <p:stCondLst>
                              <p:cond delay="5690"/>
                            </p:stCondLst>
                            <p:childTnLst>
                              <p:par>
                                <p:cTn id="77" presetID="53" presetClass="entr" presetSubtype="16" fill="hold" nodeType="after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p:cTn id="79" dur="500" fill="hold"/>
                                        <p:tgtEl>
                                          <p:spTgt spid="23"/>
                                        </p:tgtEl>
                                        <p:attrNameLst>
                                          <p:attrName>ppt_w</p:attrName>
                                        </p:attrNameLst>
                                      </p:cBhvr>
                                      <p:tavLst>
                                        <p:tav tm="0">
                                          <p:val>
                                            <p:fltVal val="0"/>
                                          </p:val>
                                        </p:tav>
                                        <p:tav tm="100000">
                                          <p:val>
                                            <p:strVal val="#ppt_w"/>
                                          </p:val>
                                        </p:tav>
                                      </p:tavLst>
                                    </p:anim>
                                    <p:anim calcmode="lin" valueType="num">
                                      <p:cBhvr>
                                        <p:cTn id="80" dur="500" fill="hold"/>
                                        <p:tgtEl>
                                          <p:spTgt spid="23"/>
                                        </p:tgtEl>
                                        <p:attrNameLst>
                                          <p:attrName>ppt_h</p:attrName>
                                        </p:attrNameLst>
                                      </p:cBhvr>
                                      <p:tavLst>
                                        <p:tav tm="0">
                                          <p:val>
                                            <p:fltVal val="0"/>
                                          </p:val>
                                        </p:tav>
                                        <p:tav tm="100000">
                                          <p:val>
                                            <p:strVal val="#ppt_h"/>
                                          </p:val>
                                        </p:tav>
                                      </p:tavLst>
                                    </p:anim>
                                    <p:animEffect transition="in" filter="fade">
                                      <p:cBhvr>
                                        <p:cTn id="81" dur="500"/>
                                        <p:tgtEl>
                                          <p:spTgt spid="23"/>
                                        </p:tgtEl>
                                      </p:cBhvr>
                                    </p:animEffect>
                                  </p:childTnLst>
                                </p:cTn>
                              </p:par>
                            </p:childTnLst>
                          </p:cTn>
                        </p:par>
                        <p:par>
                          <p:cTn id="82" fill="hold">
                            <p:stCondLst>
                              <p:cond delay="6190"/>
                            </p:stCondLst>
                            <p:childTnLst>
                              <p:par>
                                <p:cTn id="83" presetID="53" presetClass="entr" presetSubtype="16" fill="hold" grpId="0" nodeType="after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p:cTn id="85" dur="500" fill="hold"/>
                                        <p:tgtEl>
                                          <p:spTgt spid="27"/>
                                        </p:tgtEl>
                                        <p:attrNameLst>
                                          <p:attrName>ppt_w</p:attrName>
                                        </p:attrNameLst>
                                      </p:cBhvr>
                                      <p:tavLst>
                                        <p:tav tm="0">
                                          <p:val>
                                            <p:fltVal val="0"/>
                                          </p:val>
                                        </p:tav>
                                        <p:tav tm="100000">
                                          <p:val>
                                            <p:strVal val="#ppt_w"/>
                                          </p:val>
                                        </p:tav>
                                      </p:tavLst>
                                    </p:anim>
                                    <p:anim calcmode="lin" valueType="num">
                                      <p:cBhvr>
                                        <p:cTn id="86" dur="500" fill="hold"/>
                                        <p:tgtEl>
                                          <p:spTgt spid="27"/>
                                        </p:tgtEl>
                                        <p:attrNameLst>
                                          <p:attrName>ppt_h</p:attrName>
                                        </p:attrNameLst>
                                      </p:cBhvr>
                                      <p:tavLst>
                                        <p:tav tm="0">
                                          <p:val>
                                            <p:fltVal val="0"/>
                                          </p:val>
                                        </p:tav>
                                        <p:tav tm="100000">
                                          <p:val>
                                            <p:strVal val="#ppt_h"/>
                                          </p:val>
                                        </p:tav>
                                      </p:tavLst>
                                    </p:anim>
                                    <p:animEffect transition="in" filter="fade">
                                      <p:cBhvr>
                                        <p:cTn id="87" dur="500"/>
                                        <p:tgtEl>
                                          <p:spTgt spid="27"/>
                                        </p:tgtEl>
                                      </p:cBhvr>
                                    </p:animEffect>
                                  </p:childTnLst>
                                </p:cTn>
                              </p:par>
                            </p:childTnLst>
                          </p:cTn>
                        </p:par>
                        <p:par>
                          <p:cTn id="88" fill="hold">
                            <p:stCondLst>
                              <p:cond delay="6690"/>
                            </p:stCondLst>
                            <p:childTnLst>
                              <p:par>
                                <p:cTn id="89" presetID="53" presetClass="entr" presetSubtype="16" fill="hold" grpId="0" nodeType="afterEffect">
                                  <p:stCondLst>
                                    <p:cond delay="0"/>
                                  </p:stCondLst>
                                  <p:iterate type="lt">
                                    <p:tmPct val="10000"/>
                                  </p:iterate>
                                  <p:childTnLst>
                                    <p:set>
                                      <p:cBhvr>
                                        <p:cTn id="90" dur="1" fill="hold">
                                          <p:stCondLst>
                                            <p:cond delay="0"/>
                                          </p:stCondLst>
                                        </p:cTn>
                                        <p:tgtEl>
                                          <p:spTgt spid="7"/>
                                        </p:tgtEl>
                                        <p:attrNameLst>
                                          <p:attrName>style.visibility</p:attrName>
                                        </p:attrNameLst>
                                      </p:cBhvr>
                                      <p:to>
                                        <p:strVal val="visible"/>
                                      </p:to>
                                    </p:set>
                                    <p:anim calcmode="lin" valueType="num">
                                      <p:cBhvr>
                                        <p:cTn id="91" dur="100" fill="hold"/>
                                        <p:tgtEl>
                                          <p:spTgt spid="7"/>
                                        </p:tgtEl>
                                        <p:attrNameLst>
                                          <p:attrName>ppt_w</p:attrName>
                                        </p:attrNameLst>
                                      </p:cBhvr>
                                      <p:tavLst>
                                        <p:tav tm="0">
                                          <p:val>
                                            <p:fltVal val="0"/>
                                          </p:val>
                                        </p:tav>
                                        <p:tav tm="100000">
                                          <p:val>
                                            <p:strVal val="#ppt_w"/>
                                          </p:val>
                                        </p:tav>
                                      </p:tavLst>
                                    </p:anim>
                                    <p:anim calcmode="lin" valueType="num">
                                      <p:cBhvr>
                                        <p:cTn id="92" dur="100" fill="hold"/>
                                        <p:tgtEl>
                                          <p:spTgt spid="7"/>
                                        </p:tgtEl>
                                        <p:attrNameLst>
                                          <p:attrName>ppt_h</p:attrName>
                                        </p:attrNameLst>
                                      </p:cBhvr>
                                      <p:tavLst>
                                        <p:tav tm="0">
                                          <p:val>
                                            <p:fltVal val="0"/>
                                          </p:val>
                                        </p:tav>
                                        <p:tav tm="100000">
                                          <p:val>
                                            <p:strVal val="#ppt_h"/>
                                          </p:val>
                                        </p:tav>
                                      </p:tavLst>
                                    </p:anim>
                                    <p:animEffect transition="in" filter="fade">
                                      <p:cBhvr>
                                        <p:cTn id="93" dur="100"/>
                                        <p:tgtEl>
                                          <p:spTgt spid="7"/>
                                        </p:tgtEl>
                                      </p:cBhvr>
                                    </p:animEffect>
                                  </p:childTnLst>
                                </p:cTn>
                              </p:par>
                            </p:childTnLst>
                          </p:cTn>
                        </p:par>
                        <p:par>
                          <p:cTn id="94" fill="hold">
                            <p:stCondLst>
                              <p:cond delay="7410"/>
                            </p:stCondLst>
                            <p:childTnLst>
                              <p:par>
                                <p:cTn id="95" presetID="53" presetClass="entr" presetSubtype="16" fill="hold" nodeType="after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p:cTn id="97" dur="500" fill="hold"/>
                                        <p:tgtEl>
                                          <p:spTgt spid="14"/>
                                        </p:tgtEl>
                                        <p:attrNameLst>
                                          <p:attrName>ppt_w</p:attrName>
                                        </p:attrNameLst>
                                      </p:cBhvr>
                                      <p:tavLst>
                                        <p:tav tm="0">
                                          <p:val>
                                            <p:fltVal val="0"/>
                                          </p:val>
                                        </p:tav>
                                        <p:tav tm="100000">
                                          <p:val>
                                            <p:strVal val="#ppt_w"/>
                                          </p:val>
                                        </p:tav>
                                      </p:tavLst>
                                    </p:anim>
                                    <p:anim calcmode="lin" valueType="num">
                                      <p:cBhvr>
                                        <p:cTn id="98" dur="500" fill="hold"/>
                                        <p:tgtEl>
                                          <p:spTgt spid="14"/>
                                        </p:tgtEl>
                                        <p:attrNameLst>
                                          <p:attrName>ppt_h</p:attrName>
                                        </p:attrNameLst>
                                      </p:cBhvr>
                                      <p:tavLst>
                                        <p:tav tm="0">
                                          <p:val>
                                            <p:fltVal val="0"/>
                                          </p:val>
                                        </p:tav>
                                        <p:tav tm="100000">
                                          <p:val>
                                            <p:strVal val="#ppt_h"/>
                                          </p:val>
                                        </p:tav>
                                      </p:tavLst>
                                    </p:anim>
                                    <p:animEffect transition="in" filter="fade">
                                      <p:cBhvr>
                                        <p:cTn id="99" dur="500"/>
                                        <p:tgtEl>
                                          <p:spTgt spid="14"/>
                                        </p:tgtEl>
                                      </p:cBhvr>
                                    </p:animEffect>
                                  </p:childTnLst>
                                </p:cTn>
                              </p:par>
                            </p:childTnLst>
                          </p:cTn>
                        </p:par>
                        <p:par>
                          <p:cTn id="100" fill="hold">
                            <p:stCondLst>
                              <p:cond delay="7910"/>
                            </p:stCondLst>
                            <p:childTnLst>
                              <p:par>
                                <p:cTn id="101" presetID="53" presetClass="entr" presetSubtype="16" fill="hold" grpId="0" nodeType="afterEffect">
                                  <p:stCondLst>
                                    <p:cond delay="0"/>
                                  </p:stCondLst>
                                  <p:childTnLst>
                                    <p:set>
                                      <p:cBhvr>
                                        <p:cTn id="102" dur="1" fill="hold">
                                          <p:stCondLst>
                                            <p:cond delay="0"/>
                                          </p:stCondLst>
                                        </p:cTn>
                                        <p:tgtEl>
                                          <p:spTgt spid="18"/>
                                        </p:tgtEl>
                                        <p:attrNameLst>
                                          <p:attrName>style.visibility</p:attrName>
                                        </p:attrNameLst>
                                      </p:cBhvr>
                                      <p:to>
                                        <p:strVal val="visible"/>
                                      </p:to>
                                    </p:set>
                                    <p:anim calcmode="lin" valueType="num">
                                      <p:cBhvr>
                                        <p:cTn id="103" dur="500" fill="hold"/>
                                        <p:tgtEl>
                                          <p:spTgt spid="18"/>
                                        </p:tgtEl>
                                        <p:attrNameLst>
                                          <p:attrName>ppt_w</p:attrName>
                                        </p:attrNameLst>
                                      </p:cBhvr>
                                      <p:tavLst>
                                        <p:tav tm="0">
                                          <p:val>
                                            <p:fltVal val="0"/>
                                          </p:val>
                                        </p:tav>
                                        <p:tav tm="100000">
                                          <p:val>
                                            <p:strVal val="#ppt_w"/>
                                          </p:val>
                                        </p:tav>
                                      </p:tavLst>
                                    </p:anim>
                                    <p:anim calcmode="lin" valueType="num">
                                      <p:cBhvr>
                                        <p:cTn id="104" dur="500" fill="hold"/>
                                        <p:tgtEl>
                                          <p:spTgt spid="18"/>
                                        </p:tgtEl>
                                        <p:attrNameLst>
                                          <p:attrName>ppt_h</p:attrName>
                                        </p:attrNameLst>
                                      </p:cBhvr>
                                      <p:tavLst>
                                        <p:tav tm="0">
                                          <p:val>
                                            <p:fltVal val="0"/>
                                          </p:val>
                                        </p:tav>
                                        <p:tav tm="100000">
                                          <p:val>
                                            <p:strVal val="#ppt_h"/>
                                          </p:val>
                                        </p:tav>
                                      </p:tavLst>
                                    </p:anim>
                                    <p:animEffect transition="in" filter="fade">
                                      <p:cBhvr>
                                        <p:cTn id="105" dur="500"/>
                                        <p:tgtEl>
                                          <p:spTgt spid="18"/>
                                        </p:tgtEl>
                                      </p:cBhvr>
                                    </p:animEffect>
                                  </p:childTnLst>
                                </p:cTn>
                              </p:par>
                            </p:childTnLst>
                          </p:cTn>
                        </p:par>
                        <p:par>
                          <p:cTn id="106" fill="hold">
                            <p:stCondLst>
                              <p:cond delay="8410"/>
                            </p:stCondLst>
                            <p:childTnLst>
                              <p:par>
                                <p:cTn id="107" presetID="53" presetClass="entr" presetSubtype="16" fill="hold" grpId="0" nodeType="afterEffect">
                                  <p:stCondLst>
                                    <p:cond delay="0"/>
                                  </p:stCondLst>
                                  <p:iterate type="lt">
                                    <p:tmPct val="10000"/>
                                  </p:iterate>
                                  <p:childTnLst>
                                    <p:set>
                                      <p:cBhvr>
                                        <p:cTn id="108" dur="1" fill="hold">
                                          <p:stCondLst>
                                            <p:cond delay="0"/>
                                          </p:stCondLst>
                                        </p:cTn>
                                        <p:tgtEl>
                                          <p:spTgt spid="8"/>
                                        </p:tgtEl>
                                        <p:attrNameLst>
                                          <p:attrName>style.visibility</p:attrName>
                                        </p:attrNameLst>
                                      </p:cBhvr>
                                      <p:to>
                                        <p:strVal val="visible"/>
                                      </p:to>
                                    </p:set>
                                    <p:anim calcmode="lin" valueType="num">
                                      <p:cBhvr>
                                        <p:cTn id="109" dur="100" fill="hold"/>
                                        <p:tgtEl>
                                          <p:spTgt spid="8"/>
                                        </p:tgtEl>
                                        <p:attrNameLst>
                                          <p:attrName>ppt_w</p:attrName>
                                        </p:attrNameLst>
                                      </p:cBhvr>
                                      <p:tavLst>
                                        <p:tav tm="0">
                                          <p:val>
                                            <p:fltVal val="0"/>
                                          </p:val>
                                        </p:tav>
                                        <p:tav tm="100000">
                                          <p:val>
                                            <p:strVal val="#ppt_w"/>
                                          </p:val>
                                        </p:tav>
                                      </p:tavLst>
                                    </p:anim>
                                    <p:anim calcmode="lin" valueType="num">
                                      <p:cBhvr>
                                        <p:cTn id="110" dur="100" fill="hold"/>
                                        <p:tgtEl>
                                          <p:spTgt spid="8"/>
                                        </p:tgtEl>
                                        <p:attrNameLst>
                                          <p:attrName>ppt_h</p:attrName>
                                        </p:attrNameLst>
                                      </p:cBhvr>
                                      <p:tavLst>
                                        <p:tav tm="0">
                                          <p:val>
                                            <p:fltVal val="0"/>
                                          </p:val>
                                        </p:tav>
                                        <p:tav tm="100000">
                                          <p:val>
                                            <p:strVal val="#ppt_h"/>
                                          </p:val>
                                        </p:tav>
                                      </p:tavLst>
                                    </p:anim>
                                    <p:animEffect transition="in" filter="fade">
                                      <p:cBhvr>
                                        <p:cTn id="111" dur="1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5" grpId="0" animBg="1"/>
      <p:bldP spid="6" grpId="0" animBg="1"/>
      <p:bldP spid="7" grpId="0"/>
      <p:bldP spid="8" grpId="0"/>
      <p:bldP spid="9" grpId="0"/>
      <p:bldP spid="10" grpId="0"/>
      <p:bldP spid="18" grpId="0"/>
      <p:bldP spid="19" grpId="0" animBg="1"/>
      <p:bldP spid="20" grpId="0"/>
      <p:bldP spid="21" grpId="0"/>
      <p:bldP spid="22" grpId="0" animBg="1"/>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5" name="椭圆 14"/>
          <p:cNvSpPr/>
          <p:nvPr/>
        </p:nvSpPr>
        <p:spPr>
          <a:xfrm>
            <a:off x="6760185" y="2179564"/>
            <a:ext cx="677952" cy="677952"/>
          </a:xfrm>
          <a:prstGeom prst="ellipse">
            <a:avLst/>
          </a:prstGeom>
          <a:gradFill flip="none" rotWithShape="1">
            <a:gsLst>
              <a:gs pos="0">
                <a:schemeClr val="accent1"/>
              </a:gs>
              <a:gs pos="100000">
                <a:schemeClr val="accent1">
                  <a:lumMod val="50000"/>
                </a:schemeClr>
              </a:gs>
            </a:gsLst>
            <a:lin ang="13500000" scaled="1"/>
            <a:tileRect/>
          </a:gradFill>
          <a:ln w="25400">
            <a:gradFill flip="none" rotWithShape="1">
              <a:gsLst>
                <a:gs pos="0">
                  <a:schemeClr val="accent1"/>
                </a:gs>
                <a:gs pos="100000">
                  <a:schemeClr val="accent1">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6" name="椭圆 15"/>
          <p:cNvSpPr/>
          <p:nvPr/>
        </p:nvSpPr>
        <p:spPr>
          <a:xfrm>
            <a:off x="3718299" y="672641"/>
            <a:ext cx="829826" cy="829826"/>
          </a:xfrm>
          <a:prstGeom prst="ellipse">
            <a:avLst/>
          </a:prstGeom>
          <a:gradFill flip="none" rotWithShape="1">
            <a:gsLst>
              <a:gs pos="0">
                <a:schemeClr val="accent2"/>
              </a:gs>
              <a:gs pos="100000">
                <a:schemeClr val="accent2">
                  <a:lumMod val="50000"/>
                </a:schemeClr>
              </a:gs>
            </a:gsLst>
            <a:lin ang="13500000" scaled="1"/>
            <a:tileRect/>
          </a:gradFill>
          <a:ln w="25400">
            <a:gradFill flip="none" rotWithShape="1">
              <a:gsLst>
                <a:gs pos="0">
                  <a:schemeClr val="accent2"/>
                </a:gs>
                <a:gs pos="100000">
                  <a:schemeClr val="accent2">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7" name="椭圆 16"/>
          <p:cNvSpPr/>
          <p:nvPr/>
        </p:nvSpPr>
        <p:spPr>
          <a:xfrm>
            <a:off x="5262738" y="1883120"/>
            <a:ext cx="770088" cy="770088"/>
          </a:xfrm>
          <a:prstGeom prst="ellipse">
            <a:avLst/>
          </a:prstGeom>
          <a:gradFill flip="none" rotWithShape="1">
            <a:gsLst>
              <a:gs pos="0">
                <a:schemeClr val="accent3"/>
              </a:gs>
              <a:gs pos="100000">
                <a:schemeClr val="accent3">
                  <a:lumMod val="50000"/>
                </a:schemeClr>
              </a:gs>
            </a:gsLst>
            <a:lin ang="13500000" scaled="1"/>
            <a:tileRect/>
          </a:gradFill>
          <a:ln w="25400">
            <a:gradFill flip="none" rotWithShape="1">
              <a:gsLst>
                <a:gs pos="0">
                  <a:schemeClr val="accent3"/>
                </a:gs>
                <a:gs pos="100000">
                  <a:schemeClr val="accent3">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8" name="椭圆 17"/>
          <p:cNvSpPr/>
          <p:nvPr/>
        </p:nvSpPr>
        <p:spPr>
          <a:xfrm>
            <a:off x="7744290" y="76679"/>
            <a:ext cx="729411" cy="729411"/>
          </a:xfrm>
          <a:prstGeom prst="ellipse">
            <a:avLst/>
          </a:prstGeom>
          <a:gradFill flip="none" rotWithShape="1">
            <a:gsLst>
              <a:gs pos="0">
                <a:schemeClr val="accent4"/>
              </a:gs>
              <a:gs pos="100000">
                <a:schemeClr val="accent4">
                  <a:lumMod val="50000"/>
                </a:schemeClr>
              </a:gs>
            </a:gsLst>
            <a:lin ang="13500000" scaled="1"/>
            <a:tileRect/>
          </a:gradFill>
          <a:ln w="25400">
            <a:gradFill flip="none" rotWithShape="1">
              <a:gsLst>
                <a:gs pos="0">
                  <a:schemeClr val="accent4"/>
                </a:gs>
                <a:gs pos="100000">
                  <a:schemeClr val="accent4">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9" name="椭圆 18"/>
          <p:cNvSpPr/>
          <p:nvPr/>
        </p:nvSpPr>
        <p:spPr>
          <a:xfrm>
            <a:off x="3888368" y="-718520"/>
            <a:ext cx="1120554" cy="1120554"/>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20" name="椭圆 19"/>
          <p:cNvSpPr/>
          <p:nvPr/>
        </p:nvSpPr>
        <p:spPr>
          <a:xfrm>
            <a:off x="7239036" y="1087554"/>
            <a:ext cx="822601" cy="822601"/>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3" name="矩形 12"/>
          <p:cNvSpPr/>
          <p:nvPr/>
        </p:nvSpPr>
        <p:spPr>
          <a:xfrm>
            <a:off x="1" y="3214257"/>
            <a:ext cx="12192000" cy="216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425238" y="3572038"/>
            <a:ext cx="9341527" cy="1446550"/>
          </a:xfrm>
          <a:prstGeom prst="rect">
            <a:avLst/>
          </a:prstGeom>
          <a:noFill/>
        </p:spPr>
        <p:txBody>
          <a:bodyPr wrap="square" rtlCol="0">
            <a:spAutoFit/>
          </a:bodyPr>
          <a:lstStyle/>
          <a:p>
            <a:pPr algn="ctr"/>
            <a:r>
              <a:rPr lang="zh-CN" altLang="en-US" sz="88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项目成果展示</a:t>
            </a:r>
          </a:p>
        </p:txBody>
      </p:sp>
      <p:sp>
        <p:nvSpPr>
          <p:cNvPr id="4" name="椭圆 3"/>
          <p:cNvSpPr/>
          <p:nvPr/>
        </p:nvSpPr>
        <p:spPr>
          <a:xfrm>
            <a:off x="4869845" y="-339290"/>
            <a:ext cx="2568292" cy="2568292"/>
          </a:xfrm>
          <a:prstGeom prst="ellipse">
            <a:avLst/>
          </a:prstGeom>
          <a:gradFill flip="none" rotWithShape="1">
            <a:gsLst>
              <a:gs pos="0">
                <a:schemeClr val="bg1"/>
              </a:gs>
              <a:gs pos="100000">
                <a:schemeClr val="bg1">
                  <a:lumMod val="75000"/>
                </a:schemeClr>
              </a:gs>
            </a:gsLst>
            <a:lin ang="13500000" scaled="1"/>
            <a:tileRect/>
          </a:gradFill>
          <a:ln w="38100">
            <a:gradFill flip="none" rotWithShape="1">
              <a:gsLst>
                <a:gs pos="0">
                  <a:schemeClr val="bg1">
                    <a:lumMod val="100000"/>
                  </a:schemeClr>
                </a:gs>
                <a:gs pos="100000">
                  <a:schemeClr val="bg1">
                    <a:lumMod val="85000"/>
                  </a:schemeClr>
                </a:gs>
              </a:gsLst>
              <a:lin ang="2700000" scaled="1"/>
              <a:tileRect/>
            </a:gradFill>
          </a:ln>
          <a:effectLst>
            <a:outerShdw blurRad="254000" dist="203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21" name="文本框 20"/>
          <p:cNvSpPr txBox="1"/>
          <p:nvPr/>
        </p:nvSpPr>
        <p:spPr>
          <a:xfrm>
            <a:off x="5676938" y="-176487"/>
            <a:ext cx="986167" cy="2185214"/>
          </a:xfrm>
          <a:prstGeom prst="rect">
            <a:avLst/>
          </a:prstGeom>
          <a:noFill/>
        </p:spPr>
        <p:txBody>
          <a:bodyPr wrap="none" rtlCol="0">
            <a:spAutoFit/>
          </a:bodyPr>
          <a:lstStyle/>
          <a:p>
            <a:r>
              <a:rPr lang="en-US" altLang="zh-CN" sz="13600" dirty="0">
                <a:solidFill>
                  <a:schemeClr val="accent3">
                    <a:lumMod val="50000"/>
                  </a:schemeClr>
                </a:solidFill>
                <a:latin typeface="AgencyFB" panose="02000806040000020003" pitchFamily="2" charset="0"/>
              </a:rPr>
              <a:t>3</a:t>
            </a:r>
            <a:endParaRPr lang="zh-CN" altLang="en-US" sz="13600" dirty="0">
              <a:solidFill>
                <a:schemeClr val="accent3">
                  <a:lumMod val="50000"/>
                </a:schemeClr>
              </a:solidFill>
              <a:latin typeface="AgencyFB" panose="02000806040000020003" pitchFamily="2" charset="0"/>
            </a:endParaRPr>
          </a:p>
        </p:txBody>
      </p:sp>
      <p:sp>
        <p:nvSpPr>
          <p:cNvPr id="23" name="文本框 22"/>
          <p:cNvSpPr txBox="1"/>
          <p:nvPr/>
        </p:nvSpPr>
        <p:spPr>
          <a:xfrm>
            <a:off x="5286500" y="1629489"/>
            <a:ext cx="1734982" cy="461665"/>
          </a:xfrm>
          <a:prstGeom prst="rect">
            <a:avLst/>
          </a:prstGeom>
          <a:noFill/>
        </p:spPr>
        <p:txBody>
          <a:bodyPr wrap="square" rtlCol="0">
            <a:spAutoFit/>
          </a:bodyPr>
          <a:lstStyle/>
          <a:p>
            <a:pPr algn="ctr"/>
            <a:r>
              <a:rPr lang="en-US" altLang="zh-CN" sz="2400" b="1" dirty="0">
                <a:solidFill>
                  <a:schemeClr val="accent3">
                    <a:lumMod val="50000"/>
                  </a:schemeClr>
                </a:solidFill>
                <a:latin typeface="微软雅黑" panose="020B0503020204020204" pitchFamily="34" charset="-122"/>
                <a:ea typeface="微软雅黑" panose="020B0503020204020204" pitchFamily="34" charset="-122"/>
                <a:cs typeface="Aharoni" panose="02010803020104030203" pitchFamily="2" charset="-79"/>
              </a:rPr>
              <a:t>PART 03</a:t>
            </a:r>
            <a:endParaRPr lang="zh-CN" altLang="en-US" sz="2400" b="1" dirty="0">
              <a:solidFill>
                <a:schemeClr val="accent3">
                  <a:lumMod val="50000"/>
                </a:schemeClr>
              </a:solidFill>
              <a:latin typeface="微软雅黑" panose="020B0503020204020204" pitchFamily="34" charset="-122"/>
              <a:ea typeface="微软雅黑" panose="020B0503020204020204" pitchFamily="34" charset="-122"/>
              <a:cs typeface="Aharoni" panose="02010803020104030203" pitchFamily="2" charset="-79"/>
            </a:endParaRPr>
          </a:p>
        </p:txBody>
      </p:sp>
    </p:spTree>
    <p:extLst>
      <p:ext uri="{BB962C8B-B14F-4D97-AF65-F5344CB8AC3E}">
        <p14:creationId xmlns:p14="http://schemas.microsoft.com/office/powerpoint/2010/main" val="10506693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Effect transition="in" filter="fade">
                                      <p:cBhvr>
                                        <p:cTn id="9" dur="250"/>
                                        <p:tgtEl>
                                          <p:spTgt spid="4"/>
                                        </p:tgtEl>
                                      </p:cBhvr>
                                    </p:animEffect>
                                  </p:childTnLst>
                                </p:cTn>
                              </p:par>
                              <p:par>
                                <p:cTn id="10" presetID="6" presetClass="emph" presetSubtype="0" decel="100000" fill="hold" grpId="1" nodeType="withEffect">
                                  <p:stCondLst>
                                    <p:cond delay="200"/>
                                  </p:stCondLst>
                                  <p:childTnLst>
                                    <p:animScale>
                                      <p:cBhvr>
                                        <p:cTn id="11" dur="250" fill="hold"/>
                                        <p:tgtEl>
                                          <p:spTgt spid="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1"/>
                                        </p:tgtEl>
                                        <p:attrNameLst>
                                          <p:attrName>style.visibility</p:attrName>
                                        </p:attrNameLst>
                                      </p:cBhvr>
                                      <p:to>
                                        <p:strVal val="visible"/>
                                      </p:to>
                                    </p:set>
                                    <p:anim calcmode="lin" valueType="num">
                                      <p:cBhvr>
                                        <p:cTn id="16" dur="250" fill="hold"/>
                                        <p:tgtEl>
                                          <p:spTgt spid="21"/>
                                        </p:tgtEl>
                                        <p:attrNameLst>
                                          <p:attrName>ppt_w</p:attrName>
                                        </p:attrNameLst>
                                      </p:cBhvr>
                                      <p:tavLst>
                                        <p:tav tm="0">
                                          <p:val>
                                            <p:fltVal val="0"/>
                                          </p:val>
                                        </p:tav>
                                        <p:tav tm="100000">
                                          <p:val>
                                            <p:strVal val="#ppt_w"/>
                                          </p:val>
                                        </p:tav>
                                      </p:tavLst>
                                    </p:anim>
                                    <p:anim calcmode="lin" valueType="num">
                                      <p:cBhvr>
                                        <p:cTn id="17" dur="250" fill="hold"/>
                                        <p:tgtEl>
                                          <p:spTgt spid="21"/>
                                        </p:tgtEl>
                                        <p:attrNameLst>
                                          <p:attrName>ppt_h</p:attrName>
                                        </p:attrNameLst>
                                      </p:cBhvr>
                                      <p:tavLst>
                                        <p:tav tm="0">
                                          <p:val>
                                            <p:fltVal val="0"/>
                                          </p:val>
                                        </p:tav>
                                        <p:tav tm="100000">
                                          <p:val>
                                            <p:strVal val="#ppt_h"/>
                                          </p:val>
                                        </p:tav>
                                      </p:tavLst>
                                    </p:anim>
                                    <p:animEffect transition="in" filter="fade">
                                      <p:cBhvr>
                                        <p:cTn id="18" dur="250"/>
                                        <p:tgtEl>
                                          <p:spTgt spid="21"/>
                                        </p:tgtEl>
                                      </p:cBhvr>
                                    </p:animEffect>
                                  </p:childTnLst>
                                </p:cTn>
                              </p:par>
                              <p:par>
                                <p:cTn id="19" presetID="6" presetClass="emph" presetSubtype="0" decel="100000" fill="hold" grpId="1" nodeType="withEffect">
                                  <p:stCondLst>
                                    <p:cond delay="600"/>
                                  </p:stCondLst>
                                  <p:childTnLst>
                                    <p:animScale>
                                      <p:cBhvr>
                                        <p:cTn id="20" dur="250" fill="hold"/>
                                        <p:tgtEl>
                                          <p:spTgt spid="21"/>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1"/>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23"/>
                                        </p:tgtEl>
                                        <p:attrNameLst>
                                          <p:attrName>style.visibility</p:attrName>
                                        </p:attrNameLst>
                                      </p:cBhvr>
                                      <p:to>
                                        <p:strVal val="visible"/>
                                      </p:to>
                                    </p:set>
                                    <p:anim calcmode="lin" valueType="num">
                                      <p:cBhvr>
                                        <p:cTn id="25" dur="250" fill="hold"/>
                                        <p:tgtEl>
                                          <p:spTgt spid="23"/>
                                        </p:tgtEl>
                                        <p:attrNameLst>
                                          <p:attrName>ppt_w</p:attrName>
                                        </p:attrNameLst>
                                      </p:cBhvr>
                                      <p:tavLst>
                                        <p:tav tm="0">
                                          <p:val>
                                            <p:fltVal val="0"/>
                                          </p:val>
                                        </p:tav>
                                        <p:tav tm="100000">
                                          <p:val>
                                            <p:strVal val="#ppt_w"/>
                                          </p:val>
                                        </p:tav>
                                      </p:tavLst>
                                    </p:anim>
                                    <p:anim calcmode="lin" valueType="num">
                                      <p:cBhvr>
                                        <p:cTn id="26" dur="250" fill="hold"/>
                                        <p:tgtEl>
                                          <p:spTgt spid="23"/>
                                        </p:tgtEl>
                                        <p:attrNameLst>
                                          <p:attrName>ppt_h</p:attrName>
                                        </p:attrNameLst>
                                      </p:cBhvr>
                                      <p:tavLst>
                                        <p:tav tm="0">
                                          <p:val>
                                            <p:fltVal val="0"/>
                                          </p:val>
                                        </p:tav>
                                        <p:tav tm="100000">
                                          <p:val>
                                            <p:strVal val="#ppt_h"/>
                                          </p:val>
                                        </p:tav>
                                      </p:tavLst>
                                    </p:anim>
                                    <p:animEffect transition="in" filter="fade">
                                      <p:cBhvr>
                                        <p:cTn id="27" dur="250"/>
                                        <p:tgtEl>
                                          <p:spTgt spid="23"/>
                                        </p:tgtEl>
                                      </p:cBhvr>
                                    </p:animEffect>
                                  </p:childTnLst>
                                </p:cTn>
                              </p:par>
                              <p:par>
                                <p:cTn id="28" presetID="6" presetClass="emph" presetSubtype="0" decel="100000" fill="hold" grpId="1" nodeType="withEffect">
                                  <p:stCondLst>
                                    <p:cond delay="800"/>
                                  </p:stCondLst>
                                  <p:childTnLst>
                                    <p:animScale>
                                      <p:cBhvr>
                                        <p:cTn id="29" dur="250" fill="hold"/>
                                        <p:tgtEl>
                                          <p:spTgt spid="23"/>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23"/>
                                        </p:tgtEl>
                                      </p:cBhvr>
                                      <p:by x="83000" y="83000"/>
                                    </p:animScale>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par>
                                <p:cTn id="38" presetID="53" presetClass="entr" presetSubtype="16" fill="hold" grpId="0" nodeType="withEffect">
                                  <p:stCondLst>
                                    <p:cond delay="40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par>
                                <p:cTn id="43" presetID="53" presetClass="entr" presetSubtype="16" fill="hold" grpId="0" nodeType="withEffect">
                                  <p:stCondLst>
                                    <p:cond delay="200"/>
                                  </p:stCondLst>
                                  <p:childTnLst>
                                    <p:set>
                                      <p:cBhvr>
                                        <p:cTn id="44" dur="1" fill="hold">
                                          <p:stCondLst>
                                            <p:cond delay="0"/>
                                          </p:stCondLst>
                                        </p:cTn>
                                        <p:tgtEl>
                                          <p:spTgt spid="17"/>
                                        </p:tgtEl>
                                        <p:attrNameLst>
                                          <p:attrName>style.visibility</p:attrName>
                                        </p:attrNameLst>
                                      </p:cBhvr>
                                      <p:to>
                                        <p:strVal val="visible"/>
                                      </p:to>
                                    </p:set>
                                    <p:anim calcmode="lin" valueType="num">
                                      <p:cBhvr>
                                        <p:cTn id="45" dur="500" fill="hold"/>
                                        <p:tgtEl>
                                          <p:spTgt spid="17"/>
                                        </p:tgtEl>
                                        <p:attrNameLst>
                                          <p:attrName>ppt_w</p:attrName>
                                        </p:attrNameLst>
                                      </p:cBhvr>
                                      <p:tavLst>
                                        <p:tav tm="0">
                                          <p:val>
                                            <p:fltVal val="0"/>
                                          </p:val>
                                        </p:tav>
                                        <p:tav tm="100000">
                                          <p:val>
                                            <p:strVal val="#ppt_w"/>
                                          </p:val>
                                        </p:tav>
                                      </p:tavLst>
                                    </p:anim>
                                    <p:anim calcmode="lin" valueType="num">
                                      <p:cBhvr>
                                        <p:cTn id="46" dur="500" fill="hold"/>
                                        <p:tgtEl>
                                          <p:spTgt spid="17"/>
                                        </p:tgtEl>
                                        <p:attrNameLst>
                                          <p:attrName>ppt_h</p:attrName>
                                        </p:attrNameLst>
                                      </p:cBhvr>
                                      <p:tavLst>
                                        <p:tav tm="0">
                                          <p:val>
                                            <p:fltVal val="0"/>
                                          </p:val>
                                        </p:tav>
                                        <p:tav tm="100000">
                                          <p:val>
                                            <p:strVal val="#ppt_h"/>
                                          </p:val>
                                        </p:tav>
                                      </p:tavLst>
                                    </p:anim>
                                    <p:animEffect transition="in" filter="fade">
                                      <p:cBhvr>
                                        <p:cTn id="47" dur="500"/>
                                        <p:tgtEl>
                                          <p:spTgt spid="17"/>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500" fill="hold"/>
                                        <p:tgtEl>
                                          <p:spTgt spid="15"/>
                                        </p:tgtEl>
                                        <p:attrNameLst>
                                          <p:attrName>ppt_w</p:attrName>
                                        </p:attrNameLst>
                                      </p:cBhvr>
                                      <p:tavLst>
                                        <p:tav tm="0">
                                          <p:val>
                                            <p:fltVal val="0"/>
                                          </p:val>
                                        </p:tav>
                                        <p:tav tm="100000">
                                          <p:val>
                                            <p:strVal val="#ppt_w"/>
                                          </p:val>
                                        </p:tav>
                                      </p:tavLst>
                                    </p:anim>
                                    <p:anim calcmode="lin" valueType="num">
                                      <p:cBhvr>
                                        <p:cTn id="51" dur="500" fill="hold"/>
                                        <p:tgtEl>
                                          <p:spTgt spid="15"/>
                                        </p:tgtEl>
                                        <p:attrNameLst>
                                          <p:attrName>ppt_h</p:attrName>
                                        </p:attrNameLst>
                                      </p:cBhvr>
                                      <p:tavLst>
                                        <p:tav tm="0">
                                          <p:val>
                                            <p:fltVal val="0"/>
                                          </p:val>
                                        </p:tav>
                                        <p:tav tm="100000">
                                          <p:val>
                                            <p:strVal val="#ppt_h"/>
                                          </p:val>
                                        </p:tav>
                                      </p:tavLst>
                                    </p:anim>
                                    <p:animEffect transition="in" filter="fade">
                                      <p:cBhvr>
                                        <p:cTn id="52" dur="500"/>
                                        <p:tgtEl>
                                          <p:spTgt spid="15"/>
                                        </p:tgtEl>
                                      </p:cBhvr>
                                    </p:animEffect>
                                  </p:childTnLst>
                                </p:cTn>
                              </p:par>
                              <p:par>
                                <p:cTn id="53" presetID="53" presetClass="entr" presetSubtype="16" fill="hold" grpId="0" nodeType="withEffect">
                                  <p:stCondLst>
                                    <p:cond delay="4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ppt_w</p:attrName>
                                        </p:attrNameLst>
                                      </p:cBhvr>
                                      <p:tavLst>
                                        <p:tav tm="0">
                                          <p:val>
                                            <p:fltVal val="0"/>
                                          </p:val>
                                        </p:tav>
                                        <p:tav tm="100000">
                                          <p:val>
                                            <p:strVal val="#ppt_w"/>
                                          </p:val>
                                        </p:tav>
                                      </p:tavLst>
                                    </p:anim>
                                    <p:anim calcmode="lin" valueType="num">
                                      <p:cBhvr>
                                        <p:cTn id="56" dur="500" fill="hold"/>
                                        <p:tgtEl>
                                          <p:spTgt spid="20"/>
                                        </p:tgtEl>
                                        <p:attrNameLst>
                                          <p:attrName>ppt_h</p:attrName>
                                        </p:attrNameLst>
                                      </p:cBhvr>
                                      <p:tavLst>
                                        <p:tav tm="0">
                                          <p:val>
                                            <p:fltVal val="0"/>
                                          </p:val>
                                        </p:tav>
                                        <p:tav tm="100000">
                                          <p:val>
                                            <p:strVal val="#ppt_h"/>
                                          </p:val>
                                        </p:tav>
                                      </p:tavLst>
                                    </p:anim>
                                    <p:animEffect transition="in" filter="fade">
                                      <p:cBhvr>
                                        <p:cTn id="57" dur="5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2150"/>
                            </p:stCondLst>
                            <p:childTnLst>
                              <p:par>
                                <p:cTn id="64" presetID="53" presetClass="entr" presetSubtype="16"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childTnLst>
                          </p:cTn>
                        </p:par>
                        <p:par>
                          <p:cTn id="69" fill="hold">
                            <p:stCondLst>
                              <p:cond delay="2650"/>
                            </p:stCondLst>
                            <p:childTnLst>
                              <p:par>
                                <p:cTn id="70" presetID="53" presetClass="entr" presetSubtype="16"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250" fill="hold"/>
                                        <p:tgtEl>
                                          <p:spTgt spid="22"/>
                                        </p:tgtEl>
                                        <p:attrNameLst>
                                          <p:attrName>ppt_w</p:attrName>
                                        </p:attrNameLst>
                                      </p:cBhvr>
                                      <p:tavLst>
                                        <p:tav tm="0">
                                          <p:val>
                                            <p:fltVal val="0"/>
                                          </p:val>
                                        </p:tav>
                                        <p:tav tm="100000">
                                          <p:val>
                                            <p:strVal val="#ppt_w"/>
                                          </p:val>
                                        </p:tav>
                                      </p:tavLst>
                                    </p:anim>
                                    <p:anim calcmode="lin" valueType="num">
                                      <p:cBhvr>
                                        <p:cTn id="73" dur="250" fill="hold"/>
                                        <p:tgtEl>
                                          <p:spTgt spid="22"/>
                                        </p:tgtEl>
                                        <p:attrNameLst>
                                          <p:attrName>ppt_h</p:attrName>
                                        </p:attrNameLst>
                                      </p:cBhvr>
                                      <p:tavLst>
                                        <p:tav tm="0">
                                          <p:val>
                                            <p:fltVal val="0"/>
                                          </p:val>
                                        </p:tav>
                                        <p:tav tm="100000">
                                          <p:val>
                                            <p:strVal val="#ppt_h"/>
                                          </p:val>
                                        </p:tav>
                                      </p:tavLst>
                                    </p:anim>
                                    <p:animEffect transition="in" filter="fade">
                                      <p:cBhvr>
                                        <p:cTn id="74" dur="250"/>
                                        <p:tgtEl>
                                          <p:spTgt spid="22"/>
                                        </p:tgtEl>
                                      </p:cBhvr>
                                    </p:animEffect>
                                  </p:childTnLst>
                                </p:cTn>
                              </p:par>
                              <p:par>
                                <p:cTn id="75" presetID="6" presetClass="emph" presetSubtype="0" decel="100000" fill="hold" grpId="1" nodeType="withEffect">
                                  <p:stCondLst>
                                    <p:cond delay="200"/>
                                  </p:stCondLst>
                                  <p:childTnLst>
                                    <p:animScale>
                                      <p:cBhvr>
                                        <p:cTn id="76" dur="250" fill="hold"/>
                                        <p:tgtEl>
                                          <p:spTgt spid="22"/>
                                        </p:tgtEl>
                                      </p:cBhvr>
                                      <p:by x="120000" y="120000"/>
                                    </p:animScale>
                                  </p:childTnLst>
                                </p:cTn>
                              </p:par>
                              <p:par>
                                <p:cTn id="77" presetID="6" presetClass="emph" presetSubtype="0" decel="100000" fill="hold" grpId="2" nodeType="withEffect">
                                  <p:stCondLst>
                                    <p:cond delay="400"/>
                                  </p:stCondLst>
                                  <p:childTnLst>
                                    <p:animScale>
                                      <p:cBhvr>
                                        <p:cTn id="78" dur="250" fill="hold"/>
                                        <p:tgtEl>
                                          <p:spTgt spid="22"/>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13" grpId="0" animBg="1"/>
      <p:bldP spid="22" grpId="0"/>
      <p:bldP spid="22" grpId="1"/>
      <p:bldP spid="22" grpId="2"/>
      <p:bldP spid="4" grpId="0" animBg="1"/>
      <p:bldP spid="4" grpId="1" animBg="1"/>
      <p:bldP spid="4" grpId="2" animBg="1"/>
      <p:bldP spid="21" grpId="0"/>
      <p:bldP spid="21" grpId="1"/>
      <p:bldP spid="21" grpId="2"/>
      <p:bldP spid="23" grpId="0"/>
      <p:bldP spid="23" grpId="1"/>
      <p:bldP spid="23" grpId="2"/>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椭圆 3"/>
          <p:cNvSpPr/>
          <p:nvPr/>
        </p:nvSpPr>
        <p:spPr>
          <a:xfrm>
            <a:off x="6578213" y="1542052"/>
            <a:ext cx="650653" cy="650653"/>
          </a:xfrm>
          <a:prstGeom prst="ellipse">
            <a:avLst/>
          </a:prstGeom>
          <a:solidFill>
            <a:schemeClr val="accent1"/>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椭圆 4"/>
          <p:cNvSpPr/>
          <p:nvPr/>
        </p:nvSpPr>
        <p:spPr>
          <a:xfrm>
            <a:off x="6586597" y="3086118"/>
            <a:ext cx="650653" cy="650653"/>
          </a:xfrm>
          <a:prstGeom prst="ellipse">
            <a:avLst/>
          </a:prstGeom>
          <a:solidFill>
            <a:schemeClr val="accent2"/>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椭圆 5"/>
          <p:cNvSpPr/>
          <p:nvPr/>
        </p:nvSpPr>
        <p:spPr>
          <a:xfrm>
            <a:off x="6578212" y="4640755"/>
            <a:ext cx="650653" cy="650653"/>
          </a:xfrm>
          <a:prstGeom prst="ellipse">
            <a:avLst/>
          </a:prstGeom>
          <a:solidFill>
            <a:schemeClr val="accent3"/>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Freeform 1656"/>
          <p:cNvSpPr>
            <a:spLocks noEditPoints="1"/>
          </p:cNvSpPr>
          <p:nvPr/>
        </p:nvSpPr>
        <p:spPr bwMode="auto">
          <a:xfrm>
            <a:off x="6691763" y="1656930"/>
            <a:ext cx="423553" cy="420897"/>
          </a:xfrm>
          <a:custGeom>
            <a:avLst/>
            <a:gdLst>
              <a:gd name="T0" fmla="*/ 0 w 135"/>
              <a:gd name="T1" fmla="*/ 67 h 134"/>
              <a:gd name="T2" fmla="*/ 135 w 135"/>
              <a:gd name="T3" fmla="*/ 67 h 134"/>
              <a:gd name="T4" fmla="*/ 57 w 135"/>
              <a:gd name="T5" fmla="*/ 10 h 134"/>
              <a:gd name="T6" fmla="*/ 26 w 135"/>
              <a:gd name="T7" fmla="*/ 26 h 134"/>
              <a:gd name="T8" fmla="*/ 22 w 135"/>
              <a:gd name="T9" fmla="*/ 30 h 134"/>
              <a:gd name="T10" fmla="*/ 32 w 135"/>
              <a:gd name="T11" fmla="*/ 64 h 134"/>
              <a:gd name="T12" fmla="*/ 22 w 135"/>
              <a:gd name="T13" fmla="*/ 30 h 134"/>
              <a:gd name="T14" fmla="*/ 32 w 135"/>
              <a:gd name="T15" fmla="*/ 70 h 134"/>
              <a:gd name="T16" fmla="*/ 22 w 135"/>
              <a:gd name="T17" fmla="*/ 103 h 134"/>
              <a:gd name="T18" fmla="*/ 26 w 135"/>
              <a:gd name="T19" fmla="*/ 108 h 134"/>
              <a:gd name="T20" fmla="*/ 57 w 135"/>
              <a:gd name="T21" fmla="*/ 124 h 134"/>
              <a:gd name="T22" fmla="*/ 65 w 135"/>
              <a:gd name="T23" fmla="*/ 122 h 134"/>
              <a:gd name="T24" fmla="*/ 65 w 135"/>
              <a:gd name="T25" fmla="*/ 93 h 134"/>
              <a:gd name="T26" fmla="*/ 65 w 135"/>
              <a:gd name="T27" fmla="*/ 87 h 134"/>
              <a:gd name="T28" fmla="*/ 39 w 135"/>
              <a:gd name="T29" fmla="*/ 70 h 134"/>
              <a:gd name="T30" fmla="*/ 65 w 135"/>
              <a:gd name="T31" fmla="*/ 87 h 134"/>
              <a:gd name="T32" fmla="*/ 39 w 135"/>
              <a:gd name="T33" fmla="*/ 64 h 134"/>
              <a:gd name="T34" fmla="*/ 65 w 135"/>
              <a:gd name="T35" fmla="*/ 47 h 134"/>
              <a:gd name="T36" fmla="*/ 65 w 135"/>
              <a:gd name="T37" fmla="*/ 41 h 134"/>
              <a:gd name="T38" fmla="*/ 65 w 135"/>
              <a:gd name="T39" fmla="*/ 12 h 134"/>
              <a:gd name="T40" fmla="*/ 126 w 135"/>
              <a:gd name="T41" fmla="*/ 64 h 134"/>
              <a:gd name="T42" fmla="*/ 99 w 135"/>
              <a:gd name="T43" fmla="*/ 40 h 134"/>
              <a:gd name="T44" fmla="*/ 126 w 135"/>
              <a:gd name="T45" fmla="*/ 64 h 134"/>
              <a:gd name="T46" fmla="*/ 96 w 135"/>
              <a:gd name="T47" fmla="*/ 34 h 134"/>
              <a:gd name="T48" fmla="*/ 109 w 135"/>
              <a:gd name="T49" fmla="*/ 26 h 134"/>
              <a:gd name="T50" fmla="*/ 90 w 135"/>
              <a:gd name="T51" fmla="*/ 37 h 134"/>
              <a:gd name="T52" fmla="*/ 71 w 135"/>
              <a:gd name="T53" fmla="*/ 12 h 134"/>
              <a:gd name="T54" fmla="*/ 93 w 135"/>
              <a:gd name="T55" fmla="*/ 43 h 134"/>
              <a:gd name="T56" fmla="*/ 71 w 135"/>
              <a:gd name="T57" fmla="*/ 64 h 134"/>
              <a:gd name="T58" fmla="*/ 71 w 135"/>
              <a:gd name="T59" fmla="*/ 70 h 134"/>
              <a:gd name="T60" fmla="*/ 93 w 135"/>
              <a:gd name="T61" fmla="*/ 91 h 134"/>
              <a:gd name="T62" fmla="*/ 71 w 135"/>
              <a:gd name="T63" fmla="*/ 70 h 134"/>
              <a:gd name="T64" fmla="*/ 71 w 135"/>
              <a:gd name="T65" fmla="*/ 93 h 134"/>
              <a:gd name="T66" fmla="*/ 71 w 135"/>
              <a:gd name="T67" fmla="*/ 122 h 134"/>
              <a:gd name="T68" fmla="*/ 96 w 135"/>
              <a:gd name="T69" fmla="*/ 99 h 134"/>
              <a:gd name="T70" fmla="*/ 78 w 135"/>
              <a:gd name="T71" fmla="*/ 124 h 134"/>
              <a:gd name="T72" fmla="*/ 99 w 135"/>
              <a:gd name="T73" fmla="*/ 93 h 134"/>
              <a:gd name="T74" fmla="*/ 126 w 135"/>
              <a:gd name="T75" fmla="*/ 7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5" h="134">
                <a:moveTo>
                  <a:pt x="68" y="0"/>
                </a:moveTo>
                <a:cubicBezTo>
                  <a:pt x="31" y="0"/>
                  <a:pt x="0" y="30"/>
                  <a:pt x="0" y="67"/>
                </a:cubicBezTo>
                <a:cubicBezTo>
                  <a:pt x="0" y="104"/>
                  <a:pt x="31" y="134"/>
                  <a:pt x="68" y="134"/>
                </a:cubicBezTo>
                <a:cubicBezTo>
                  <a:pt x="105" y="134"/>
                  <a:pt x="135" y="104"/>
                  <a:pt x="135" y="67"/>
                </a:cubicBezTo>
                <a:cubicBezTo>
                  <a:pt x="135" y="30"/>
                  <a:pt x="105" y="0"/>
                  <a:pt x="68" y="0"/>
                </a:cubicBezTo>
                <a:close/>
                <a:moveTo>
                  <a:pt x="57" y="10"/>
                </a:moveTo>
                <a:cubicBezTo>
                  <a:pt x="52" y="15"/>
                  <a:pt x="44" y="23"/>
                  <a:pt x="39" y="34"/>
                </a:cubicBezTo>
                <a:cubicBezTo>
                  <a:pt x="33" y="31"/>
                  <a:pt x="29" y="28"/>
                  <a:pt x="26" y="26"/>
                </a:cubicBezTo>
                <a:cubicBezTo>
                  <a:pt x="35" y="17"/>
                  <a:pt x="46" y="12"/>
                  <a:pt x="57" y="10"/>
                </a:cubicBezTo>
                <a:close/>
                <a:moveTo>
                  <a:pt x="22" y="30"/>
                </a:moveTo>
                <a:cubicBezTo>
                  <a:pt x="25" y="33"/>
                  <a:pt x="30" y="37"/>
                  <a:pt x="37" y="40"/>
                </a:cubicBezTo>
                <a:cubicBezTo>
                  <a:pt x="34" y="48"/>
                  <a:pt x="33" y="56"/>
                  <a:pt x="32" y="64"/>
                </a:cubicBezTo>
                <a:cubicBezTo>
                  <a:pt x="31" y="64"/>
                  <a:pt x="11" y="64"/>
                  <a:pt x="10" y="64"/>
                </a:cubicBezTo>
                <a:cubicBezTo>
                  <a:pt x="10" y="52"/>
                  <a:pt x="15" y="40"/>
                  <a:pt x="22" y="30"/>
                </a:cubicBezTo>
                <a:close/>
                <a:moveTo>
                  <a:pt x="10" y="70"/>
                </a:moveTo>
                <a:cubicBezTo>
                  <a:pt x="11" y="70"/>
                  <a:pt x="31" y="70"/>
                  <a:pt x="32" y="70"/>
                </a:cubicBezTo>
                <a:cubicBezTo>
                  <a:pt x="33" y="78"/>
                  <a:pt x="34" y="86"/>
                  <a:pt x="37" y="93"/>
                </a:cubicBezTo>
                <a:cubicBezTo>
                  <a:pt x="30" y="97"/>
                  <a:pt x="25" y="101"/>
                  <a:pt x="22" y="103"/>
                </a:cubicBezTo>
                <a:cubicBezTo>
                  <a:pt x="15" y="94"/>
                  <a:pt x="10" y="82"/>
                  <a:pt x="10" y="70"/>
                </a:cubicBezTo>
                <a:close/>
                <a:moveTo>
                  <a:pt x="26" y="108"/>
                </a:moveTo>
                <a:cubicBezTo>
                  <a:pt x="29" y="106"/>
                  <a:pt x="33" y="102"/>
                  <a:pt x="39" y="99"/>
                </a:cubicBezTo>
                <a:cubicBezTo>
                  <a:pt x="44" y="111"/>
                  <a:pt x="52" y="119"/>
                  <a:pt x="57" y="124"/>
                </a:cubicBezTo>
                <a:cubicBezTo>
                  <a:pt x="46" y="122"/>
                  <a:pt x="35" y="116"/>
                  <a:pt x="26" y="108"/>
                </a:cubicBezTo>
                <a:close/>
                <a:moveTo>
                  <a:pt x="65" y="122"/>
                </a:moveTo>
                <a:cubicBezTo>
                  <a:pt x="59" y="118"/>
                  <a:pt x="51" y="109"/>
                  <a:pt x="45" y="97"/>
                </a:cubicBezTo>
                <a:cubicBezTo>
                  <a:pt x="51" y="95"/>
                  <a:pt x="58" y="93"/>
                  <a:pt x="65" y="93"/>
                </a:cubicBezTo>
                <a:cubicBezTo>
                  <a:pt x="65" y="94"/>
                  <a:pt x="65" y="119"/>
                  <a:pt x="65" y="122"/>
                </a:cubicBezTo>
                <a:close/>
                <a:moveTo>
                  <a:pt x="65" y="87"/>
                </a:moveTo>
                <a:cubicBezTo>
                  <a:pt x="57" y="87"/>
                  <a:pt x="50" y="88"/>
                  <a:pt x="43" y="91"/>
                </a:cubicBezTo>
                <a:cubicBezTo>
                  <a:pt x="40" y="84"/>
                  <a:pt x="39" y="77"/>
                  <a:pt x="39" y="70"/>
                </a:cubicBezTo>
                <a:cubicBezTo>
                  <a:pt x="40" y="70"/>
                  <a:pt x="63" y="70"/>
                  <a:pt x="65" y="70"/>
                </a:cubicBezTo>
                <a:cubicBezTo>
                  <a:pt x="65" y="71"/>
                  <a:pt x="65" y="86"/>
                  <a:pt x="65" y="87"/>
                </a:cubicBezTo>
                <a:close/>
                <a:moveTo>
                  <a:pt x="65" y="64"/>
                </a:moveTo>
                <a:cubicBezTo>
                  <a:pt x="63" y="64"/>
                  <a:pt x="40" y="64"/>
                  <a:pt x="39" y="64"/>
                </a:cubicBezTo>
                <a:cubicBezTo>
                  <a:pt x="39" y="56"/>
                  <a:pt x="40" y="49"/>
                  <a:pt x="43" y="43"/>
                </a:cubicBezTo>
                <a:cubicBezTo>
                  <a:pt x="50" y="45"/>
                  <a:pt x="57" y="47"/>
                  <a:pt x="65" y="47"/>
                </a:cubicBezTo>
                <a:cubicBezTo>
                  <a:pt x="65" y="48"/>
                  <a:pt x="65" y="62"/>
                  <a:pt x="65" y="64"/>
                </a:cubicBezTo>
                <a:close/>
                <a:moveTo>
                  <a:pt x="65" y="41"/>
                </a:moveTo>
                <a:cubicBezTo>
                  <a:pt x="58" y="40"/>
                  <a:pt x="51" y="39"/>
                  <a:pt x="45" y="37"/>
                </a:cubicBezTo>
                <a:cubicBezTo>
                  <a:pt x="51" y="24"/>
                  <a:pt x="59" y="16"/>
                  <a:pt x="65" y="12"/>
                </a:cubicBezTo>
                <a:cubicBezTo>
                  <a:pt x="65" y="14"/>
                  <a:pt x="65" y="39"/>
                  <a:pt x="65" y="41"/>
                </a:cubicBezTo>
                <a:close/>
                <a:moveTo>
                  <a:pt x="126" y="64"/>
                </a:moveTo>
                <a:cubicBezTo>
                  <a:pt x="125" y="64"/>
                  <a:pt x="104" y="64"/>
                  <a:pt x="103" y="64"/>
                </a:cubicBezTo>
                <a:cubicBezTo>
                  <a:pt x="103" y="56"/>
                  <a:pt x="101" y="48"/>
                  <a:pt x="99" y="40"/>
                </a:cubicBezTo>
                <a:cubicBezTo>
                  <a:pt x="106" y="37"/>
                  <a:pt x="111" y="33"/>
                  <a:pt x="113" y="30"/>
                </a:cubicBezTo>
                <a:cubicBezTo>
                  <a:pt x="121" y="40"/>
                  <a:pt x="125" y="52"/>
                  <a:pt x="126" y="64"/>
                </a:cubicBezTo>
                <a:close/>
                <a:moveTo>
                  <a:pt x="109" y="26"/>
                </a:moveTo>
                <a:cubicBezTo>
                  <a:pt x="107" y="28"/>
                  <a:pt x="103" y="31"/>
                  <a:pt x="96" y="34"/>
                </a:cubicBezTo>
                <a:cubicBezTo>
                  <a:pt x="91" y="23"/>
                  <a:pt x="84" y="15"/>
                  <a:pt x="78" y="10"/>
                </a:cubicBezTo>
                <a:cubicBezTo>
                  <a:pt x="90" y="12"/>
                  <a:pt x="101" y="17"/>
                  <a:pt x="109" y="26"/>
                </a:cubicBezTo>
                <a:close/>
                <a:moveTo>
                  <a:pt x="71" y="12"/>
                </a:moveTo>
                <a:cubicBezTo>
                  <a:pt x="76" y="16"/>
                  <a:pt x="85" y="24"/>
                  <a:pt x="90" y="37"/>
                </a:cubicBezTo>
                <a:cubicBezTo>
                  <a:pt x="84" y="39"/>
                  <a:pt x="78" y="40"/>
                  <a:pt x="71" y="41"/>
                </a:cubicBezTo>
                <a:cubicBezTo>
                  <a:pt x="71" y="39"/>
                  <a:pt x="71" y="14"/>
                  <a:pt x="71" y="12"/>
                </a:cubicBezTo>
                <a:close/>
                <a:moveTo>
                  <a:pt x="71" y="47"/>
                </a:moveTo>
                <a:cubicBezTo>
                  <a:pt x="79" y="47"/>
                  <a:pt x="86" y="45"/>
                  <a:pt x="93" y="43"/>
                </a:cubicBezTo>
                <a:cubicBezTo>
                  <a:pt x="95" y="49"/>
                  <a:pt x="97" y="56"/>
                  <a:pt x="97" y="64"/>
                </a:cubicBezTo>
                <a:cubicBezTo>
                  <a:pt x="95" y="64"/>
                  <a:pt x="72" y="64"/>
                  <a:pt x="71" y="64"/>
                </a:cubicBezTo>
                <a:cubicBezTo>
                  <a:pt x="71" y="62"/>
                  <a:pt x="71" y="48"/>
                  <a:pt x="71" y="47"/>
                </a:cubicBezTo>
                <a:close/>
                <a:moveTo>
                  <a:pt x="71" y="70"/>
                </a:moveTo>
                <a:cubicBezTo>
                  <a:pt x="72" y="70"/>
                  <a:pt x="95" y="70"/>
                  <a:pt x="97" y="70"/>
                </a:cubicBezTo>
                <a:cubicBezTo>
                  <a:pt x="97" y="77"/>
                  <a:pt x="95" y="84"/>
                  <a:pt x="93" y="91"/>
                </a:cubicBezTo>
                <a:cubicBezTo>
                  <a:pt x="86" y="88"/>
                  <a:pt x="79" y="87"/>
                  <a:pt x="71" y="87"/>
                </a:cubicBezTo>
                <a:cubicBezTo>
                  <a:pt x="71" y="86"/>
                  <a:pt x="71" y="71"/>
                  <a:pt x="71" y="70"/>
                </a:cubicBezTo>
                <a:close/>
                <a:moveTo>
                  <a:pt x="71" y="122"/>
                </a:moveTo>
                <a:cubicBezTo>
                  <a:pt x="71" y="119"/>
                  <a:pt x="71" y="94"/>
                  <a:pt x="71" y="93"/>
                </a:cubicBezTo>
                <a:cubicBezTo>
                  <a:pt x="78" y="93"/>
                  <a:pt x="84" y="95"/>
                  <a:pt x="90" y="97"/>
                </a:cubicBezTo>
                <a:cubicBezTo>
                  <a:pt x="85" y="109"/>
                  <a:pt x="76" y="118"/>
                  <a:pt x="71" y="122"/>
                </a:cubicBezTo>
                <a:close/>
                <a:moveTo>
                  <a:pt x="78" y="124"/>
                </a:moveTo>
                <a:cubicBezTo>
                  <a:pt x="84" y="119"/>
                  <a:pt x="91" y="111"/>
                  <a:pt x="96" y="99"/>
                </a:cubicBezTo>
                <a:cubicBezTo>
                  <a:pt x="103" y="102"/>
                  <a:pt x="107" y="106"/>
                  <a:pt x="109" y="108"/>
                </a:cubicBezTo>
                <a:cubicBezTo>
                  <a:pt x="101" y="116"/>
                  <a:pt x="90" y="122"/>
                  <a:pt x="78" y="124"/>
                </a:cubicBezTo>
                <a:close/>
                <a:moveTo>
                  <a:pt x="113" y="103"/>
                </a:moveTo>
                <a:cubicBezTo>
                  <a:pt x="111" y="101"/>
                  <a:pt x="106" y="97"/>
                  <a:pt x="99" y="93"/>
                </a:cubicBezTo>
                <a:cubicBezTo>
                  <a:pt x="101" y="86"/>
                  <a:pt x="103" y="78"/>
                  <a:pt x="103" y="70"/>
                </a:cubicBezTo>
                <a:cubicBezTo>
                  <a:pt x="104" y="70"/>
                  <a:pt x="125" y="70"/>
                  <a:pt x="126" y="70"/>
                </a:cubicBezTo>
                <a:cubicBezTo>
                  <a:pt x="125" y="82"/>
                  <a:pt x="121" y="94"/>
                  <a:pt x="11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nvGrpSpPr>
          <p:cNvPr id="8" name="组合 7"/>
          <p:cNvGrpSpPr/>
          <p:nvPr/>
        </p:nvGrpSpPr>
        <p:grpSpPr>
          <a:xfrm>
            <a:off x="6704289" y="3203810"/>
            <a:ext cx="415269" cy="415269"/>
            <a:chOff x="11030066" y="2731563"/>
            <a:chExt cx="473075" cy="473075"/>
          </a:xfrm>
          <a:solidFill>
            <a:schemeClr val="bg1"/>
          </a:solidFill>
        </p:grpSpPr>
        <p:sp>
          <p:nvSpPr>
            <p:cNvPr id="9" name="Freeform 2083"/>
            <p:cNvSpPr>
              <a:spLocks noEditPoints="1"/>
            </p:cNvSpPr>
            <p:nvPr/>
          </p:nvSpPr>
          <p:spPr bwMode="auto">
            <a:xfrm>
              <a:off x="11030066" y="2731563"/>
              <a:ext cx="473075" cy="473075"/>
            </a:xfrm>
            <a:custGeom>
              <a:avLst/>
              <a:gdLst>
                <a:gd name="T0" fmla="*/ 63 w 126"/>
                <a:gd name="T1" fmla="*/ 0 h 126"/>
                <a:gd name="T2" fmla="*/ 0 w 126"/>
                <a:gd name="T3" fmla="*/ 63 h 126"/>
                <a:gd name="T4" fmla="*/ 63 w 126"/>
                <a:gd name="T5" fmla="*/ 126 h 126"/>
                <a:gd name="T6" fmla="*/ 126 w 126"/>
                <a:gd name="T7" fmla="*/ 63 h 126"/>
                <a:gd name="T8" fmla="*/ 63 w 126"/>
                <a:gd name="T9" fmla="*/ 0 h 126"/>
                <a:gd name="T10" fmla="*/ 63 w 126"/>
                <a:gd name="T11" fmla="*/ 118 h 126"/>
                <a:gd name="T12" fmla="*/ 9 w 126"/>
                <a:gd name="T13" fmla="*/ 63 h 126"/>
                <a:gd name="T14" fmla="*/ 63 w 126"/>
                <a:gd name="T15" fmla="*/ 9 h 126"/>
                <a:gd name="T16" fmla="*/ 118 w 126"/>
                <a:gd name="T17" fmla="*/ 63 h 126"/>
                <a:gd name="T18" fmla="*/ 63 w 126"/>
                <a:gd name="T19" fmla="*/ 1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26">
                  <a:moveTo>
                    <a:pt x="63" y="0"/>
                  </a:moveTo>
                  <a:cubicBezTo>
                    <a:pt x="29" y="0"/>
                    <a:pt x="0" y="29"/>
                    <a:pt x="0" y="63"/>
                  </a:cubicBezTo>
                  <a:cubicBezTo>
                    <a:pt x="0" y="98"/>
                    <a:pt x="29" y="126"/>
                    <a:pt x="63" y="126"/>
                  </a:cubicBezTo>
                  <a:cubicBezTo>
                    <a:pt x="98" y="126"/>
                    <a:pt x="126" y="98"/>
                    <a:pt x="126" y="63"/>
                  </a:cubicBezTo>
                  <a:cubicBezTo>
                    <a:pt x="126" y="29"/>
                    <a:pt x="98" y="0"/>
                    <a:pt x="63" y="0"/>
                  </a:cubicBezTo>
                  <a:close/>
                  <a:moveTo>
                    <a:pt x="63" y="118"/>
                  </a:moveTo>
                  <a:cubicBezTo>
                    <a:pt x="33" y="118"/>
                    <a:pt x="9" y="93"/>
                    <a:pt x="9" y="63"/>
                  </a:cubicBezTo>
                  <a:cubicBezTo>
                    <a:pt x="9" y="33"/>
                    <a:pt x="33" y="9"/>
                    <a:pt x="63" y="9"/>
                  </a:cubicBezTo>
                  <a:cubicBezTo>
                    <a:pt x="93" y="9"/>
                    <a:pt x="118" y="33"/>
                    <a:pt x="118" y="63"/>
                  </a:cubicBezTo>
                  <a:cubicBezTo>
                    <a:pt x="118" y="93"/>
                    <a:pt x="93" y="118"/>
                    <a:pt x="63"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0" name="Freeform 2084"/>
            <p:cNvSpPr>
              <a:spLocks/>
            </p:cNvSpPr>
            <p:nvPr/>
          </p:nvSpPr>
          <p:spPr bwMode="auto">
            <a:xfrm>
              <a:off x="11225329" y="2795063"/>
              <a:ext cx="85725" cy="107950"/>
            </a:xfrm>
            <a:custGeom>
              <a:avLst/>
              <a:gdLst>
                <a:gd name="T0" fmla="*/ 14 w 54"/>
                <a:gd name="T1" fmla="*/ 26 h 68"/>
                <a:gd name="T2" fmla="*/ 43 w 54"/>
                <a:gd name="T3" fmla="*/ 68 h 68"/>
                <a:gd name="T4" fmla="*/ 54 w 54"/>
                <a:gd name="T5" fmla="*/ 68 h 68"/>
                <a:gd name="T6" fmla="*/ 54 w 54"/>
                <a:gd name="T7" fmla="*/ 0 h 68"/>
                <a:gd name="T8" fmla="*/ 40 w 54"/>
                <a:gd name="T9" fmla="*/ 0 h 68"/>
                <a:gd name="T10" fmla="*/ 40 w 54"/>
                <a:gd name="T11" fmla="*/ 42 h 68"/>
                <a:gd name="T12" fmla="*/ 12 w 54"/>
                <a:gd name="T13" fmla="*/ 0 h 68"/>
                <a:gd name="T14" fmla="*/ 0 w 54"/>
                <a:gd name="T15" fmla="*/ 0 h 68"/>
                <a:gd name="T16" fmla="*/ 0 w 54"/>
                <a:gd name="T17" fmla="*/ 68 h 68"/>
                <a:gd name="T18" fmla="*/ 14 w 54"/>
                <a:gd name="T19" fmla="*/ 68 h 68"/>
                <a:gd name="T20" fmla="*/ 14 w 54"/>
                <a:gd name="T21"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68">
                  <a:moveTo>
                    <a:pt x="14" y="26"/>
                  </a:moveTo>
                  <a:lnTo>
                    <a:pt x="43" y="68"/>
                  </a:lnTo>
                  <a:lnTo>
                    <a:pt x="54" y="68"/>
                  </a:lnTo>
                  <a:lnTo>
                    <a:pt x="54" y="0"/>
                  </a:lnTo>
                  <a:lnTo>
                    <a:pt x="40" y="0"/>
                  </a:lnTo>
                  <a:lnTo>
                    <a:pt x="40" y="42"/>
                  </a:lnTo>
                  <a:lnTo>
                    <a:pt x="12" y="0"/>
                  </a:lnTo>
                  <a:lnTo>
                    <a:pt x="0" y="0"/>
                  </a:lnTo>
                  <a:lnTo>
                    <a:pt x="0" y="68"/>
                  </a:lnTo>
                  <a:lnTo>
                    <a:pt x="14" y="68"/>
                  </a:lnTo>
                  <a:lnTo>
                    <a:pt x="14"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1" name="Freeform 2085"/>
            <p:cNvSpPr>
              <a:spLocks/>
            </p:cNvSpPr>
            <p:nvPr/>
          </p:nvSpPr>
          <p:spPr bwMode="auto">
            <a:xfrm>
              <a:off x="11228504" y="3031600"/>
              <a:ext cx="79375" cy="112713"/>
            </a:xfrm>
            <a:custGeom>
              <a:avLst/>
              <a:gdLst>
                <a:gd name="T0" fmla="*/ 19 w 21"/>
                <a:gd name="T1" fmla="*/ 15 h 30"/>
                <a:gd name="T2" fmla="*/ 13 w 21"/>
                <a:gd name="T3" fmla="*/ 13 h 30"/>
                <a:gd name="T4" fmla="*/ 10 w 21"/>
                <a:gd name="T5" fmla="*/ 12 h 30"/>
                <a:gd name="T6" fmla="*/ 7 w 21"/>
                <a:gd name="T7" fmla="*/ 11 h 30"/>
                <a:gd name="T8" fmla="*/ 6 w 21"/>
                <a:gd name="T9" fmla="*/ 10 h 30"/>
                <a:gd name="T10" fmla="*/ 6 w 21"/>
                <a:gd name="T11" fmla="*/ 9 h 30"/>
                <a:gd name="T12" fmla="*/ 7 w 21"/>
                <a:gd name="T13" fmla="*/ 6 h 30"/>
                <a:gd name="T14" fmla="*/ 11 w 21"/>
                <a:gd name="T15" fmla="*/ 5 h 30"/>
                <a:gd name="T16" fmla="*/ 14 w 21"/>
                <a:gd name="T17" fmla="*/ 6 h 30"/>
                <a:gd name="T18" fmla="*/ 17 w 21"/>
                <a:gd name="T19" fmla="*/ 7 h 30"/>
                <a:gd name="T20" fmla="*/ 20 w 21"/>
                <a:gd name="T21" fmla="*/ 4 h 30"/>
                <a:gd name="T22" fmla="*/ 16 w 21"/>
                <a:gd name="T23" fmla="*/ 1 h 30"/>
                <a:gd name="T24" fmla="*/ 11 w 21"/>
                <a:gd name="T25" fmla="*/ 0 h 30"/>
                <a:gd name="T26" fmla="*/ 3 w 21"/>
                <a:gd name="T27" fmla="*/ 3 h 30"/>
                <a:gd name="T28" fmla="*/ 1 w 21"/>
                <a:gd name="T29" fmla="*/ 9 h 30"/>
                <a:gd name="T30" fmla="*/ 3 w 21"/>
                <a:gd name="T31" fmla="*/ 15 h 30"/>
                <a:gd name="T32" fmla="*/ 9 w 21"/>
                <a:gd name="T33" fmla="*/ 17 h 30"/>
                <a:gd name="T34" fmla="*/ 12 w 21"/>
                <a:gd name="T35" fmla="*/ 18 h 30"/>
                <a:gd name="T36" fmla="*/ 14 w 21"/>
                <a:gd name="T37" fmla="*/ 18 h 30"/>
                <a:gd name="T38" fmla="*/ 15 w 21"/>
                <a:gd name="T39" fmla="*/ 19 h 30"/>
                <a:gd name="T40" fmla="*/ 16 w 21"/>
                <a:gd name="T41" fmla="*/ 21 h 30"/>
                <a:gd name="T42" fmla="*/ 10 w 21"/>
                <a:gd name="T43" fmla="*/ 25 h 30"/>
                <a:gd name="T44" fmla="*/ 6 w 21"/>
                <a:gd name="T45" fmla="*/ 24 h 30"/>
                <a:gd name="T46" fmla="*/ 3 w 21"/>
                <a:gd name="T47" fmla="*/ 22 h 30"/>
                <a:gd name="T48" fmla="*/ 0 w 21"/>
                <a:gd name="T49" fmla="*/ 26 h 30"/>
                <a:gd name="T50" fmla="*/ 4 w 21"/>
                <a:gd name="T51" fmla="*/ 29 h 30"/>
                <a:gd name="T52" fmla="*/ 10 w 21"/>
                <a:gd name="T53" fmla="*/ 30 h 30"/>
                <a:gd name="T54" fmla="*/ 18 w 21"/>
                <a:gd name="T55" fmla="*/ 28 h 30"/>
                <a:gd name="T56" fmla="*/ 21 w 21"/>
                <a:gd name="T57" fmla="*/ 21 h 30"/>
                <a:gd name="T58" fmla="*/ 21 w 21"/>
                <a:gd name="T59" fmla="*/ 18 h 30"/>
                <a:gd name="T60" fmla="*/ 19 w 21"/>
                <a:gd name="T6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 h="30">
                  <a:moveTo>
                    <a:pt x="19" y="15"/>
                  </a:moveTo>
                  <a:cubicBezTo>
                    <a:pt x="18" y="14"/>
                    <a:pt x="16" y="13"/>
                    <a:pt x="13" y="13"/>
                  </a:cubicBezTo>
                  <a:cubicBezTo>
                    <a:pt x="10" y="12"/>
                    <a:pt x="10" y="12"/>
                    <a:pt x="10" y="12"/>
                  </a:cubicBezTo>
                  <a:cubicBezTo>
                    <a:pt x="9" y="12"/>
                    <a:pt x="8" y="12"/>
                    <a:pt x="7" y="11"/>
                  </a:cubicBezTo>
                  <a:cubicBezTo>
                    <a:pt x="7" y="11"/>
                    <a:pt x="7" y="10"/>
                    <a:pt x="6" y="10"/>
                  </a:cubicBezTo>
                  <a:cubicBezTo>
                    <a:pt x="6" y="10"/>
                    <a:pt x="6" y="9"/>
                    <a:pt x="6" y="9"/>
                  </a:cubicBezTo>
                  <a:cubicBezTo>
                    <a:pt x="6" y="8"/>
                    <a:pt x="7" y="7"/>
                    <a:pt x="7" y="6"/>
                  </a:cubicBezTo>
                  <a:cubicBezTo>
                    <a:pt x="8" y="5"/>
                    <a:pt x="9" y="5"/>
                    <a:pt x="11" y="5"/>
                  </a:cubicBezTo>
                  <a:cubicBezTo>
                    <a:pt x="12" y="5"/>
                    <a:pt x="13" y="5"/>
                    <a:pt x="14" y="6"/>
                  </a:cubicBezTo>
                  <a:cubicBezTo>
                    <a:pt x="15" y="6"/>
                    <a:pt x="16" y="6"/>
                    <a:pt x="17" y="7"/>
                  </a:cubicBezTo>
                  <a:cubicBezTo>
                    <a:pt x="20" y="4"/>
                    <a:pt x="20" y="4"/>
                    <a:pt x="20" y="4"/>
                  </a:cubicBezTo>
                  <a:cubicBezTo>
                    <a:pt x="19" y="2"/>
                    <a:pt x="18" y="1"/>
                    <a:pt x="16" y="1"/>
                  </a:cubicBezTo>
                  <a:cubicBezTo>
                    <a:pt x="15" y="0"/>
                    <a:pt x="13" y="0"/>
                    <a:pt x="11" y="0"/>
                  </a:cubicBezTo>
                  <a:cubicBezTo>
                    <a:pt x="8" y="0"/>
                    <a:pt x="5" y="1"/>
                    <a:pt x="3" y="3"/>
                  </a:cubicBezTo>
                  <a:cubicBezTo>
                    <a:pt x="2" y="4"/>
                    <a:pt x="1" y="6"/>
                    <a:pt x="1" y="9"/>
                  </a:cubicBezTo>
                  <a:cubicBezTo>
                    <a:pt x="1" y="11"/>
                    <a:pt x="1" y="13"/>
                    <a:pt x="3" y="15"/>
                  </a:cubicBezTo>
                  <a:cubicBezTo>
                    <a:pt x="4" y="16"/>
                    <a:pt x="6" y="17"/>
                    <a:pt x="9" y="17"/>
                  </a:cubicBezTo>
                  <a:cubicBezTo>
                    <a:pt x="12" y="18"/>
                    <a:pt x="12" y="18"/>
                    <a:pt x="12" y="18"/>
                  </a:cubicBezTo>
                  <a:cubicBezTo>
                    <a:pt x="13" y="18"/>
                    <a:pt x="13" y="18"/>
                    <a:pt x="14" y="18"/>
                  </a:cubicBezTo>
                  <a:cubicBezTo>
                    <a:pt x="14" y="18"/>
                    <a:pt x="14" y="19"/>
                    <a:pt x="15" y="19"/>
                  </a:cubicBezTo>
                  <a:cubicBezTo>
                    <a:pt x="15" y="19"/>
                    <a:pt x="16" y="20"/>
                    <a:pt x="16" y="21"/>
                  </a:cubicBezTo>
                  <a:cubicBezTo>
                    <a:pt x="16" y="24"/>
                    <a:pt x="14" y="25"/>
                    <a:pt x="10" y="25"/>
                  </a:cubicBezTo>
                  <a:cubicBezTo>
                    <a:pt x="9" y="25"/>
                    <a:pt x="8" y="25"/>
                    <a:pt x="6" y="24"/>
                  </a:cubicBezTo>
                  <a:cubicBezTo>
                    <a:pt x="5" y="24"/>
                    <a:pt x="4" y="23"/>
                    <a:pt x="3" y="22"/>
                  </a:cubicBezTo>
                  <a:cubicBezTo>
                    <a:pt x="0" y="26"/>
                    <a:pt x="0" y="26"/>
                    <a:pt x="0" y="26"/>
                  </a:cubicBezTo>
                  <a:cubicBezTo>
                    <a:pt x="1" y="28"/>
                    <a:pt x="2" y="29"/>
                    <a:pt x="4" y="29"/>
                  </a:cubicBezTo>
                  <a:cubicBezTo>
                    <a:pt x="6" y="30"/>
                    <a:pt x="8" y="30"/>
                    <a:pt x="10" y="30"/>
                  </a:cubicBezTo>
                  <a:cubicBezTo>
                    <a:pt x="13" y="30"/>
                    <a:pt x="16" y="29"/>
                    <a:pt x="18" y="28"/>
                  </a:cubicBezTo>
                  <a:cubicBezTo>
                    <a:pt x="20" y="26"/>
                    <a:pt x="21" y="24"/>
                    <a:pt x="21" y="21"/>
                  </a:cubicBezTo>
                  <a:cubicBezTo>
                    <a:pt x="21" y="20"/>
                    <a:pt x="21" y="19"/>
                    <a:pt x="21" y="18"/>
                  </a:cubicBezTo>
                  <a:cubicBezTo>
                    <a:pt x="20" y="17"/>
                    <a:pt x="20" y="16"/>
                    <a:pt x="1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2" name="Freeform 2086"/>
            <p:cNvSpPr>
              <a:spLocks/>
            </p:cNvSpPr>
            <p:nvPr/>
          </p:nvSpPr>
          <p:spPr bwMode="auto">
            <a:xfrm>
              <a:off x="11090391" y="2930000"/>
              <a:ext cx="357188" cy="79375"/>
            </a:xfrm>
            <a:custGeom>
              <a:avLst/>
              <a:gdLst>
                <a:gd name="T0" fmla="*/ 0 w 225"/>
                <a:gd name="T1" fmla="*/ 24 h 50"/>
                <a:gd name="T2" fmla="*/ 111 w 225"/>
                <a:gd name="T3" fmla="*/ 50 h 50"/>
                <a:gd name="T4" fmla="*/ 225 w 225"/>
                <a:gd name="T5" fmla="*/ 24 h 50"/>
                <a:gd name="T6" fmla="*/ 111 w 225"/>
                <a:gd name="T7" fmla="*/ 0 h 50"/>
                <a:gd name="T8" fmla="*/ 0 w 225"/>
                <a:gd name="T9" fmla="*/ 24 h 50"/>
              </a:gdLst>
              <a:ahLst/>
              <a:cxnLst>
                <a:cxn ang="0">
                  <a:pos x="T0" y="T1"/>
                </a:cxn>
                <a:cxn ang="0">
                  <a:pos x="T2" y="T3"/>
                </a:cxn>
                <a:cxn ang="0">
                  <a:pos x="T4" y="T5"/>
                </a:cxn>
                <a:cxn ang="0">
                  <a:pos x="T6" y="T7"/>
                </a:cxn>
                <a:cxn ang="0">
                  <a:pos x="T8" y="T9"/>
                </a:cxn>
              </a:cxnLst>
              <a:rect l="0" t="0" r="r" b="b"/>
              <a:pathLst>
                <a:path w="225" h="50">
                  <a:moveTo>
                    <a:pt x="0" y="24"/>
                  </a:moveTo>
                  <a:lnTo>
                    <a:pt x="111" y="50"/>
                  </a:lnTo>
                  <a:lnTo>
                    <a:pt x="225" y="24"/>
                  </a:lnTo>
                  <a:lnTo>
                    <a:pt x="111" y="0"/>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674053" y="4747442"/>
            <a:ext cx="458971" cy="437279"/>
            <a:chOff x="4150420" y="2637483"/>
            <a:chExt cx="638175" cy="608013"/>
          </a:xfrm>
          <a:solidFill>
            <a:schemeClr val="bg1"/>
          </a:solidFill>
        </p:grpSpPr>
        <p:sp>
          <p:nvSpPr>
            <p:cNvPr id="14" name="Freeform 1726"/>
            <p:cNvSpPr>
              <a:spLocks noEditPoints="1"/>
            </p:cNvSpPr>
            <p:nvPr/>
          </p:nvSpPr>
          <p:spPr bwMode="auto">
            <a:xfrm>
              <a:off x="4150420" y="2637483"/>
              <a:ext cx="638175" cy="608013"/>
            </a:xfrm>
            <a:custGeom>
              <a:avLst/>
              <a:gdLst>
                <a:gd name="T0" fmla="*/ 53 w 170"/>
                <a:gd name="T1" fmla="*/ 9 h 162"/>
                <a:gd name="T2" fmla="*/ 17 w 170"/>
                <a:gd name="T3" fmla="*/ 108 h 162"/>
                <a:gd name="T4" fmla="*/ 116 w 170"/>
                <a:gd name="T5" fmla="*/ 144 h 162"/>
                <a:gd name="T6" fmla="*/ 152 w 170"/>
                <a:gd name="T7" fmla="*/ 45 h 162"/>
                <a:gd name="T8" fmla="*/ 110 w 170"/>
                <a:gd name="T9" fmla="*/ 7 h 162"/>
                <a:gd name="T10" fmla="*/ 53 w 170"/>
                <a:gd name="T11" fmla="*/ 9 h 162"/>
                <a:gd name="T12" fmla="*/ 108 w 170"/>
                <a:gd name="T13" fmla="*/ 14 h 162"/>
                <a:gd name="T14" fmla="*/ 146 w 170"/>
                <a:gd name="T15" fmla="*/ 48 h 162"/>
                <a:gd name="T16" fmla="*/ 113 w 170"/>
                <a:gd name="T17" fmla="*/ 138 h 162"/>
                <a:gd name="T18" fmla="*/ 24 w 170"/>
                <a:gd name="T19" fmla="*/ 105 h 162"/>
                <a:gd name="T20" fmla="*/ 56 w 170"/>
                <a:gd name="T21" fmla="*/ 16 h 162"/>
                <a:gd name="T22" fmla="*/ 108 w 170"/>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162">
                  <a:moveTo>
                    <a:pt x="53" y="9"/>
                  </a:moveTo>
                  <a:cubicBezTo>
                    <a:pt x="16" y="26"/>
                    <a:pt x="0" y="71"/>
                    <a:pt x="17" y="108"/>
                  </a:cubicBezTo>
                  <a:cubicBezTo>
                    <a:pt x="34" y="145"/>
                    <a:pt x="79" y="162"/>
                    <a:pt x="116" y="144"/>
                  </a:cubicBezTo>
                  <a:cubicBezTo>
                    <a:pt x="153" y="127"/>
                    <a:pt x="170" y="83"/>
                    <a:pt x="152" y="45"/>
                  </a:cubicBezTo>
                  <a:cubicBezTo>
                    <a:pt x="144" y="27"/>
                    <a:pt x="129" y="14"/>
                    <a:pt x="110" y="7"/>
                  </a:cubicBezTo>
                  <a:cubicBezTo>
                    <a:pt x="92" y="0"/>
                    <a:pt x="71" y="1"/>
                    <a:pt x="53" y="9"/>
                  </a:cubicBezTo>
                  <a:close/>
                  <a:moveTo>
                    <a:pt x="108" y="14"/>
                  </a:moveTo>
                  <a:cubicBezTo>
                    <a:pt x="125" y="20"/>
                    <a:pt x="138" y="32"/>
                    <a:pt x="146" y="48"/>
                  </a:cubicBezTo>
                  <a:cubicBezTo>
                    <a:pt x="161" y="82"/>
                    <a:pt x="147" y="122"/>
                    <a:pt x="113" y="138"/>
                  </a:cubicBezTo>
                  <a:cubicBezTo>
                    <a:pt x="79" y="153"/>
                    <a:pt x="39" y="139"/>
                    <a:pt x="24" y="105"/>
                  </a:cubicBezTo>
                  <a:cubicBezTo>
                    <a:pt x="8" y="71"/>
                    <a:pt x="23" y="31"/>
                    <a:pt x="56" y="16"/>
                  </a:cubicBezTo>
                  <a:cubicBezTo>
                    <a:pt x="73" y="8"/>
                    <a:pt x="91" y="7"/>
                    <a:pt x="10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5" name="Freeform 1727"/>
            <p:cNvSpPr>
              <a:spLocks noEditPoints="1"/>
            </p:cNvSpPr>
            <p:nvPr/>
          </p:nvSpPr>
          <p:spPr bwMode="auto">
            <a:xfrm>
              <a:off x="4361558" y="2816870"/>
              <a:ext cx="214313" cy="214313"/>
            </a:xfrm>
            <a:custGeom>
              <a:avLst/>
              <a:gdLst>
                <a:gd name="T0" fmla="*/ 6 w 57"/>
                <a:gd name="T1" fmla="*/ 39 h 57"/>
                <a:gd name="T2" fmla="*/ 39 w 57"/>
                <a:gd name="T3" fmla="*/ 52 h 57"/>
                <a:gd name="T4" fmla="*/ 52 w 57"/>
                <a:gd name="T5" fmla="*/ 18 h 57"/>
                <a:gd name="T6" fmla="*/ 18 w 57"/>
                <a:gd name="T7" fmla="*/ 6 h 57"/>
                <a:gd name="T8" fmla="*/ 6 w 57"/>
                <a:gd name="T9" fmla="*/ 39 h 57"/>
                <a:gd name="T10" fmla="*/ 24 w 57"/>
                <a:gd name="T11" fmla="*/ 18 h 57"/>
                <a:gd name="T12" fmla="*/ 39 w 57"/>
                <a:gd name="T13" fmla="*/ 24 h 57"/>
                <a:gd name="T14" fmla="*/ 33 w 57"/>
                <a:gd name="T15" fmla="*/ 39 h 57"/>
                <a:gd name="T16" fmla="*/ 18 w 57"/>
                <a:gd name="T17" fmla="*/ 33 h 57"/>
                <a:gd name="T18" fmla="*/ 24 w 57"/>
                <a:gd name="T19"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7">
                  <a:moveTo>
                    <a:pt x="6" y="39"/>
                  </a:moveTo>
                  <a:cubicBezTo>
                    <a:pt x="12" y="52"/>
                    <a:pt x="27" y="57"/>
                    <a:pt x="39" y="52"/>
                  </a:cubicBezTo>
                  <a:cubicBezTo>
                    <a:pt x="52" y="46"/>
                    <a:pt x="57" y="31"/>
                    <a:pt x="52" y="18"/>
                  </a:cubicBezTo>
                  <a:cubicBezTo>
                    <a:pt x="46" y="6"/>
                    <a:pt x="31" y="0"/>
                    <a:pt x="18" y="6"/>
                  </a:cubicBezTo>
                  <a:cubicBezTo>
                    <a:pt x="5" y="12"/>
                    <a:pt x="0" y="27"/>
                    <a:pt x="6" y="39"/>
                  </a:cubicBezTo>
                  <a:close/>
                  <a:moveTo>
                    <a:pt x="24" y="18"/>
                  </a:moveTo>
                  <a:cubicBezTo>
                    <a:pt x="30" y="16"/>
                    <a:pt x="36" y="18"/>
                    <a:pt x="39" y="24"/>
                  </a:cubicBezTo>
                  <a:cubicBezTo>
                    <a:pt x="42" y="30"/>
                    <a:pt x="39" y="36"/>
                    <a:pt x="33" y="39"/>
                  </a:cubicBezTo>
                  <a:cubicBezTo>
                    <a:pt x="28" y="42"/>
                    <a:pt x="21" y="39"/>
                    <a:pt x="18" y="33"/>
                  </a:cubicBezTo>
                  <a:cubicBezTo>
                    <a:pt x="16" y="28"/>
                    <a:pt x="18" y="21"/>
                    <a:pt x="2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6" name="Freeform 1728"/>
            <p:cNvSpPr>
              <a:spLocks/>
            </p:cNvSpPr>
            <p:nvPr/>
          </p:nvSpPr>
          <p:spPr bwMode="auto">
            <a:xfrm>
              <a:off x="4290120" y="2723208"/>
              <a:ext cx="107950" cy="93663"/>
            </a:xfrm>
            <a:custGeom>
              <a:avLst/>
              <a:gdLst>
                <a:gd name="T0" fmla="*/ 27 w 29"/>
                <a:gd name="T1" fmla="*/ 0 h 25"/>
                <a:gd name="T2" fmla="*/ 24 w 29"/>
                <a:gd name="T3" fmla="*/ 2 h 25"/>
                <a:gd name="T4" fmla="*/ 1 w 29"/>
                <a:gd name="T5" fmla="*/ 21 h 25"/>
                <a:gd name="T6" fmla="*/ 1 w 29"/>
                <a:gd name="T7" fmla="*/ 23 h 25"/>
                <a:gd name="T8" fmla="*/ 2 w 29"/>
                <a:gd name="T9" fmla="*/ 24 h 25"/>
                <a:gd name="T10" fmla="*/ 2 w 29"/>
                <a:gd name="T11" fmla="*/ 25 h 25"/>
                <a:gd name="T12" fmla="*/ 4 w 29"/>
                <a:gd name="T13" fmla="*/ 24 h 25"/>
                <a:gd name="T14" fmla="*/ 26 w 29"/>
                <a:gd name="T15" fmla="*/ 6 h 25"/>
                <a:gd name="T16" fmla="*/ 28 w 29"/>
                <a:gd name="T17" fmla="*/ 5 h 25"/>
                <a:gd name="T18" fmla="*/ 29 w 29"/>
                <a:gd name="T19" fmla="*/ 3 h 25"/>
                <a:gd name="T20" fmla="*/ 29 w 29"/>
                <a:gd name="T21" fmla="*/ 2 h 25"/>
                <a:gd name="T22" fmla="*/ 29 w 29"/>
                <a:gd name="T23" fmla="*/ 1 h 25"/>
                <a:gd name="T24" fmla="*/ 28 w 29"/>
                <a:gd name="T25" fmla="*/ 0 h 25"/>
                <a:gd name="T26" fmla="*/ 27 w 29"/>
                <a:gd name="T2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5">
                  <a:moveTo>
                    <a:pt x="27" y="0"/>
                  </a:moveTo>
                  <a:cubicBezTo>
                    <a:pt x="27" y="0"/>
                    <a:pt x="24" y="2"/>
                    <a:pt x="24" y="2"/>
                  </a:cubicBezTo>
                  <a:cubicBezTo>
                    <a:pt x="15" y="6"/>
                    <a:pt x="7" y="13"/>
                    <a:pt x="1" y="21"/>
                  </a:cubicBezTo>
                  <a:cubicBezTo>
                    <a:pt x="0" y="22"/>
                    <a:pt x="0" y="22"/>
                    <a:pt x="1" y="23"/>
                  </a:cubicBezTo>
                  <a:cubicBezTo>
                    <a:pt x="1" y="23"/>
                    <a:pt x="1" y="24"/>
                    <a:pt x="2" y="24"/>
                  </a:cubicBezTo>
                  <a:cubicBezTo>
                    <a:pt x="2" y="25"/>
                    <a:pt x="2" y="25"/>
                    <a:pt x="2" y="25"/>
                  </a:cubicBezTo>
                  <a:cubicBezTo>
                    <a:pt x="3" y="25"/>
                    <a:pt x="4" y="25"/>
                    <a:pt x="4" y="24"/>
                  </a:cubicBezTo>
                  <a:cubicBezTo>
                    <a:pt x="10" y="16"/>
                    <a:pt x="17" y="10"/>
                    <a:pt x="26" y="6"/>
                  </a:cubicBezTo>
                  <a:cubicBezTo>
                    <a:pt x="26" y="6"/>
                    <a:pt x="28" y="5"/>
                    <a:pt x="28" y="5"/>
                  </a:cubicBezTo>
                  <a:cubicBezTo>
                    <a:pt x="29" y="5"/>
                    <a:pt x="29" y="4"/>
                    <a:pt x="29" y="3"/>
                  </a:cubicBezTo>
                  <a:cubicBezTo>
                    <a:pt x="29" y="3"/>
                    <a:pt x="29" y="3"/>
                    <a:pt x="29" y="2"/>
                  </a:cubicBezTo>
                  <a:cubicBezTo>
                    <a:pt x="29" y="1"/>
                    <a:pt x="29" y="1"/>
                    <a:pt x="29" y="1"/>
                  </a:cubicBezTo>
                  <a:cubicBezTo>
                    <a:pt x="29" y="1"/>
                    <a:pt x="28" y="1"/>
                    <a:pt x="28" y="0"/>
                  </a:cubicBezTo>
                  <a:cubicBezTo>
                    <a:pt x="27" y="0"/>
                    <a:pt x="27"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7" name="Freeform 1729"/>
            <p:cNvSpPr>
              <a:spLocks/>
            </p:cNvSpPr>
            <p:nvPr/>
          </p:nvSpPr>
          <p:spPr bwMode="auto">
            <a:xfrm>
              <a:off x="4537770" y="3031183"/>
              <a:ext cx="107950" cy="93663"/>
            </a:xfrm>
            <a:custGeom>
              <a:avLst/>
              <a:gdLst>
                <a:gd name="T0" fmla="*/ 25 w 29"/>
                <a:gd name="T1" fmla="*/ 1 h 25"/>
                <a:gd name="T2" fmla="*/ 4 w 29"/>
                <a:gd name="T3" fmla="*/ 20 h 25"/>
                <a:gd name="T4" fmla="*/ 1 w 29"/>
                <a:gd name="T5" fmla="*/ 21 h 25"/>
                <a:gd name="T6" fmla="*/ 0 w 29"/>
                <a:gd name="T7" fmla="*/ 22 h 25"/>
                <a:gd name="T8" fmla="*/ 0 w 29"/>
                <a:gd name="T9" fmla="*/ 23 h 25"/>
                <a:gd name="T10" fmla="*/ 1 w 29"/>
                <a:gd name="T11" fmla="*/ 24 h 25"/>
                <a:gd name="T12" fmla="*/ 2 w 29"/>
                <a:gd name="T13" fmla="*/ 25 h 25"/>
                <a:gd name="T14" fmla="*/ 3 w 29"/>
                <a:gd name="T15" fmla="*/ 25 h 25"/>
                <a:gd name="T16" fmla="*/ 6 w 29"/>
                <a:gd name="T17" fmla="*/ 24 h 25"/>
                <a:gd name="T18" fmla="*/ 29 w 29"/>
                <a:gd name="T19" fmla="*/ 4 h 25"/>
                <a:gd name="T20" fmla="*/ 29 w 29"/>
                <a:gd name="T21" fmla="*/ 3 h 25"/>
                <a:gd name="T22" fmla="*/ 28 w 29"/>
                <a:gd name="T23" fmla="*/ 1 h 25"/>
                <a:gd name="T24" fmla="*/ 27 w 29"/>
                <a:gd name="T25" fmla="*/ 1 h 25"/>
                <a:gd name="T26" fmla="*/ 25 w 29"/>
                <a:gd name="T27"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5">
                  <a:moveTo>
                    <a:pt x="25" y="1"/>
                  </a:moveTo>
                  <a:cubicBezTo>
                    <a:pt x="19" y="9"/>
                    <a:pt x="12" y="16"/>
                    <a:pt x="4" y="20"/>
                  </a:cubicBezTo>
                  <a:cubicBezTo>
                    <a:pt x="4" y="20"/>
                    <a:pt x="1" y="21"/>
                    <a:pt x="1" y="21"/>
                  </a:cubicBezTo>
                  <a:cubicBezTo>
                    <a:pt x="1" y="21"/>
                    <a:pt x="0" y="22"/>
                    <a:pt x="0" y="22"/>
                  </a:cubicBezTo>
                  <a:cubicBezTo>
                    <a:pt x="0" y="23"/>
                    <a:pt x="0" y="23"/>
                    <a:pt x="0" y="23"/>
                  </a:cubicBezTo>
                  <a:cubicBezTo>
                    <a:pt x="1" y="24"/>
                    <a:pt x="1" y="24"/>
                    <a:pt x="1" y="24"/>
                  </a:cubicBezTo>
                  <a:cubicBezTo>
                    <a:pt x="1" y="24"/>
                    <a:pt x="1" y="25"/>
                    <a:pt x="2" y="25"/>
                  </a:cubicBezTo>
                  <a:cubicBezTo>
                    <a:pt x="2" y="25"/>
                    <a:pt x="2" y="25"/>
                    <a:pt x="3" y="25"/>
                  </a:cubicBezTo>
                  <a:cubicBezTo>
                    <a:pt x="6" y="24"/>
                    <a:pt x="6" y="24"/>
                    <a:pt x="6" y="24"/>
                  </a:cubicBezTo>
                  <a:cubicBezTo>
                    <a:pt x="15" y="20"/>
                    <a:pt x="23" y="13"/>
                    <a:pt x="29" y="4"/>
                  </a:cubicBezTo>
                  <a:cubicBezTo>
                    <a:pt x="29" y="4"/>
                    <a:pt x="29" y="3"/>
                    <a:pt x="29" y="3"/>
                  </a:cubicBezTo>
                  <a:cubicBezTo>
                    <a:pt x="29" y="2"/>
                    <a:pt x="28" y="2"/>
                    <a:pt x="28" y="1"/>
                  </a:cubicBezTo>
                  <a:cubicBezTo>
                    <a:pt x="27" y="1"/>
                    <a:pt x="27" y="1"/>
                    <a:pt x="27" y="1"/>
                  </a:cubicBezTo>
                  <a:cubicBezTo>
                    <a:pt x="27" y="0"/>
                    <a:pt x="25" y="1"/>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8" name="Freeform 1730"/>
            <p:cNvSpPr>
              <a:spLocks/>
            </p:cNvSpPr>
            <p:nvPr/>
          </p:nvSpPr>
          <p:spPr bwMode="auto">
            <a:xfrm>
              <a:off x="4526658" y="3016895"/>
              <a:ext cx="90488" cy="74613"/>
            </a:xfrm>
            <a:custGeom>
              <a:avLst/>
              <a:gdLst>
                <a:gd name="T0" fmla="*/ 20 w 24"/>
                <a:gd name="T1" fmla="*/ 0 h 20"/>
                <a:gd name="T2" fmla="*/ 3 w 24"/>
                <a:gd name="T3" fmla="*/ 15 h 20"/>
                <a:gd name="T4" fmla="*/ 4 w 24"/>
                <a:gd name="T5" fmla="*/ 15 h 20"/>
                <a:gd name="T6" fmla="*/ 1 w 24"/>
                <a:gd name="T7" fmla="*/ 16 h 20"/>
                <a:gd name="T8" fmla="*/ 0 w 24"/>
                <a:gd name="T9" fmla="*/ 17 h 20"/>
                <a:gd name="T10" fmla="*/ 0 w 24"/>
                <a:gd name="T11" fmla="*/ 18 h 20"/>
                <a:gd name="T12" fmla="*/ 0 w 24"/>
                <a:gd name="T13" fmla="*/ 19 h 20"/>
                <a:gd name="T14" fmla="*/ 1 w 24"/>
                <a:gd name="T15" fmla="*/ 20 h 20"/>
                <a:gd name="T16" fmla="*/ 3 w 24"/>
                <a:gd name="T17" fmla="*/ 20 h 20"/>
                <a:gd name="T18" fmla="*/ 5 w 24"/>
                <a:gd name="T19" fmla="*/ 19 h 20"/>
                <a:gd name="T20" fmla="*/ 24 w 24"/>
                <a:gd name="T21" fmla="*/ 3 h 20"/>
                <a:gd name="T22" fmla="*/ 24 w 24"/>
                <a:gd name="T23" fmla="*/ 2 h 20"/>
                <a:gd name="T24" fmla="*/ 24 w 24"/>
                <a:gd name="T25" fmla="*/ 1 h 20"/>
                <a:gd name="T26" fmla="*/ 23 w 24"/>
                <a:gd name="T27" fmla="*/ 0 h 20"/>
                <a:gd name="T28" fmla="*/ 20 w 24"/>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0">
                  <a:moveTo>
                    <a:pt x="20" y="0"/>
                  </a:moveTo>
                  <a:cubicBezTo>
                    <a:pt x="16" y="7"/>
                    <a:pt x="10" y="12"/>
                    <a:pt x="3" y="15"/>
                  </a:cubicBezTo>
                  <a:cubicBezTo>
                    <a:pt x="3" y="15"/>
                    <a:pt x="4" y="15"/>
                    <a:pt x="4" y="15"/>
                  </a:cubicBezTo>
                  <a:cubicBezTo>
                    <a:pt x="1" y="16"/>
                    <a:pt x="1" y="16"/>
                    <a:pt x="1" y="16"/>
                  </a:cubicBezTo>
                  <a:cubicBezTo>
                    <a:pt x="1" y="16"/>
                    <a:pt x="0" y="16"/>
                    <a:pt x="0" y="17"/>
                  </a:cubicBezTo>
                  <a:cubicBezTo>
                    <a:pt x="0" y="17"/>
                    <a:pt x="0" y="18"/>
                    <a:pt x="0" y="18"/>
                  </a:cubicBezTo>
                  <a:cubicBezTo>
                    <a:pt x="0" y="19"/>
                    <a:pt x="0" y="19"/>
                    <a:pt x="0" y="19"/>
                  </a:cubicBezTo>
                  <a:cubicBezTo>
                    <a:pt x="1" y="20"/>
                    <a:pt x="1" y="20"/>
                    <a:pt x="1" y="20"/>
                  </a:cubicBezTo>
                  <a:cubicBezTo>
                    <a:pt x="2" y="20"/>
                    <a:pt x="2" y="20"/>
                    <a:pt x="3" y="20"/>
                  </a:cubicBezTo>
                  <a:cubicBezTo>
                    <a:pt x="5" y="19"/>
                    <a:pt x="5" y="19"/>
                    <a:pt x="5" y="19"/>
                  </a:cubicBezTo>
                  <a:cubicBezTo>
                    <a:pt x="12" y="16"/>
                    <a:pt x="19" y="10"/>
                    <a:pt x="24" y="3"/>
                  </a:cubicBezTo>
                  <a:cubicBezTo>
                    <a:pt x="24" y="3"/>
                    <a:pt x="24" y="2"/>
                    <a:pt x="24" y="2"/>
                  </a:cubicBezTo>
                  <a:cubicBezTo>
                    <a:pt x="24" y="1"/>
                    <a:pt x="24" y="1"/>
                    <a:pt x="24" y="1"/>
                  </a:cubicBezTo>
                  <a:cubicBezTo>
                    <a:pt x="23" y="0"/>
                    <a:pt x="23" y="0"/>
                    <a:pt x="23" y="0"/>
                  </a:cubicBezTo>
                  <a:cubicBezTo>
                    <a:pt x="22" y="0"/>
                    <a:pt x="21"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9" name="Freeform 1731"/>
            <p:cNvSpPr>
              <a:spLocks/>
            </p:cNvSpPr>
            <p:nvPr/>
          </p:nvSpPr>
          <p:spPr bwMode="auto">
            <a:xfrm>
              <a:off x="4320283" y="2756545"/>
              <a:ext cx="90488" cy="79375"/>
            </a:xfrm>
            <a:custGeom>
              <a:avLst/>
              <a:gdLst>
                <a:gd name="T0" fmla="*/ 22 w 24"/>
                <a:gd name="T1" fmla="*/ 0 h 21"/>
                <a:gd name="T2" fmla="*/ 20 w 24"/>
                <a:gd name="T3" fmla="*/ 1 h 21"/>
                <a:gd name="T4" fmla="*/ 19 w 24"/>
                <a:gd name="T5" fmla="*/ 1 h 21"/>
                <a:gd name="T6" fmla="*/ 19 w 24"/>
                <a:gd name="T7" fmla="*/ 1 h 21"/>
                <a:gd name="T8" fmla="*/ 0 w 24"/>
                <a:gd name="T9" fmla="*/ 17 h 21"/>
                <a:gd name="T10" fmla="*/ 0 w 24"/>
                <a:gd name="T11" fmla="*/ 19 h 21"/>
                <a:gd name="T12" fmla="*/ 1 w 24"/>
                <a:gd name="T13" fmla="*/ 20 h 21"/>
                <a:gd name="T14" fmla="*/ 2 w 24"/>
                <a:gd name="T15" fmla="*/ 20 h 21"/>
                <a:gd name="T16" fmla="*/ 4 w 24"/>
                <a:gd name="T17" fmla="*/ 20 h 21"/>
                <a:gd name="T18" fmla="*/ 21 w 24"/>
                <a:gd name="T19" fmla="*/ 5 h 21"/>
                <a:gd name="T20" fmla="*/ 23 w 24"/>
                <a:gd name="T21" fmla="*/ 5 h 21"/>
                <a:gd name="T22" fmla="*/ 24 w 24"/>
                <a:gd name="T23" fmla="*/ 3 h 21"/>
                <a:gd name="T24" fmla="*/ 24 w 24"/>
                <a:gd name="T25" fmla="*/ 2 h 21"/>
                <a:gd name="T26" fmla="*/ 24 w 24"/>
                <a:gd name="T27" fmla="*/ 1 h 21"/>
                <a:gd name="T28" fmla="*/ 23 w 24"/>
                <a:gd name="T29" fmla="*/ 0 h 21"/>
                <a:gd name="T30" fmla="*/ 22 w 24"/>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 h="21">
                  <a:moveTo>
                    <a:pt x="22" y="0"/>
                  </a:moveTo>
                  <a:cubicBezTo>
                    <a:pt x="20" y="1"/>
                    <a:pt x="20" y="1"/>
                    <a:pt x="20" y="1"/>
                  </a:cubicBezTo>
                  <a:cubicBezTo>
                    <a:pt x="19" y="1"/>
                    <a:pt x="19" y="1"/>
                    <a:pt x="19" y="1"/>
                  </a:cubicBezTo>
                  <a:cubicBezTo>
                    <a:pt x="19" y="1"/>
                    <a:pt x="19" y="1"/>
                    <a:pt x="19" y="1"/>
                  </a:cubicBezTo>
                  <a:cubicBezTo>
                    <a:pt x="12" y="5"/>
                    <a:pt x="5" y="10"/>
                    <a:pt x="0" y="17"/>
                  </a:cubicBezTo>
                  <a:cubicBezTo>
                    <a:pt x="0" y="18"/>
                    <a:pt x="0" y="18"/>
                    <a:pt x="0" y="19"/>
                  </a:cubicBezTo>
                  <a:cubicBezTo>
                    <a:pt x="0" y="19"/>
                    <a:pt x="1" y="20"/>
                    <a:pt x="1" y="20"/>
                  </a:cubicBezTo>
                  <a:cubicBezTo>
                    <a:pt x="2" y="20"/>
                    <a:pt x="2" y="20"/>
                    <a:pt x="2" y="20"/>
                  </a:cubicBezTo>
                  <a:cubicBezTo>
                    <a:pt x="2" y="21"/>
                    <a:pt x="4" y="21"/>
                    <a:pt x="4" y="20"/>
                  </a:cubicBezTo>
                  <a:cubicBezTo>
                    <a:pt x="9" y="14"/>
                    <a:pt x="15" y="8"/>
                    <a:pt x="21" y="5"/>
                  </a:cubicBezTo>
                  <a:cubicBezTo>
                    <a:pt x="21" y="5"/>
                    <a:pt x="23" y="5"/>
                    <a:pt x="23" y="5"/>
                  </a:cubicBezTo>
                  <a:cubicBezTo>
                    <a:pt x="24" y="4"/>
                    <a:pt x="24" y="3"/>
                    <a:pt x="24" y="3"/>
                  </a:cubicBezTo>
                  <a:cubicBezTo>
                    <a:pt x="24" y="2"/>
                    <a:pt x="24" y="2"/>
                    <a:pt x="24" y="2"/>
                  </a:cubicBezTo>
                  <a:cubicBezTo>
                    <a:pt x="24" y="1"/>
                    <a:pt x="24" y="1"/>
                    <a:pt x="24" y="1"/>
                  </a:cubicBezTo>
                  <a:cubicBezTo>
                    <a:pt x="24" y="1"/>
                    <a:pt x="23" y="0"/>
                    <a:pt x="23" y="0"/>
                  </a:cubicBezTo>
                  <a:cubicBezTo>
                    <a:pt x="23" y="0"/>
                    <a:pt x="22"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0" name="Freeform 1732"/>
            <p:cNvSpPr>
              <a:spLocks/>
            </p:cNvSpPr>
            <p:nvPr/>
          </p:nvSpPr>
          <p:spPr bwMode="auto">
            <a:xfrm>
              <a:off x="4515545" y="2997845"/>
              <a:ext cx="74613" cy="63500"/>
            </a:xfrm>
            <a:custGeom>
              <a:avLst/>
              <a:gdLst>
                <a:gd name="T0" fmla="*/ 15 w 20"/>
                <a:gd name="T1" fmla="*/ 0 h 17"/>
                <a:gd name="T2" fmla="*/ 2 w 20"/>
                <a:gd name="T3" fmla="*/ 12 h 17"/>
                <a:gd name="T4" fmla="*/ 1 w 20"/>
                <a:gd name="T5" fmla="*/ 12 h 17"/>
                <a:gd name="T6" fmla="*/ 0 w 20"/>
                <a:gd name="T7" fmla="*/ 14 h 17"/>
                <a:gd name="T8" fmla="*/ 0 w 20"/>
                <a:gd name="T9" fmla="*/ 15 h 17"/>
                <a:gd name="T10" fmla="*/ 1 w 20"/>
                <a:gd name="T11" fmla="*/ 16 h 17"/>
                <a:gd name="T12" fmla="*/ 3 w 20"/>
                <a:gd name="T13" fmla="*/ 17 h 17"/>
                <a:gd name="T14" fmla="*/ 4 w 20"/>
                <a:gd name="T15" fmla="*/ 16 h 17"/>
                <a:gd name="T16" fmla="*/ 19 w 20"/>
                <a:gd name="T17" fmla="*/ 3 h 17"/>
                <a:gd name="T18" fmla="*/ 19 w 20"/>
                <a:gd name="T19" fmla="*/ 2 h 17"/>
                <a:gd name="T20" fmla="*/ 19 w 20"/>
                <a:gd name="T21" fmla="*/ 1 h 17"/>
                <a:gd name="T22" fmla="*/ 18 w 20"/>
                <a:gd name="T23" fmla="*/ 0 h 17"/>
                <a:gd name="T24" fmla="*/ 15 w 20"/>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7">
                  <a:moveTo>
                    <a:pt x="15" y="0"/>
                  </a:moveTo>
                  <a:cubicBezTo>
                    <a:pt x="12" y="5"/>
                    <a:pt x="7" y="9"/>
                    <a:pt x="2" y="12"/>
                  </a:cubicBezTo>
                  <a:cubicBezTo>
                    <a:pt x="1" y="12"/>
                    <a:pt x="1" y="12"/>
                    <a:pt x="1" y="12"/>
                  </a:cubicBezTo>
                  <a:cubicBezTo>
                    <a:pt x="0" y="13"/>
                    <a:pt x="0" y="13"/>
                    <a:pt x="0" y="14"/>
                  </a:cubicBezTo>
                  <a:cubicBezTo>
                    <a:pt x="0" y="15"/>
                    <a:pt x="0" y="15"/>
                    <a:pt x="0" y="15"/>
                  </a:cubicBezTo>
                  <a:cubicBezTo>
                    <a:pt x="0" y="16"/>
                    <a:pt x="1" y="16"/>
                    <a:pt x="1" y="16"/>
                  </a:cubicBezTo>
                  <a:cubicBezTo>
                    <a:pt x="2" y="17"/>
                    <a:pt x="2" y="17"/>
                    <a:pt x="3" y="17"/>
                  </a:cubicBezTo>
                  <a:cubicBezTo>
                    <a:pt x="4" y="16"/>
                    <a:pt x="4" y="16"/>
                    <a:pt x="4" y="16"/>
                  </a:cubicBezTo>
                  <a:cubicBezTo>
                    <a:pt x="10" y="13"/>
                    <a:pt x="15" y="9"/>
                    <a:pt x="19" y="3"/>
                  </a:cubicBezTo>
                  <a:cubicBezTo>
                    <a:pt x="19" y="3"/>
                    <a:pt x="20" y="2"/>
                    <a:pt x="19" y="2"/>
                  </a:cubicBezTo>
                  <a:cubicBezTo>
                    <a:pt x="19" y="1"/>
                    <a:pt x="19" y="1"/>
                    <a:pt x="19" y="1"/>
                  </a:cubicBezTo>
                  <a:cubicBezTo>
                    <a:pt x="18" y="0"/>
                    <a:pt x="18" y="0"/>
                    <a:pt x="18" y="0"/>
                  </a:cubicBezTo>
                  <a:cubicBezTo>
                    <a:pt x="17" y="0"/>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1" name="Freeform 1733"/>
            <p:cNvSpPr>
              <a:spLocks/>
            </p:cNvSpPr>
            <p:nvPr/>
          </p:nvSpPr>
          <p:spPr bwMode="auto">
            <a:xfrm>
              <a:off x="4350445" y="2791470"/>
              <a:ext cx="71438" cy="63500"/>
            </a:xfrm>
            <a:custGeom>
              <a:avLst/>
              <a:gdLst>
                <a:gd name="T0" fmla="*/ 17 w 19"/>
                <a:gd name="T1" fmla="*/ 0 h 17"/>
                <a:gd name="T2" fmla="*/ 15 w 19"/>
                <a:gd name="T3" fmla="*/ 1 h 17"/>
                <a:gd name="T4" fmla="*/ 0 w 19"/>
                <a:gd name="T5" fmla="*/ 13 h 17"/>
                <a:gd name="T6" fmla="*/ 0 w 19"/>
                <a:gd name="T7" fmla="*/ 15 h 17"/>
                <a:gd name="T8" fmla="*/ 1 w 19"/>
                <a:gd name="T9" fmla="*/ 16 h 17"/>
                <a:gd name="T10" fmla="*/ 2 w 19"/>
                <a:gd name="T11" fmla="*/ 16 h 17"/>
                <a:gd name="T12" fmla="*/ 4 w 19"/>
                <a:gd name="T13" fmla="*/ 16 h 17"/>
                <a:gd name="T14" fmla="*/ 17 w 19"/>
                <a:gd name="T15" fmla="*/ 5 h 17"/>
                <a:gd name="T16" fmla="*/ 19 w 19"/>
                <a:gd name="T17" fmla="*/ 4 h 17"/>
                <a:gd name="T18" fmla="*/ 19 w 19"/>
                <a:gd name="T19" fmla="*/ 2 h 17"/>
                <a:gd name="T20" fmla="*/ 19 w 19"/>
                <a:gd name="T21" fmla="*/ 2 h 17"/>
                <a:gd name="T22" fmla="*/ 19 w 19"/>
                <a:gd name="T23" fmla="*/ 1 h 17"/>
                <a:gd name="T24" fmla="*/ 18 w 19"/>
                <a:gd name="T25" fmla="*/ 0 h 17"/>
                <a:gd name="T26" fmla="*/ 17 w 19"/>
                <a:gd name="T2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7">
                  <a:moveTo>
                    <a:pt x="17" y="0"/>
                  </a:moveTo>
                  <a:cubicBezTo>
                    <a:pt x="17" y="0"/>
                    <a:pt x="15" y="0"/>
                    <a:pt x="15" y="1"/>
                  </a:cubicBezTo>
                  <a:cubicBezTo>
                    <a:pt x="10" y="3"/>
                    <a:pt x="4" y="8"/>
                    <a:pt x="0" y="13"/>
                  </a:cubicBezTo>
                  <a:cubicBezTo>
                    <a:pt x="0" y="14"/>
                    <a:pt x="0" y="14"/>
                    <a:pt x="0" y="15"/>
                  </a:cubicBezTo>
                  <a:cubicBezTo>
                    <a:pt x="0" y="15"/>
                    <a:pt x="0" y="16"/>
                    <a:pt x="1" y="16"/>
                  </a:cubicBezTo>
                  <a:cubicBezTo>
                    <a:pt x="2" y="16"/>
                    <a:pt x="2" y="16"/>
                    <a:pt x="2" y="16"/>
                  </a:cubicBezTo>
                  <a:cubicBezTo>
                    <a:pt x="2" y="17"/>
                    <a:pt x="4" y="17"/>
                    <a:pt x="4" y="16"/>
                  </a:cubicBezTo>
                  <a:cubicBezTo>
                    <a:pt x="8" y="11"/>
                    <a:pt x="12" y="7"/>
                    <a:pt x="17" y="5"/>
                  </a:cubicBezTo>
                  <a:cubicBezTo>
                    <a:pt x="17" y="5"/>
                    <a:pt x="19" y="4"/>
                    <a:pt x="19" y="4"/>
                  </a:cubicBezTo>
                  <a:cubicBezTo>
                    <a:pt x="19" y="4"/>
                    <a:pt x="19" y="3"/>
                    <a:pt x="19" y="2"/>
                  </a:cubicBezTo>
                  <a:cubicBezTo>
                    <a:pt x="19" y="2"/>
                    <a:pt x="19" y="2"/>
                    <a:pt x="19" y="2"/>
                  </a:cubicBezTo>
                  <a:cubicBezTo>
                    <a:pt x="19" y="1"/>
                    <a:pt x="19" y="1"/>
                    <a:pt x="19" y="1"/>
                  </a:cubicBezTo>
                  <a:cubicBezTo>
                    <a:pt x="19" y="0"/>
                    <a:pt x="19" y="0"/>
                    <a:pt x="18" y="0"/>
                  </a:cubicBezTo>
                  <a:cubicBezTo>
                    <a:pt x="18" y="0"/>
                    <a:pt x="17"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cxnSp>
        <p:nvCxnSpPr>
          <p:cNvPr id="22" name="直接连接符 21"/>
          <p:cNvCxnSpPr/>
          <p:nvPr/>
        </p:nvCxnSpPr>
        <p:spPr>
          <a:xfrm>
            <a:off x="6567878" y="2595233"/>
            <a:ext cx="4680000" cy="0"/>
          </a:xfrm>
          <a:prstGeom prst="lin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直接连接符 22"/>
          <p:cNvCxnSpPr/>
          <p:nvPr/>
        </p:nvCxnSpPr>
        <p:spPr>
          <a:xfrm>
            <a:off x="6567878" y="4280937"/>
            <a:ext cx="4680000" cy="0"/>
          </a:xfrm>
          <a:prstGeom prst="lin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cxnSp>
      <p:sp>
        <p:nvSpPr>
          <p:cNvPr id="24" name="矩形 23"/>
          <p:cNvSpPr/>
          <p:nvPr/>
        </p:nvSpPr>
        <p:spPr>
          <a:xfrm>
            <a:off x="7342416" y="1251566"/>
            <a:ext cx="1696068"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添加标题</a:t>
            </a:r>
          </a:p>
        </p:txBody>
      </p:sp>
      <p:sp>
        <p:nvSpPr>
          <p:cNvPr id="25" name="矩形 24"/>
          <p:cNvSpPr/>
          <p:nvPr/>
        </p:nvSpPr>
        <p:spPr>
          <a:xfrm>
            <a:off x="7342416" y="1662363"/>
            <a:ext cx="3955338" cy="738664"/>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p>
        </p:txBody>
      </p:sp>
      <p:sp>
        <p:nvSpPr>
          <p:cNvPr id="26" name="矩形 25"/>
          <p:cNvSpPr/>
          <p:nvPr/>
        </p:nvSpPr>
        <p:spPr>
          <a:xfrm>
            <a:off x="7342416" y="2873193"/>
            <a:ext cx="1696068"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添加标题</a:t>
            </a:r>
          </a:p>
        </p:txBody>
      </p:sp>
      <p:sp>
        <p:nvSpPr>
          <p:cNvPr id="27" name="矩形 26"/>
          <p:cNvSpPr/>
          <p:nvPr/>
        </p:nvSpPr>
        <p:spPr>
          <a:xfrm>
            <a:off x="7342416" y="3283990"/>
            <a:ext cx="3955338" cy="738664"/>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p>
        </p:txBody>
      </p:sp>
      <p:sp>
        <p:nvSpPr>
          <p:cNvPr id="28" name="矩形 27"/>
          <p:cNvSpPr/>
          <p:nvPr/>
        </p:nvSpPr>
        <p:spPr>
          <a:xfrm>
            <a:off x="7342416" y="4488705"/>
            <a:ext cx="1696068"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添加标题</a:t>
            </a:r>
          </a:p>
        </p:txBody>
      </p:sp>
      <p:sp>
        <p:nvSpPr>
          <p:cNvPr id="29" name="矩形 28"/>
          <p:cNvSpPr/>
          <p:nvPr/>
        </p:nvSpPr>
        <p:spPr>
          <a:xfrm>
            <a:off x="7342416" y="4899502"/>
            <a:ext cx="3955338" cy="738664"/>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p>
        </p:txBody>
      </p:sp>
      <p:grpSp>
        <p:nvGrpSpPr>
          <p:cNvPr id="30" name="组合 29"/>
          <p:cNvGrpSpPr/>
          <p:nvPr/>
        </p:nvGrpSpPr>
        <p:grpSpPr>
          <a:xfrm>
            <a:off x="1001238" y="1691677"/>
            <a:ext cx="4797115" cy="3796061"/>
            <a:chOff x="1001238" y="1946385"/>
            <a:chExt cx="4797115" cy="3796061"/>
          </a:xfrm>
          <a:effectLst>
            <a:outerShdw blurRad="381000" dist="254000" dir="2700000" algn="tl" rotWithShape="0">
              <a:prstClr val="black">
                <a:alpha val="60000"/>
              </a:prstClr>
            </a:outerShdw>
          </a:effectLst>
        </p:grpSpPr>
        <p:grpSp>
          <p:nvGrpSpPr>
            <p:cNvPr id="31" name="组合 30"/>
            <p:cNvGrpSpPr/>
            <p:nvPr/>
          </p:nvGrpSpPr>
          <p:grpSpPr>
            <a:xfrm>
              <a:off x="1001238" y="1946385"/>
              <a:ext cx="4797115" cy="3796061"/>
              <a:chOff x="1001238" y="1946385"/>
              <a:chExt cx="4797115" cy="3796061"/>
            </a:xfrm>
          </p:grpSpPr>
          <p:sp>
            <p:nvSpPr>
              <p:cNvPr id="33" name="圆角矩形 1"/>
              <p:cNvSpPr>
                <a:spLocks noChangeArrowheads="1"/>
              </p:cNvSpPr>
              <p:nvPr/>
            </p:nvSpPr>
            <p:spPr bwMode="auto">
              <a:xfrm>
                <a:off x="1001238" y="1946385"/>
                <a:ext cx="4797115" cy="3144842"/>
              </a:xfrm>
              <a:custGeom>
                <a:avLst/>
                <a:gdLst>
                  <a:gd name="T0" fmla="*/ 52016 w 5436000"/>
                  <a:gd name="T1" fmla="*/ 49697 h 3564000"/>
                  <a:gd name="T2" fmla="*/ 52016 w 5436000"/>
                  <a:gd name="T3" fmla="*/ 633875 h 3564000"/>
                  <a:gd name="T4" fmla="*/ 1156351 w 5436000"/>
                  <a:gd name="T5" fmla="*/ 633875 h 3564000"/>
                  <a:gd name="T6" fmla="*/ 1156351 w 5436000"/>
                  <a:gd name="T7" fmla="*/ 49697 h 3564000"/>
                  <a:gd name="T8" fmla="*/ 52016 w 5436000"/>
                  <a:gd name="T9" fmla="*/ 49697 h 3564000"/>
                  <a:gd name="T10" fmla="*/ 43114 w 5436000"/>
                  <a:gd name="T11" fmla="*/ 0 h 3564000"/>
                  <a:gd name="T12" fmla="*/ 1165254 w 5436000"/>
                  <a:gd name="T13" fmla="*/ 0 h 3564000"/>
                  <a:gd name="T14" fmla="*/ 1208368 w 5436000"/>
                  <a:gd name="T15" fmla="*/ 43114 h 3564000"/>
                  <a:gd name="T16" fmla="*/ 1208368 w 5436000"/>
                  <a:gd name="T17" fmla="*/ 749128 h 3564000"/>
                  <a:gd name="T18" fmla="*/ 1165254 w 5436000"/>
                  <a:gd name="T19" fmla="*/ 792241 h 3564000"/>
                  <a:gd name="T20" fmla="*/ 43114 w 5436000"/>
                  <a:gd name="T21" fmla="*/ 792241 h 3564000"/>
                  <a:gd name="T22" fmla="*/ 0 w 5436000"/>
                  <a:gd name="T23" fmla="*/ 749128 h 3564000"/>
                  <a:gd name="T24" fmla="*/ 0 w 5436000"/>
                  <a:gd name="T25" fmla="*/ 43114 h 3564000"/>
                  <a:gd name="T26" fmla="*/ 43114 w 5436000"/>
                  <a:gd name="T27" fmla="*/ 0 h 3564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36000"/>
                  <a:gd name="T43" fmla="*/ 0 h 3564000"/>
                  <a:gd name="T44" fmla="*/ 5436000 w 5436000"/>
                  <a:gd name="T45" fmla="*/ 3564000 h 3564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36000" h="3564000">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370047"/>
                    </a:lnTo>
                    <a:cubicBezTo>
                      <a:pt x="5436000" y="3477164"/>
                      <a:pt x="5349164" y="3564000"/>
                      <a:pt x="5242047" y="3564000"/>
                    </a:cubicBezTo>
                    <a:lnTo>
                      <a:pt x="193953" y="3564000"/>
                    </a:lnTo>
                    <a:cubicBezTo>
                      <a:pt x="86836" y="3564000"/>
                      <a:pt x="0" y="3477164"/>
                      <a:pt x="0" y="3370047"/>
                    </a:cubicBezTo>
                    <a:lnTo>
                      <a:pt x="0" y="193953"/>
                    </a:lnTo>
                    <a:cubicBezTo>
                      <a:pt x="0" y="86836"/>
                      <a:pt x="86836" y="0"/>
                      <a:pt x="193953" y="0"/>
                    </a:cubicBezTo>
                    <a:close/>
                  </a:path>
                </a:pathLst>
              </a:custGeom>
              <a:solidFill>
                <a:schemeClr val="bg1">
                  <a:lumMod val="85000"/>
                </a:schemeClr>
              </a:solidFill>
              <a:ln>
                <a:noFill/>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圆角矩形 12"/>
              <p:cNvSpPr>
                <a:spLocks noChangeArrowheads="1"/>
              </p:cNvSpPr>
              <p:nvPr/>
            </p:nvSpPr>
            <p:spPr bwMode="auto">
              <a:xfrm>
                <a:off x="1001238" y="1946385"/>
                <a:ext cx="4797115" cy="2713472"/>
              </a:xfrm>
              <a:custGeom>
                <a:avLst/>
                <a:gdLst>
                  <a:gd name="T0" fmla="*/ 52016 w 5436000"/>
                  <a:gd name="T1" fmla="*/ 49697 h 3075136"/>
                  <a:gd name="T2" fmla="*/ 52016 w 5436000"/>
                  <a:gd name="T3" fmla="*/ 633874 h 3075136"/>
                  <a:gd name="T4" fmla="*/ 1156351 w 5436000"/>
                  <a:gd name="T5" fmla="*/ 633874 h 3075136"/>
                  <a:gd name="T6" fmla="*/ 1156351 w 5436000"/>
                  <a:gd name="T7" fmla="*/ 49697 h 3075136"/>
                  <a:gd name="T8" fmla="*/ 52016 w 5436000"/>
                  <a:gd name="T9" fmla="*/ 49697 h 3075136"/>
                  <a:gd name="T10" fmla="*/ 43114 w 5436000"/>
                  <a:gd name="T11" fmla="*/ 0 h 3075136"/>
                  <a:gd name="T12" fmla="*/ 1165254 w 5436000"/>
                  <a:gd name="T13" fmla="*/ 0 h 3075136"/>
                  <a:gd name="T14" fmla="*/ 1208368 w 5436000"/>
                  <a:gd name="T15" fmla="*/ 43114 h 3075136"/>
                  <a:gd name="T16" fmla="*/ 1208368 w 5436000"/>
                  <a:gd name="T17" fmla="*/ 683571 h 3075136"/>
                  <a:gd name="T18" fmla="*/ 0 w 5436000"/>
                  <a:gd name="T19" fmla="*/ 683571 h 3075136"/>
                  <a:gd name="T20" fmla="*/ 0 w 5436000"/>
                  <a:gd name="T21" fmla="*/ 43114 h 3075136"/>
                  <a:gd name="T22" fmla="*/ 43114 w 5436000"/>
                  <a:gd name="T23" fmla="*/ 0 h 3075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36000"/>
                  <a:gd name="T37" fmla="*/ 0 h 3075136"/>
                  <a:gd name="T38" fmla="*/ 5436000 w 5436000"/>
                  <a:gd name="T39" fmla="*/ 3075136 h 3075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36000" h="3075136">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075136"/>
                    </a:lnTo>
                    <a:lnTo>
                      <a:pt x="0" y="3075136"/>
                    </a:lnTo>
                    <a:lnTo>
                      <a:pt x="0" y="193953"/>
                    </a:lnTo>
                    <a:cubicBezTo>
                      <a:pt x="0" y="86836"/>
                      <a:pt x="86836" y="0"/>
                      <a:pt x="193953" y="0"/>
                    </a:cubicBezTo>
                    <a:close/>
                  </a:path>
                </a:pathLst>
              </a:custGeom>
              <a:solidFill>
                <a:srgbClr val="2929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矩形 14"/>
              <p:cNvSpPr>
                <a:spLocks noChangeArrowheads="1"/>
              </p:cNvSpPr>
              <p:nvPr/>
            </p:nvSpPr>
            <p:spPr bwMode="auto">
              <a:xfrm>
                <a:off x="1207736" y="2143660"/>
                <a:ext cx="4384118" cy="2318924"/>
              </a:xfrm>
              <a:custGeom>
                <a:avLst/>
                <a:gdLst>
                  <a:gd name="T0" fmla="*/ 4002 w 4968000"/>
                  <a:gd name="T1" fmla="*/ 4002 h 2628000"/>
                  <a:gd name="T2" fmla="*/ 4002 w 4968000"/>
                  <a:gd name="T3" fmla="*/ 580176 h 2628000"/>
                  <a:gd name="T4" fmla="*/ 1100334 w 4968000"/>
                  <a:gd name="T5" fmla="*/ 580176 h 2628000"/>
                  <a:gd name="T6" fmla="*/ 1100334 w 4968000"/>
                  <a:gd name="T7" fmla="*/ 4002 h 2628000"/>
                  <a:gd name="T8" fmla="*/ 4002 w 4968000"/>
                  <a:gd name="T9" fmla="*/ 4002 h 2628000"/>
                  <a:gd name="T10" fmla="*/ 0 w 4968000"/>
                  <a:gd name="T11" fmla="*/ 0 h 2628000"/>
                  <a:gd name="T12" fmla="*/ 1104336 w 4968000"/>
                  <a:gd name="T13" fmla="*/ 0 h 2628000"/>
                  <a:gd name="T14" fmla="*/ 1104336 w 4968000"/>
                  <a:gd name="T15" fmla="*/ 584177 h 2628000"/>
                  <a:gd name="T16" fmla="*/ 0 w 4968000"/>
                  <a:gd name="T17" fmla="*/ 584177 h 2628000"/>
                  <a:gd name="T18" fmla="*/ 0 w 4968000"/>
                  <a:gd name="T19" fmla="*/ 0 h 2628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68000"/>
                  <a:gd name="T31" fmla="*/ 0 h 2628000"/>
                  <a:gd name="T32" fmla="*/ 4968000 w 4968000"/>
                  <a:gd name="T33" fmla="*/ 2628000 h 26280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68000" h="2628000">
                    <a:moveTo>
                      <a:pt x="18000" y="18000"/>
                    </a:moveTo>
                    <a:lnTo>
                      <a:pt x="18000" y="2610000"/>
                    </a:lnTo>
                    <a:lnTo>
                      <a:pt x="4950000" y="2610000"/>
                    </a:lnTo>
                    <a:lnTo>
                      <a:pt x="4950000" y="18000"/>
                    </a:lnTo>
                    <a:lnTo>
                      <a:pt x="18000" y="18000"/>
                    </a:lnTo>
                    <a:close/>
                    <a:moveTo>
                      <a:pt x="0" y="0"/>
                    </a:moveTo>
                    <a:lnTo>
                      <a:pt x="4968000" y="0"/>
                    </a:lnTo>
                    <a:lnTo>
                      <a:pt x="4968000" y="2628000"/>
                    </a:lnTo>
                    <a:lnTo>
                      <a:pt x="0" y="262800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矩形 39"/>
              <p:cNvSpPr>
                <a:spLocks noChangeArrowheads="1"/>
              </p:cNvSpPr>
              <p:nvPr/>
            </p:nvSpPr>
            <p:spPr bwMode="auto">
              <a:xfrm>
                <a:off x="2827891" y="5091227"/>
                <a:ext cx="1143810" cy="12707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zh-CN" sz="1800" b="0" i="0" u="none" strike="noStrike" kern="0" cap="none" spc="0" normalizeH="0" baseline="0" noProof="0">
                  <a:ln>
                    <a:noFill/>
                  </a:ln>
                  <a:solidFill>
                    <a:srgbClr val="FFFFFF"/>
                  </a:solidFill>
                  <a:effectLst/>
                  <a:uLnTx/>
                  <a:uFillTx/>
                  <a:latin typeface="微软雅黑" pitchFamily="34" charset="-122"/>
                  <a:ea typeface="微软雅黑" pitchFamily="34" charset="-122"/>
                  <a:sym typeface="微软雅黑" pitchFamily="34" charset="-122"/>
                </a:endParaRPr>
              </a:p>
            </p:txBody>
          </p:sp>
          <p:sp>
            <p:nvSpPr>
              <p:cNvPr id="37" name="矩形 40"/>
              <p:cNvSpPr>
                <a:spLocks noChangeArrowheads="1"/>
              </p:cNvSpPr>
              <p:nvPr/>
            </p:nvSpPr>
            <p:spPr bwMode="auto">
              <a:xfrm>
                <a:off x="2827891" y="5218305"/>
                <a:ext cx="1143810" cy="349427"/>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zh-CN" sz="1800" b="0" i="0" u="none" strike="noStrike" kern="0" cap="none" spc="0" normalizeH="0" baseline="0" noProof="0">
                  <a:ln>
                    <a:noFill/>
                  </a:ln>
                  <a:solidFill>
                    <a:srgbClr val="FFFFFF"/>
                  </a:solidFill>
                  <a:effectLst/>
                  <a:uLnTx/>
                  <a:uFillTx/>
                  <a:latin typeface="微软雅黑" pitchFamily="34" charset="-122"/>
                  <a:ea typeface="微软雅黑" pitchFamily="34" charset="-122"/>
                  <a:sym typeface="微软雅黑" pitchFamily="34" charset="-122"/>
                </a:endParaRPr>
              </a:p>
            </p:txBody>
          </p:sp>
          <p:sp>
            <p:nvSpPr>
              <p:cNvPr id="38" name="圆角矩形 41"/>
              <p:cNvSpPr>
                <a:spLocks noChangeArrowheads="1"/>
              </p:cNvSpPr>
              <p:nvPr/>
            </p:nvSpPr>
            <p:spPr bwMode="auto">
              <a:xfrm>
                <a:off x="2446620" y="5567732"/>
                <a:ext cx="1906351" cy="174714"/>
              </a:xfrm>
              <a:prstGeom prst="roundRect">
                <a:avLst>
                  <a:gd name="adj" fmla="val 16667"/>
                </a:avLst>
              </a:prstGeom>
              <a:solidFill>
                <a:schemeClr val="bg1">
                  <a:lumMod val="85000"/>
                </a:schemeClr>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zh-CN" sz="1800" b="0" i="0" u="none" strike="noStrike" kern="0" cap="none" spc="0" normalizeH="0" baseline="0" noProof="0">
                  <a:ln>
                    <a:noFill/>
                  </a:ln>
                  <a:solidFill>
                    <a:srgbClr val="FFFFFF"/>
                  </a:solidFill>
                  <a:effectLst/>
                  <a:uLnTx/>
                  <a:uFillTx/>
                  <a:latin typeface="微软雅黑" pitchFamily="34" charset="-122"/>
                  <a:ea typeface="微软雅黑" pitchFamily="34" charset="-122"/>
                  <a:sym typeface="微软雅黑" pitchFamily="34" charset="-122"/>
                </a:endParaRPr>
              </a:p>
            </p:txBody>
          </p:sp>
          <p:sp>
            <p:nvSpPr>
              <p:cNvPr id="39" name="矩形 23"/>
              <p:cNvSpPr>
                <a:spLocks noChangeArrowheads="1"/>
              </p:cNvSpPr>
              <p:nvPr/>
            </p:nvSpPr>
            <p:spPr bwMode="auto">
              <a:xfrm>
                <a:off x="3626335" y="1946385"/>
                <a:ext cx="2172018" cy="3144842"/>
              </a:xfrm>
              <a:custGeom>
                <a:avLst/>
                <a:gdLst>
                  <a:gd name="T0" fmla="*/ 0 w 2461290"/>
                  <a:gd name="T1" fmla="*/ 0 h 3564000"/>
                  <a:gd name="T2" fmla="*/ 504006 w 2461290"/>
                  <a:gd name="T3" fmla="*/ 0 h 3564000"/>
                  <a:gd name="T4" fmla="*/ 547119 w 2461290"/>
                  <a:gd name="T5" fmla="*/ 43114 h 3564000"/>
                  <a:gd name="T6" fmla="*/ 547119 w 2461290"/>
                  <a:gd name="T7" fmla="*/ 749128 h 3564000"/>
                  <a:gd name="T8" fmla="*/ 504006 w 2461290"/>
                  <a:gd name="T9" fmla="*/ 792241 h 3564000"/>
                  <a:gd name="T10" fmla="*/ 368761 w 2461290"/>
                  <a:gd name="T11" fmla="*/ 792241 h 3564000"/>
                  <a:gd name="T12" fmla="*/ 0 w 2461290"/>
                  <a:gd name="T13" fmla="*/ 0 h 3564000"/>
                  <a:gd name="T14" fmla="*/ 0 60000 65536"/>
                  <a:gd name="T15" fmla="*/ 0 60000 65536"/>
                  <a:gd name="T16" fmla="*/ 0 60000 65536"/>
                  <a:gd name="T17" fmla="*/ 0 60000 65536"/>
                  <a:gd name="T18" fmla="*/ 0 60000 65536"/>
                  <a:gd name="T19" fmla="*/ 0 60000 65536"/>
                  <a:gd name="T20" fmla="*/ 0 60000 65536"/>
                  <a:gd name="T21" fmla="*/ 0 w 2461290"/>
                  <a:gd name="T22" fmla="*/ 0 h 3564000"/>
                  <a:gd name="T23" fmla="*/ 2461290 w 2461290"/>
                  <a:gd name="T24" fmla="*/ 3564000 h 3564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1290" h="3564000">
                    <a:moveTo>
                      <a:pt x="0" y="0"/>
                    </a:moveTo>
                    <a:lnTo>
                      <a:pt x="2267337" y="0"/>
                    </a:lnTo>
                    <a:cubicBezTo>
                      <a:pt x="2374454" y="0"/>
                      <a:pt x="2461290" y="86836"/>
                      <a:pt x="2461290" y="193953"/>
                    </a:cubicBezTo>
                    <a:lnTo>
                      <a:pt x="2461290" y="3370047"/>
                    </a:lnTo>
                    <a:cubicBezTo>
                      <a:pt x="2461290" y="3477164"/>
                      <a:pt x="2374454" y="3564000"/>
                      <a:pt x="2267337" y="3564000"/>
                    </a:cubicBezTo>
                    <a:lnTo>
                      <a:pt x="1658918" y="3564000"/>
                    </a:lnTo>
                    <a:lnTo>
                      <a:pt x="0" y="0"/>
                    </a:lnTo>
                    <a:close/>
                  </a:path>
                </a:pathLst>
              </a:custGeom>
              <a:solidFill>
                <a:schemeClr val="bg1">
                  <a:alpha val="9804"/>
                </a:schemeClr>
              </a:solidFill>
              <a:ln>
                <a:noFill/>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7736" y="2144342"/>
              <a:ext cx="4384118" cy="2318242"/>
            </a:xfrm>
            <a:prstGeom prst="rect">
              <a:avLst/>
            </a:prstGeom>
          </p:spPr>
        </p:pic>
      </p:grpSp>
      <p:pic>
        <p:nvPicPr>
          <p:cNvPr id="40" name="图片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7737" y="1889789"/>
            <a:ext cx="4384118" cy="2318087"/>
          </a:xfrm>
          <a:prstGeom prst="rect">
            <a:avLst/>
          </a:prstGeom>
        </p:spPr>
      </p:pic>
    </p:spTree>
    <p:extLst>
      <p:ext uri="{BB962C8B-B14F-4D97-AF65-F5344CB8AC3E}">
        <p14:creationId xmlns:p14="http://schemas.microsoft.com/office/powerpoint/2010/main" val="34705409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childTnLst>
                                </p:cTn>
                              </p:par>
                              <p:par>
                                <p:cTn id="23" presetID="42" presetClass="path" presetSubtype="0" accel="50000" decel="50000" fill="hold" nodeType="withEffect">
                                  <p:stCondLst>
                                    <p:cond delay="0"/>
                                  </p:stCondLst>
                                  <p:childTnLst>
                                    <p:animMotion origin="layout" path="M 3.75E-6 3.7037E-7 L -0.07826 0.09028 " pathEditMode="relative" rAng="0" ptsTypes="AA">
                                      <p:cBhvr>
                                        <p:cTn id="24" dur="1000" spd="-100000" fill="hold"/>
                                        <p:tgtEl>
                                          <p:spTgt spid="30"/>
                                        </p:tgtEl>
                                        <p:attrNameLst>
                                          <p:attrName>ppt_x</p:attrName>
                                          <p:attrName>ppt_y</p:attrName>
                                        </p:attrNameLst>
                                      </p:cBhvr>
                                      <p:rCtr x="-3919" y="4514"/>
                                    </p:animMotion>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 calcmode="lin" valueType="num">
                                      <p:cBhvr>
                                        <p:cTn id="28" dur="500" fill="hold"/>
                                        <p:tgtEl>
                                          <p:spTgt spid="40"/>
                                        </p:tgtEl>
                                        <p:attrNameLst>
                                          <p:attrName>ppt_w</p:attrName>
                                        </p:attrNameLst>
                                      </p:cBhvr>
                                      <p:tavLst>
                                        <p:tav tm="0">
                                          <p:val>
                                            <p:fltVal val="0"/>
                                          </p:val>
                                        </p:tav>
                                        <p:tav tm="100000">
                                          <p:val>
                                            <p:strVal val="#ppt_w"/>
                                          </p:val>
                                        </p:tav>
                                      </p:tavLst>
                                    </p:anim>
                                    <p:anim calcmode="lin" valueType="num">
                                      <p:cBhvr>
                                        <p:cTn id="29" dur="500" fill="hold"/>
                                        <p:tgtEl>
                                          <p:spTgt spid="40"/>
                                        </p:tgtEl>
                                        <p:attrNameLst>
                                          <p:attrName>ppt_h</p:attrName>
                                        </p:attrNameLst>
                                      </p:cBhvr>
                                      <p:tavLst>
                                        <p:tav tm="0">
                                          <p:val>
                                            <p:fltVal val="0"/>
                                          </p:val>
                                        </p:tav>
                                        <p:tav tm="100000">
                                          <p:val>
                                            <p:strVal val="#ppt_h"/>
                                          </p:val>
                                        </p:tav>
                                      </p:tavLst>
                                    </p:anim>
                                    <p:animEffect transition="in" filter="fade">
                                      <p:cBhvr>
                                        <p:cTn id="30" dur="500"/>
                                        <p:tgtEl>
                                          <p:spTgt spid="40"/>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par>
                          <p:cTn id="38" fill="hold">
                            <p:stCondLst>
                              <p:cond delay="3000"/>
                            </p:stCondLst>
                            <p:childTnLst>
                              <p:par>
                                <p:cTn id="39" presetID="23" presetClass="entr" presetSubtype="36"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strVal val="(6*min(max(#ppt_w*#ppt_h,.3),1)-7.4)/-.7*#ppt_w"/>
                                          </p:val>
                                        </p:tav>
                                        <p:tav tm="100000">
                                          <p:val>
                                            <p:strVal val="#ppt_w"/>
                                          </p:val>
                                        </p:tav>
                                      </p:tavLst>
                                    </p:anim>
                                    <p:anim calcmode="lin" valueType="num">
                                      <p:cBhvr>
                                        <p:cTn id="42" dur="500" fill="hold"/>
                                        <p:tgtEl>
                                          <p:spTgt spid="24"/>
                                        </p:tgtEl>
                                        <p:attrNameLst>
                                          <p:attrName>ppt_h</p:attrName>
                                        </p:attrNameLst>
                                      </p:cBhvr>
                                      <p:tavLst>
                                        <p:tav tm="0">
                                          <p:val>
                                            <p:strVal val="(6*min(max(#ppt_w*#ppt_h,.3),1)-7.4)/-.7*#ppt_h"/>
                                          </p:val>
                                        </p:tav>
                                        <p:tav tm="100000">
                                          <p:val>
                                            <p:strVal val="#ppt_h"/>
                                          </p:val>
                                        </p:tav>
                                      </p:tavLst>
                                    </p:anim>
                                    <p:anim calcmode="lin" valueType="num">
                                      <p:cBhvr>
                                        <p:cTn id="43" dur="500" fill="hold"/>
                                        <p:tgtEl>
                                          <p:spTgt spid="24"/>
                                        </p:tgtEl>
                                        <p:attrNameLst>
                                          <p:attrName>ppt_x</p:attrName>
                                        </p:attrNameLst>
                                      </p:cBhvr>
                                      <p:tavLst>
                                        <p:tav tm="0">
                                          <p:val>
                                            <p:fltVal val="0.5"/>
                                          </p:val>
                                        </p:tav>
                                        <p:tav tm="100000">
                                          <p:val>
                                            <p:strVal val="#ppt_x"/>
                                          </p:val>
                                        </p:tav>
                                      </p:tavLst>
                                    </p:anim>
                                    <p:anim calcmode="lin" valueType="num">
                                      <p:cBhvr>
                                        <p:cTn id="44" dur="500" fill="hold"/>
                                        <p:tgtEl>
                                          <p:spTgt spid="24"/>
                                        </p:tgtEl>
                                        <p:attrNameLst>
                                          <p:attrName>ppt_y</p:attrName>
                                        </p:attrNameLst>
                                      </p:cBhvr>
                                      <p:tavLst>
                                        <p:tav tm="0">
                                          <p:val>
                                            <p:strVal val="1+(6*min(max(#ppt_w*#ppt_h,.3),1)-7.4)/-.7*#ppt_h/2"/>
                                          </p:val>
                                        </p:tav>
                                        <p:tav tm="100000">
                                          <p:val>
                                            <p:strVal val="#ppt_y"/>
                                          </p:val>
                                        </p:tav>
                                      </p:tavLst>
                                    </p:anim>
                                  </p:childTnLst>
                                </p:cTn>
                              </p:par>
                            </p:childTnLst>
                          </p:cTn>
                        </p:par>
                        <p:par>
                          <p:cTn id="45" fill="hold">
                            <p:stCondLst>
                              <p:cond delay="3500"/>
                            </p:stCondLst>
                            <p:childTnLst>
                              <p:par>
                                <p:cTn id="46" presetID="53" presetClass="entr" presetSubtype="16" fill="hold" grpId="0" nodeType="afterEffect">
                                  <p:stCondLst>
                                    <p:cond delay="0"/>
                                  </p:stCondLst>
                                  <p:iterate type="lt">
                                    <p:tmPct val="10000"/>
                                  </p:iterate>
                                  <p:childTnLst>
                                    <p:set>
                                      <p:cBhvr>
                                        <p:cTn id="47" dur="1" fill="hold">
                                          <p:stCondLst>
                                            <p:cond delay="0"/>
                                          </p:stCondLst>
                                        </p:cTn>
                                        <p:tgtEl>
                                          <p:spTgt spid="25"/>
                                        </p:tgtEl>
                                        <p:attrNameLst>
                                          <p:attrName>style.visibility</p:attrName>
                                        </p:attrNameLst>
                                      </p:cBhvr>
                                      <p:to>
                                        <p:strVal val="visible"/>
                                      </p:to>
                                    </p:set>
                                    <p:anim calcmode="lin" valueType="num">
                                      <p:cBhvr>
                                        <p:cTn id="48" dur="100" fill="hold"/>
                                        <p:tgtEl>
                                          <p:spTgt spid="25"/>
                                        </p:tgtEl>
                                        <p:attrNameLst>
                                          <p:attrName>ppt_w</p:attrName>
                                        </p:attrNameLst>
                                      </p:cBhvr>
                                      <p:tavLst>
                                        <p:tav tm="0">
                                          <p:val>
                                            <p:fltVal val="0"/>
                                          </p:val>
                                        </p:tav>
                                        <p:tav tm="100000">
                                          <p:val>
                                            <p:strVal val="#ppt_w"/>
                                          </p:val>
                                        </p:tav>
                                      </p:tavLst>
                                    </p:anim>
                                    <p:anim calcmode="lin" valueType="num">
                                      <p:cBhvr>
                                        <p:cTn id="49" dur="100" fill="hold"/>
                                        <p:tgtEl>
                                          <p:spTgt spid="25"/>
                                        </p:tgtEl>
                                        <p:attrNameLst>
                                          <p:attrName>ppt_h</p:attrName>
                                        </p:attrNameLst>
                                      </p:cBhvr>
                                      <p:tavLst>
                                        <p:tav tm="0">
                                          <p:val>
                                            <p:fltVal val="0"/>
                                          </p:val>
                                        </p:tav>
                                        <p:tav tm="100000">
                                          <p:val>
                                            <p:strVal val="#ppt_h"/>
                                          </p:val>
                                        </p:tav>
                                      </p:tavLst>
                                    </p:anim>
                                    <p:animEffect transition="in" filter="fade">
                                      <p:cBhvr>
                                        <p:cTn id="50" dur="100"/>
                                        <p:tgtEl>
                                          <p:spTgt spid="25"/>
                                        </p:tgtEl>
                                      </p:cBhvr>
                                    </p:animEffect>
                                  </p:childTnLst>
                                </p:cTn>
                              </p:par>
                            </p:childTnLst>
                          </p:cTn>
                        </p:par>
                        <p:par>
                          <p:cTn id="51" fill="hold">
                            <p:stCondLst>
                              <p:cond delay="4110"/>
                            </p:stCondLst>
                            <p:childTnLst>
                              <p:par>
                                <p:cTn id="52" presetID="10" presetClass="entr" presetSubtype="0" fill="hold" nodeType="after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par>
                          <p:cTn id="55" fill="hold">
                            <p:stCondLst>
                              <p:cond delay="4610"/>
                            </p:stCondLst>
                            <p:childTnLst>
                              <p:par>
                                <p:cTn id="56" presetID="10" presetClass="entr" presetSubtype="0" fill="hold" grpId="0"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par>
                                <p:cTn id="59" presetID="10" presetClass="entr" presetSubtype="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500"/>
                                        <p:tgtEl>
                                          <p:spTgt spid="8"/>
                                        </p:tgtEl>
                                      </p:cBhvr>
                                    </p:animEffect>
                                  </p:childTnLst>
                                </p:cTn>
                              </p:par>
                            </p:childTnLst>
                          </p:cTn>
                        </p:par>
                        <p:par>
                          <p:cTn id="62" fill="hold">
                            <p:stCondLst>
                              <p:cond delay="5110"/>
                            </p:stCondLst>
                            <p:childTnLst>
                              <p:par>
                                <p:cTn id="63" presetID="23" presetClass="entr" presetSubtype="36"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p:cTn id="65" dur="500" fill="hold"/>
                                        <p:tgtEl>
                                          <p:spTgt spid="26"/>
                                        </p:tgtEl>
                                        <p:attrNameLst>
                                          <p:attrName>ppt_w</p:attrName>
                                        </p:attrNameLst>
                                      </p:cBhvr>
                                      <p:tavLst>
                                        <p:tav tm="0">
                                          <p:val>
                                            <p:strVal val="(6*min(max(#ppt_w*#ppt_h,.3),1)-7.4)/-.7*#ppt_w"/>
                                          </p:val>
                                        </p:tav>
                                        <p:tav tm="100000">
                                          <p:val>
                                            <p:strVal val="#ppt_w"/>
                                          </p:val>
                                        </p:tav>
                                      </p:tavLst>
                                    </p:anim>
                                    <p:anim calcmode="lin" valueType="num">
                                      <p:cBhvr>
                                        <p:cTn id="66" dur="500" fill="hold"/>
                                        <p:tgtEl>
                                          <p:spTgt spid="26"/>
                                        </p:tgtEl>
                                        <p:attrNameLst>
                                          <p:attrName>ppt_h</p:attrName>
                                        </p:attrNameLst>
                                      </p:cBhvr>
                                      <p:tavLst>
                                        <p:tav tm="0">
                                          <p:val>
                                            <p:strVal val="(6*min(max(#ppt_w*#ppt_h,.3),1)-7.4)/-.7*#ppt_h"/>
                                          </p:val>
                                        </p:tav>
                                        <p:tav tm="100000">
                                          <p:val>
                                            <p:strVal val="#ppt_h"/>
                                          </p:val>
                                        </p:tav>
                                      </p:tavLst>
                                    </p:anim>
                                    <p:anim calcmode="lin" valueType="num">
                                      <p:cBhvr>
                                        <p:cTn id="67" dur="500" fill="hold"/>
                                        <p:tgtEl>
                                          <p:spTgt spid="26"/>
                                        </p:tgtEl>
                                        <p:attrNameLst>
                                          <p:attrName>ppt_x</p:attrName>
                                        </p:attrNameLst>
                                      </p:cBhvr>
                                      <p:tavLst>
                                        <p:tav tm="0">
                                          <p:val>
                                            <p:fltVal val="0.5"/>
                                          </p:val>
                                        </p:tav>
                                        <p:tav tm="100000">
                                          <p:val>
                                            <p:strVal val="#ppt_x"/>
                                          </p:val>
                                        </p:tav>
                                      </p:tavLst>
                                    </p:anim>
                                    <p:anim calcmode="lin" valueType="num">
                                      <p:cBhvr>
                                        <p:cTn id="68" dur="500" fill="hold"/>
                                        <p:tgtEl>
                                          <p:spTgt spid="26"/>
                                        </p:tgtEl>
                                        <p:attrNameLst>
                                          <p:attrName>ppt_y</p:attrName>
                                        </p:attrNameLst>
                                      </p:cBhvr>
                                      <p:tavLst>
                                        <p:tav tm="0">
                                          <p:val>
                                            <p:strVal val="1+(6*min(max(#ppt_w*#ppt_h,.3),1)-7.4)/-.7*#ppt_h/2"/>
                                          </p:val>
                                        </p:tav>
                                        <p:tav tm="100000">
                                          <p:val>
                                            <p:strVal val="#ppt_y"/>
                                          </p:val>
                                        </p:tav>
                                      </p:tavLst>
                                    </p:anim>
                                  </p:childTnLst>
                                </p:cTn>
                              </p:par>
                            </p:childTnLst>
                          </p:cTn>
                        </p:par>
                        <p:par>
                          <p:cTn id="69" fill="hold">
                            <p:stCondLst>
                              <p:cond delay="5610"/>
                            </p:stCondLst>
                            <p:childTnLst>
                              <p:par>
                                <p:cTn id="70" presetID="53" presetClass="entr" presetSubtype="16" fill="hold" grpId="0" nodeType="afterEffect">
                                  <p:stCondLst>
                                    <p:cond delay="0"/>
                                  </p:stCondLst>
                                  <p:iterate type="lt">
                                    <p:tmPct val="10000"/>
                                  </p:iterate>
                                  <p:childTnLst>
                                    <p:set>
                                      <p:cBhvr>
                                        <p:cTn id="71" dur="1" fill="hold">
                                          <p:stCondLst>
                                            <p:cond delay="0"/>
                                          </p:stCondLst>
                                        </p:cTn>
                                        <p:tgtEl>
                                          <p:spTgt spid="27"/>
                                        </p:tgtEl>
                                        <p:attrNameLst>
                                          <p:attrName>style.visibility</p:attrName>
                                        </p:attrNameLst>
                                      </p:cBhvr>
                                      <p:to>
                                        <p:strVal val="visible"/>
                                      </p:to>
                                    </p:set>
                                    <p:anim calcmode="lin" valueType="num">
                                      <p:cBhvr>
                                        <p:cTn id="72" dur="100" fill="hold"/>
                                        <p:tgtEl>
                                          <p:spTgt spid="27"/>
                                        </p:tgtEl>
                                        <p:attrNameLst>
                                          <p:attrName>ppt_w</p:attrName>
                                        </p:attrNameLst>
                                      </p:cBhvr>
                                      <p:tavLst>
                                        <p:tav tm="0">
                                          <p:val>
                                            <p:fltVal val="0"/>
                                          </p:val>
                                        </p:tav>
                                        <p:tav tm="100000">
                                          <p:val>
                                            <p:strVal val="#ppt_w"/>
                                          </p:val>
                                        </p:tav>
                                      </p:tavLst>
                                    </p:anim>
                                    <p:anim calcmode="lin" valueType="num">
                                      <p:cBhvr>
                                        <p:cTn id="73" dur="100" fill="hold"/>
                                        <p:tgtEl>
                                          <p:spTgt spid="27"/>
                                        </p:tgtEl>
                                        <p:attrNameLst>
                                          <p:attrName>ppt_h</p:attrName>
                                        </p:attrNameLst>
                                      </p:cBhvr>
                                      <p:tavLst>
                                        <p:tav tm="0">
                                          <p:val>
                                            <p:fltVal val="0"/>
                                          </p:val>
                                        </p:tav>
                                        <p:tav tm="100000">
                                          <p:val>
                                            <p:strVal val="#ppt_h"/>
                                          </p:val>
                                        </p:tav>
                                      </p:tavLst>
                                    </p:anim>
                                    <p:animEffect transition="in" filter="fade">
                                      <p:cBhvr>
                                        <p:cTn id="74" dur="100"/>
                                        <p:tgtEl>
                                          <p:spTgt spid="27"/>
                                        </p:tgtEl>
                                      </p:cBhvr>
                                    </p:animEffect>
                                  </p:childTnLst>
                                </p:cTn>
                              </p:par>
                            </p:childTnLst>
                          </p:cTn>
                        </p:par>
                        <p:par>
                          <p:cTn id="75" fill="hold">
                            <p:stCondLst>
                              <p:cond delay="6220"/>
                            </p:stCondLst>
                            <p:childTnLst>
                              <p:par>
                                <p:cTn id="76" presetID="10" presetClass="entr" presetSubtype="0" fill="hold" nodeType="after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childTnLst>
                          </p:cTn>
                        </p:par>
                        <p:par>
                          <p:cTn id="79" fill="hold">
                            <p:stCondLst>
                              <p:cond delay="6720"/>
                            </p:stCondLst>
                            <p:childTnLst>
                              <p:par>
                                <p:cTn id="80" presetID="10" presetClass="entr" presetSubtype="0" fill="hold" grpId="0" nodeType="after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fade">
                                      <p:cBhvr>
                                        <p:cTn id="82" dur="500"/>
                                        <p:tgtEl>
                                          <p:spTgt spid="6"/>
                                        </p:tgtEl>
                                      </p:cBhvr>
                                    </p:animEffect>
                                  </p:childTnLst>
                                </p:cTn>
                              </p:par>
                              <p:par>
                                <p:cTn id="83" presetID="10" presetClass="entr" presetSubtype="0" fill="hold" nodeType="with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fade">
                                      <p:cBhvr>
                                        <p:cTn id="85" dur="500"/>
                                        <p:tgtEl>
                                          <p:spTgt spid="13"/>
                                        </p:tgtEl>
                                      </p:cBhvr>
                                    </p:animEffect>
                                  </p:childTnLst>
                                </p:cTn>
                              </p:par>
                            </p:childTnLst>
                          </p:cTn>
                        </p:par>
                        <p:par>
                          <p:cTn id="86" fill="hold">
                            <p:stCondLst>
                              <p:cond delay="7220"/>
                            </p:stCondLst>
                            <p:childTnLst>
                              <p:par>
                                <p:cTn id="87" presetID="23" presetClass="entr" presetSubtype="36" fill="hold" grpId="0" nodeType="afterEffect">
                                  <p:stCondLst>
                                    <p:cond delay="0"/>
                                  </p:stCondLst>
                                  <p:childTnLst>
                                    <p:set>
                                      <p:cBhvr>
                                        <p:cTn id="88" dur="1" fill="hold">
                                          <p:stCondLst>
                                            <p:cond delay="0"/>
                                          </p:stCondLst>
                                        </p:cTn>
                                        <p:tgtEl>
                                          <p:spTgt spid="28"/>
                                        </p:tgtEl>
                                        <p:attrNameLst>
                                          <p:attrName>style.visibility</p:attrName>
                                        </p:attrNameLst>
                                      </p:cBhvr>
                                      <p:to>
                                        <p:strVal val="visible"/>
                                      </p:to>
                                    </p:set>
                                    <p:anim calcmode="lin" valueType="num">
                                      <p:cBhvr>
                                        <p:cTn id="89" dur="500" fill="hold"/>
                                        <p:tgtEl>
                                          <p:spTgt spid="28"/>
                                        </p:tgtEl>
                                        <p:attrNameLst>
                                          <p:attrName>ppt_w</p:attrName>
                                        </p:attrNameLst>
                                      </p:cBhvr>
                                      <p:tavLst>
                                        <p:tav tm="0">
                                          <p:val>
                                            <p:strVal val="(6*min(max(#ppt_w*#ppt_h,.3),1)-7.4)/-.7*#ppt_w"/>
                                          </p:val>
                                        </p:tav>
                                        <p:tav tm="100000">
                                          <p:val>
                                            <p:strVal val="#ppt_w"/>
                                          </p:val>
                                        </p:tav>
                                      </p:tavLst>
                                    </p:anim>
                                    <p:anim calcmode="lin" valueType="num">
                                      <p:cBhvr>
                                        <p:cTn id="90" dur="500" fill="hold"/>
                                        <p:tgtEl>
                                          <p:spTgt spid="28"/>
                                        </p:tgtEl>
                                        <p:attrNameLst>
                                          <p:attrName>ppt_h</p:attrName>
                                        </p:attrNameLst>
                                      </p:cBhvr>
                                      <p:tavLst>
                                        <p:tav tm="0">
                                          <p:val>
                                            <p:strVal val="(6*min(max(#ppt_w*#ppt_h,.3),1)-7.4)/-.7*#ppt_h"/>
                                          </p:val>
                                        </p:tav>
                                        <p:tav tm="100000">
                                          <p:val>
                                            <p:strVal val="#ppt_h"/>
                                          </p:val>
                                        </p:tav>
                                      </p:tavLst>
                                    </p:anim>
                                    <p:anim calcmode="lin" valueType="num">
                                      <p:cBhvr>
                                        <p:cTn id="91" dur="500" fill="hold"/>
                                        <p:tgtEl>
                                          <p:spTgt spid="28"/>
                                        </p:tgtEl>
                                        <p:attrNameLst>
                                          <p:attrName>ppt_x</p:attrName>
                                        </p:attrNameLst>
                                      </p:cBhvr>
                                      <p:tavLst>
                                        <p:tav tm="0">
                                          <p:val>
                                            <p:fltVal val="0.5"/>
                                          </p:val>
                                        </p:tav>
                                        <p:tav tm="100000">
                                          <p:val>
                                            <p:strVal val="#ppt_x"/>
                                          </p:val>
                                        </p:tav>
                                      </p:tavLst>
                                    </p:anim>
                                    <p:anim calcmode="lin" valueType="num">
                                      <p:cBhvr>
                                        <p:cTn id="92" dur="500" fill="hold"/>
                                        <p:tgtEl>
                                          <p:spTgt spid="28"/>
                                        </p:tgtEl>
                                        <p:attrNameLst>
                                          <p:attrName>ppt_y</p:attrName>
                                        </p:attrNameLst>
                                      </p:cBhvr>
                                      <p:tavLst>
                                        <p:tav tm="0">
                                          <p:val>
                                            <p:strVal val="1+(6*min(max(#ppt_w*#ppt_h,.3),1)-7.4)/-.7*#ppt_h/2"/>
                                          </p:val>
                                        </p:tav>
                                        <p:tav tm="100000">
                                          <p:val>
                                            <p:strVal val="#ppt_y"/>
                                          </p:val>
                                        </p:tav>
                                      </p:tavLst>
                                    </p:anim>
                                  </p:childTnLst>
                                </p:cTn>
                              </p:par>
                            </p:childTnLst>
                          </p:cTn>
                        </p:par>
                        <p:par>
                          <p:cTn id="93" fill="hold">
                            <p:stCondLst>
                              <p:cond delay="7720"/>
                            </p:stCondLst>
                            <p:childTnLst>
                              <p:par>
                                <p:cTn id="94" presetID="53" presetClass="entr" presetSubtype="16" fill="hold" grpId="0" nodeType="afterEffect">
                                  <p:stCondLst>
                                    <p:cond delay="0"/>
                                  </p:stCondLst>
                                  <p:iterate type="lt">
                                    <p:tmPct val="10000"/>
                                  </p:iterate>
                                  <p:childTnLst>
                                    <p:set>
                                      <p:cBhvr>
                                        <p:cTn id="95" dur="1" fill="hold">
                                          <p:stCondLst>
                                            <p:cond delay="0"/>
                                          </p:stCondLst>
                                        </p:cTn>
                                        <p:tgtEl>
                                          <p:spTgt spid="29"/>
                                        </p:tgtEl>
                                        <p:attrNameLst>
                                          <p:attrName>style.visibility</p:attrName>
                                        </p:attrNameLst>
                                      </p:cBhvr>
                                      <p:to>
                                        <p:strVal val="visible"/>
                                      </p:to>
                                    </p:set>
                                    <p:anim calcmode="lin" valueType="num">
                                      <p:cBhvr>
                                        <p:cTn id="96" dur="100" fill="hold"/>
                                        <p:tgtEl>
                                          <p:spTgt spid="29"/>
                                        </p:tgtEl>
                                        <p:attrNameLst>
                                          <p:attrName>ppt_w</p:attrName>
                                        </p:attrNameLst>
                                      </p:cBhvr>
                                      <p:tavLst>
                                        <p:tav tm="0">
                                          <p:val>
                                            <p:fltVal val="0"/>
                                          </p:val>
                                        </p:tav>
                                        <p:tav tm="100000">
                                          <p:val>
                                            <p:strVal val="#ppt_w"/>
                                          </p:val>
                                        </p:tav>
                                      </p:tavLst>
                                    </p:anim>
                                    <p:anim calcmode="lin" valueType="num">
                                      <p:cBhvr>
                                        <p:cTn id="97" dur="100" fill="hold"/>
                                        <p:tgtEl>
                                          <p:spTgt spid="29"/>
                                        </p:tgtEl>
                                        <p:attrNameLst>
                                          <p:attrName>ppt_h</p:attrName>
                                        </p:attrNameLst>
                                      </p:cBhvr>
                                      <p:tavLst>
                                        <p:tav tm="0">
                                          <p:val>
                                            <p:fltVal val="0"/>
                                          </p:val>
                                        </p:tav>
                                        <p:tav tm="100000">
                                          <p:val>
                                            <p:strVal val="#ppt_h"/>
                                          </p:val>
                                        </p:tav>
                                      </p:tavLst>
                                    </p:anim>
                                    <p:animEffect transition="in" filter="fade">
                                      <p:cBhvr>
                                        <p:cTn id="98" dur="1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5" grpId="0" animBg="1"/>
      <p:bldP spid="6" grpId="0" animBg="1"/>
      <p:bldP spid="7" grpId="0" animBg="1"/>
      <p:bldP spid="24" grpId="0"/>
      <p:bldP spid="25" grpId="0"/>
      <p:bldP spid="26" grpId="0"/>
      <p:bldP spid="27" grpId="0"/>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椭圆 5"/>
          <p:cNvSpPr/>
          <p:nvPr/>
        </p:nvSpPr>
        <p:spPr>
          <a:xfrm>
            <a:off x="4317674" y="4258494"/>
            <a:ext cx="677952" cy="677952"/>
          </a:xfrm>
          <a:prstGeom prst="ellipse">
            <a:avLst/>
          </a:prstGeom>
          <a:gradFill flip="none" rotWithShape="1">
            <a:gsLst>
              <a:gs pos="0">
                <a:schemeClr val="accent1"/>
              </a:gs>
              <a:gs pos="100000">
                <a:schemeClr val="accent1">
                  <a:lumMod val="50000"/>
                </a:schemeClr>
              </a:gs>
            </a:gsLst>
            <a:lin ang="13500000" scaled="1"/>
            <a:tileRect/>
          </a:gradFill>
          <a:ln w="25400">
            <a:gradFill flip="none" rotWithShape="1">
              <a:gsLst>
                <a:gs pos="0">
                  <a:schemeClr val="accent1"/>
                </a:gs>
                <a:gs pos="100000">
                  <a:schemeClr val="accent1">
                    <a:lumMod val="50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7" name="椭圆 6"/>
          <p:cNvSpPr/>
          <p:nvPr/>
        </p:nvSpPr>
        <p:spPr>
          <a:xfrm>
            <a:off x="1696123" y="1504022"/>
            <a:ext cx="829826" cy="829826"/>
          </a:xfrm>
          <a:prstGeom prst="ellipse">
            <a:avLst/>
          </a:prstGeom>
          <a:gradFill flip="none" rotWithShape="1">
            <a:gsLst>
              <a:gs pos="0">
                <a:schemeClr val="accent2"/>
              </a:gs>
              <a:gs pos="100000">
                <a:schemeClr val="accent2">
                  <a:lumMod val="50000"/>
                </a:schemeClr>
              </a:gs>
            </a:gsLst>
            <a:lin ang="13500000" scaled="1"/>
            <a:tileRect/>
          </a:gradFill>
          <a:ln w="25400">
            <a:gradFill flip="none" rotWithShape="1">
              <a:gsLst>
                <a:gs pos="0">
                  <a:schemeClr val="accent2"/>
                </a:gs>
                <a:gs pos="100000">
                  <a:schemeClr val="accent2">
                    <a:lumMod val="50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8" name="椭圆 7"/>
          <p:cNvSpPr/>
          <p:nvPr/>
        </p:nvSpPr>
        <p:spPr>
          <a:xfrm>
            <a:off x="1124487" y="3353111"/>
            <a:ext cx="770088" cy="770088"/>
          </a:xfrm>
          <a:prstGeom prst="ellipse">
            <a:avLst/>
          </a:prstGeom>
          <a:gradFill flip="none" rotWithShape="1">
            <a:gsLst>
              <a:gs pos="0">
                <a:schemeClr val="accent3"/>
              </a:gs>
              <a:gs pos="100000">
                <a:schemeClr val="accent3">
                  <a:lumMod val="50000"/>
                </a:schemeClr>
              </a:gs>
            </a:gsLst>
            <a:lin ang="13500000" scaled="1"/>
            <a:tileRect/>
          </a:gradFill>
          <a:ln w="25400">
            <a:gradFill flip="none" rotWithShape="1">
              <a:gsLst>
                <a:gs pos="0">
                  <a:schemeClr val="accent3"/>
                </a:gs>
                <a:gs pos="100000">
                  <a:schemeClr val="accent3">
                    <a:lumMod val="50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9" name="椭圆 8"/>
          <p:cNvSpPr/>
          <p:nvPr/>
        </p:nvSpPr>
        <p:spPr>
          <a:xfrm>
            <a:off x="3894654" y="1432561"/>
            <a:ext cx="729411" cy="729411"/>
          </a:xfrm>
          <a:prstGeom prst="ellipse">
            <a:avLst/>
          </a:prstGeom>
          <a:gradFill flip="none" rotWithShape="1">
            <a:gsLst>
              <a:gs pos="0">
                <a:schemeClr val="accent4"/>
              </a:gs>
              <a:gs pos="100000">
                <a:schemeClr val="accent4">
                  <a:lumMod val="50000"/>
                </a:schemeClr>
              </a:gs>
            </a:gsLst>
            <a:lin ang="13500000" scaled="1"/>
            <a:tileRect/>
          </a:gradFill>
          <a:ln w="25400">
            <a:gradFill flip="none" rotWithShape="1">
              <a:gsLst>
                <a:gs pos="0">
                  <a:schemeClr val="accent4"/>
                </a:gs>
                <a:gs pos="100000">
                  <a:schemeClr val="accent4">
                    <a:lumMod val="50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2" name="椭圆 11"/>
          <p:cNvSpPr/>
          <p:nvPr/>
        </p:nvSpPr>
        <p:spPr>
          <a:xfrm>
            <a:off x="2421413" y="3879891"/>
            <a:ext cx="1120554" cy="1120554"/>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4" name="椭圆 13"/>
          <p:cNvSpPr/>
          <p:nvPr/>
        </p:nvSpPr>
        <p:spPr>
          <a:xfrm>
            <a:off x="4763940" y="3193444"/>
            <a:ext cx="822601" cy="822601"/>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4" name="椭圆 3"/>
          <p:cNvSpPr/>
          <p:nvPr/>
        </p:nvSpPr>
        <p:spPr>
          <a:xfrm>
            <a:off x="2394749" y="1766600"/>
            <a:ext cx="2568292" cy="2568292"/>
          </a:xfrm>
          <a:prstGeom prst="ellipse">
            <a:avLst/>
          </a:prstGeom>
          <a:gradFill flip="none" rotWithShape="1">
            <a:gsLst>
              <a:gs pos="0">
                <a:schemeClr val="bg1"/>
              </a:gs>
              <a:gs pos="100000">
                <a:schemeClr val="bg1">
                  <a:lumMod val="75000"/>
                </a:schemeClr>
              </a:gs>
            </a:gsLst>
            <a:lin ang="13500000" scaled="1"/>
            <a:tileRect/>
          </a:gradFill>
          <a:ln w="38100">
            <a:gradFill flip="none" rotWithShape="1">
              <a:gsLst>
                <a:gs pos="0">
                  <a:schemeClr val="bg1">
                    <a:lumMod val="100000"/>
                  </a:schemeClr>
                </a:gs>
                <a:gs pos="100000">
                  <a:schemeClr val="bg1">
                    <a:lumMod val="85000"/>
                  </a:schemeClr>
                </a:gs>
              </a:gsLst>
              <a:lin ang="2700000" scaled="1"/>
              <a:tileRect/>
            </a:gradFill>
          </a:ln>
          <a:effectLst>
            <a:outerShdw blurRad="254000" dist="203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7" name="文本框 16"/>
          <p:cNvSpPr txBox="1"/>
          <p:nvPr/>
        </p:nvSpPr>
        <p:spPr>
          <a:xfrm>
            <a:off x="2817121" y="2287997"/>
            <a:ext cx="1723549" cy="1015663"/>
          </a:xfrm>
          <a:prstGeom prst="rect">
            <a:avLst/>
          </a:prstGeom>
          <a:noFill/>
          <a:effectLst/>
        </p:spPr>
        <p:txBody>
          <a:bodyPr wrap="none" rtlCol="0">
            <a:spAutoFit/>
          </a:bodyPr>
          <a:lstStyle/>
          <a:p>
            <a:pPr algn="ctr"/>
            <a:r>
              <a:rPr lang="zh-CN" altLang="en-US" sz="6000" b="1" dirty="0">
                <a:solidFill>
                  <a:schemeClr val="accent1"/>
                </a:solidFill>
                <a:latin typeface="微软雅黑" panose="020B0503020204020204" pitchFamily="34" charset="-122"/>
                <a:ea typeface="微软雅黑" panose="020B0503020204020204" pitchFamily="34" charset="-122"/>
              </a:rPr>
              <a:t>序言</a:t>
            </a:r>
          </a:p>
        </p:txBody>
      </p:sp>
      <p:sp>
        <p:nvSpPr>
          <p:cNvPr id="25" name="文本框 24"/>
          <p:cNvSpPr txBox="1"/>
          <p:nvPr/>
        </p:nvSpPr>
        <p:spPr>
          <a:xfrm>
            <a:off x="2505536" y="3315309"/>
            <a:ext cx="2346719" cy="523220"/>
          </a:xfrm>
          <a:prstGeom prst="rect">
            <a:avLst/>
          </a:prstGeom>
          <a:noFill/>
        </p:spPr>
        <p:txBody>
          <a:bodyPr wrap="square" rtlCol="0">
            <a:spAutoFit/>
          </a:bodyPr>
          <a:lstStyle/>
          <a:p>
            <a:pPr algn="ctr"/>
            <a:r>
              <a:rPr lang="en-US" altLang="zh-CN" sz="2800"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PREFACE</a:t>
            </a:r>
          </a:p>
        </p:txBody>
      </p:sp>
      <p:sp>
        <p:nvSpPr>
          <p:cNvPr id="24" name="文本框 23"/>
          <p:cNvSpPr txBox="1"/>
          <p:nvPr/>
        </p:nvSpPr>
        <p:spPr>
          <a:xfrm>
            <a:off x="6062662" y="938426"/>
            <a:ext cx="5014337" cy="4662815"/>
          </a:xfrm>
          <a:prstGeom prst="rect">
            <a:avLst/>
          </a:prstGeom>
          <a:noFill/>
        </p:spPr>
        <p:txBody>
          <a:bodyPr wrap="square" rtlCol="0">
            <a:spAutoFit/>
          </a:bodyPr>
          <a:lstStyle/>
          <a:p>
            <a:pPr algn="just">
              <a:lnSpc>
                <a:spcPct val="150000"/>
              </a:lnSpc>
            </a:pPr>
            <a:r>
              <a:rPr lang="en-US" altLang="zh-CN" b="1" dirty="0">
                <a:latin typeface="微软雅黑" panose="020B0503020204020204" pitchFamily="34" charset="-122"/>
                <a:ea typeface="微软雅黑" panose="020B0503020204020204" pitchFamily="34" charset="-122"/>
              </a:rPr>
              <a:t>       2018</a:t>
            </a:r>
            <a:r>
              <a:rPr lang="zh-CN" altLang="en-US" b="1" dirty="0">
                <a:latin typeface="微软雅黑" panose="020B0503020204020204" pitchFamily="34" charset="-122"/>
                <a:ea typeface="微软雅黑" panose="020B0503020204020204" pitchFamily="34" charset="-122"/>
              </a:rPr>
              <a:t>年，在全体同事的共同努力下，在公司领导的全面支持、关心下，本着一切为客户服务的宗旨，围绕优化服务、拓展销售和产品优化三个方面，我们激流勇进，圆满地完成了工作任务，同时也提高了企业的知名度，实现了公司利益最大化。</a:t>
            </a:r>
          </a:p>
          <a:p>
            <a:pPr algn="just">
              <a:lnSpc>
                <a:spcPct val="150000"/>
              </a:lnSpc>
            </a:pPr>
            <a:r>
              <a:rPr lang="zh-CN" altLang="en-US" b="1" dirty="0">
                <a:latin typeface="微软雅黑" panose="020B0503020204020204" pitchFamily="34" charset="-122"/>
                <a:ea typeface="微软雅黑" panose="020B0503020204020204" pitchFamily="34" charset="-122"/>
              </a:rPr>
              <a:t>       在不断前行的路上，我们也查找到工作中的不足和问题，主要反映于产品的风格、定型还有待进一步探索，尤其是线上销售的产品，还有很大的改进和完善空间。展望新的一年，我们将继续努力，力争各项工作更上一个新台阶。</a:t>
            </a:r>
          </a:p>
        </p:txBody>
      </p:sp>
    </p:spTree>
    <p:extLst>
      <p:ext uri="{BB962C8B-B14F-4D97-AF65-F5344CB8AC3E}">
        <p14:creationId xmlns:p14="http://schemas.microsoft.com/office/powerpoint/2010/main" val="42808103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Effect transition="in" filter="fade">
                                      <p:cBhvr>
                                        <p:cTn id="9" dur="250"/>
                                        <p:tgtEl>
                                          <p:spTgt spid="4"/>
                                        </p:tgtEl>
                                      </p:cBhvr>
                                    </p:animEffect>
                                  </p:childTnLst>
                                </p:cTn>
                              </p:par>
                              <p:par>
                                <p:cTn id="10" presetID="6" presetClass="emph" presetSubtype="0" decel="100000" fill="hold" grpId="1" nodeType="withEffect">
                                  <p:stCondLst>
                                    <p:cond delay="200"/>
                                  </p:stCondLst>
                                  <p:childTnLst>
                                    <p:animScale>
                                      <p:cBhvr>
                                        <p:cTn id="11" dur="250" fill="hold"/>
                                        <p:tgtEl>
                                          <p:spTgt spid="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17"/>
                                        </p:tgtEl>
                                        <p:attrNameLst>
                                          <p:attrName>style.visibility</p:attrName>
                                        </p:attrNameLst>
                                      </p:cBhvr>
                                      <p:to>
                                        <p:strVal val="visible"/>
                                      </p:to>
                                    </p:set>
                                    <p:anim calcmode="lin" valueType="num">
                                      <p:cBhvr>
                                        <p:cTn id="16" dur="250" fill="hold"/>
                                        <p:tgtEl>
                                          <p:spTgt spid="17"/>
                                        </p:tgtEl>
                                        <p:attrNameLst>
                                          <p:attrName>ppt_w</p:attrName>
                                        </p:attrNameLst>
                                      </p:cBhvr>
                                      <p:tavLst>
                                        <p:tav tm="0">
                                          <p:val>
                                            <p:fltVal val="0"/>
                                          </p:val>
                                        </p:tav>
                                        <p:tav tm="100000">
                                          <p:val>
                                            <p:strVal val="#ppt_w"/>
                                          </p:val>
                                        </p:tav>
                                      </p:tavLst>
                                    </p:anim>
                                    <p:anim calcmode="lin" valueType="num">
                                      <p:cBhvr>
                                        <p:cTn id="17" dur="250" fill="hold"/>
                                        <p:tgtEl>
                                          <p:spTgt spid="17"/>
                                        </p:tgtEl>
                                        <p:attrNameLst>
                                          <p:attrName>ppt_h</p:attrName>
                                        </p:attrNameLst>
                                      </p:cBhvr>
                                      <p:tavLst>
                                        <p:tav tm="0">
                                          <p:val>
                                            <p:fltVal val="0"/>
                                          </p:val>
                                        </p:tav>
                                        <p:tav tm="100000">
                                          <p:val>
                                            <p:strVal val="#ppt_h"/>
                                          </p:val>
                                        </p:tav>
                                      </p:tavLst>
                                    </p:anim>
                                    <p:animEffect transition="in" filter="fade">
                                      <p:cBhvr>
                                        <p:cTn id="18" dur="250"/>
                                        <p:tgtEl>
                                          <p:spTgt spid="17"/>
                                        </p:tgtEl>
                                      </p:cBhvr>
                                    </p:animEffect>
                                  </p:childTnLst>
                                </p:cTn>
                              </p:par>
                              <p:par>
                                <p:cTn id="19" presetID="6" presetClass="emph" presetSubtype="0" decel="100000" fill="hold" grpId="1" nodeType="withEffect">
                                  <p:stCondLst>
                                    <p:cond delay="600"/>
                                  </p:stCondLst>
                                  <p:childTnLst>
                                    <p:animScale>
                                      <p:cBhvr>
                                        <p:cTn id="20" dur="250" fill="hold"/>
                                        <p:tgtEl>
                                          <p:spTgt spid="17"/>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17"/>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25"/>
                                        </p:tgtEl>
                                        <p:attrNameLst>
                                          <p:attrName>style.visibility</p:attrName>
                                        </p:attrNameLst>
                                      </p:cBhvr>
                                      <p:to>
                                        <p:strVal val="visible"/>
                                      </p:to>
                                    </p:set>
                                    <p:anim calcmode="lin" valueType="num">
                                      <p:cBhvr>
                                        <p:cTn id="25" dur="250" fill="hold"/>
                                        <p:tgtEl>
                                          <p:spTgt spid="25"/>
                                        </p:tgtEl>
                                        <p:attrNameLst>
                                          <p:attrName>ppt_w</p:attrName>
                                        </p:attrNameLst>
                                      </p:cBhvr>
                                      <p:tavLst>
                                        <p:tav tm="0">
                                          <p:val>
                                            <p:fltVal val="0"/>
                                          </p:val>
                                        </p:tav>
                                        <p:tav tm="100000">
                                          <p:val>
                                            <p:strVal val="#ppt_w"/>
                                          </p:val>
                                        </p:tav>
                                      </p:tavLst>
                                    </p:anim>
                                    <p:anim calcmode="lin" valueType="num">
                                      <p:cBhvr>
                                        <p:cTn id="26" dur="250" fill="hold"/>
                                        <p:tgtEl>
                                          <p:spTgt spid="25"/>
                                        </p:tgtEl>
                                        <p:attrNameLst>
                                          <p:attrName>ppt_h</p:attrName>
                                        </p:attrNameLst>
                                      </p:cBhvr>
                                      <p:tavLst>
                                        <p:tav tm="0">
                                          <p:val>
                                            <p:fltVal val="0"/>
                                          </p:val>
                                        </p:tav>
                                        <p:tav tm="100000">
                                          <p:val>
                                            <p:strVal val="#ppt_h"/>
                                          </p:val>
                                        </p:tav>
                                      </p:tavLst>
                                    </p:anim>
                                    <p:animEffect transition="in" filter="fade">
                                      <p:cBhvr>
                                        <p:cTn id="27" dur="250"/>
                                        <p:tgtEl>
                                          <p:spTgt spid="25"/>
                                        </p:tgtEl>
                                      </p:cBhvr>
                                    </p:animEffect>
                                  </p:childTnLst>
                                </p:cTn>
                              </p:par>
                              <p:par>
                                <p:cTn id="28" presetID="6" presetClass="emph" presetSubtype="0" decel="100000" fill="hold" grpId="1" nodeType="withEffect">
                                  <p:stCondLst>
                                    <p:cond delay="800"/>
                                  </p:stCondLst>
                                  <p:childTnLst>
                                    <p:animScale>
                                      <p:cBhvr>
                                        <p:cTn id="29" dur="250" fill="hold"/>
                                        <p:tgtEl>
                                          <p:spTgt spid="25"/>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25"/>
                                        </p:tgtEl>
                                      </p:cBhvr>
                                      <p:by x="83000" y="83000"/>
                                    </p:animScale>
                                  </p:childTnLst>
                                </p:cTn>
                              </p:par>
                            </p:childTnLst>
                          </p:cTn>
                        </p:par>
                        <p:par>
                          <p:cTn id="32" fill="hold">
                            <p:stCondLst>
                              <p:cond delay="1250"/>
                            </p:stCondLst>
                            <p:childTnLst>
                              <p:par>
                                <p:cTn id="33" presetID="53" presetClass="entr" presetSubtype="16" fill="hold" grpId="0" nodeType="after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par>
                                <p:cTn id="43" presetID="53" presetClass="entr" presetSubtype="16" fill="hold" grpId="0" nodeType="withEffect">
                                  <p:stCondLst>
                                    <p:cond delay="40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par>
                                <p:cTn id="48" presetID="53" presetClass="entr" presetSubtype="16" fill="hold" grpId="0" nodeType="withEffect">
                                  <p:stCondLst>
                                    <p:cond delay="200"/>
                                  </p:stCondLst>
                                  <p:childTnLst>
                                    <p:set>
                                      <p:cBhvr>
                                        <p:cTn id="49" dur="1" fill="hold">
                                          <p:stCondLst>
                                            <p:cond delay="0"/>
                                          </p:stCondLst>
                                        </p:cTn>
                                        <p:tgtEl>
                                          <p:spTgt spid="6"/>
                                        </p:tgtEl>
                                        <p:attrNameLst>
                                          <p:attrName>style.visibility</p:attrName>
                                        </p:attrNameLst>
                                      </p:cBhvr>
                                      <p:to>
                                        <p:strVal val="visible"/>
                                      </p:to>
                                    </p:set>
                                    <p:anim calcmode="lin" valueType="num">
                                      <p:cBhvr>
                                        <p:cTn id="50" dur="500" fill="hold"/>
                                        <p:tgtEl>
                                          <p:spTgt spid="6"/>
                                        </p:tgtEl>
                                        <p:attrNameLst>
                                          <p:attrName>ppt_w</p:attrName>
                                        </p:attrNameLst>
                                      </p:cBhvr>
                                      <p:tavLst>
                                        <p:tav tm="0">
                                          <p:val>
                                            <p:fltVal val="0"/>
                                          </p:val>
                                        </p:tav>
                                        <p:tav tm="100000">
                                          <p:val>
                                            <p:strVal val="#ppt_w"/>
                                          </p:val>
                                        </p:tav>
                                      </p:tavLst>
                                    </p:anim>
                                    <p:anim calcmode="lin" valueType="num">
                                      <p:cBhvr>
                                        <p:cTn id="51" dur="500" fill="hold"/>
                                        <p:tgtEl>
                                          <p:spTgt spid="6"/>
                                        </p:tgtEl>
                                        <p:attrNameLst>
                                          <p:attrName>ppt_h</p:attrName>
                                        </p:attrNameLst>
                                      </p:cBhvr>
                                      <p:tavLst>
                                        <p:tav tm="0">
                                          <p:val>
                                            <p:fltVal val="0"/>
                                          </p:val>
                                        </p:tav>
                                        <p:tav tm="100000">
                                          <p:val>
                                            <p:strVal val="#ppt_h"/>
                                          </p:val>
                                        </p:tav>
                                      </p:tavLst>
                                    </p:anim>
                                    <p:animEffect transition="in" filter="fade">
                                      <p:cBhvr>
                                        <p:cTn id="52" dur="500"/>
                                        <p:tgtEl>
                                          <p:spTgt spid="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par>
                                <p:cTn id="58" presetID="53" presetClass="entr" presetSubtype="16" fill="hold" grpId="0" nodeType="withEffect">
                                  <p:stCondLst>
                                    <p:cond delay="400"/>
                                  </p:stCondLst>
                                  <p:childTnLst>
                                    <p:set>
                                      <p:cBhvr>
                                        <p:cTn id="59" dur="1" fill="hold">
                                          <p:stCondLst>
                                            <p:cond delay="0"/>
                                          </p:stCondLst>
                                        </p:cTn>
                                        <p:tgtEl>
                                          <p:spTgt spid="9"/>
                                        </p:tgtEl>
                                        <p:attrNameLst>
                                          <p:attrName>style.visibility</p:attrName>
                                        </p:attrNameLst>
                                      </p:cBhvr>
                                      <p:to>
                                        <p:strVal val="visible"/>
                                      </p:to>
                                    </p:set>
                                    <p:anim calcmode="lin" valueType="num">
                                      <p:cBhvr>
                                        <p:cTn id="60" dur="500" fill="hold"/>
                                        <p:tgtEl>
                                          <p:spTgt spid="9"/>
                                        </p:tgtEl>
                                        <p:attrNameLst>
                                          <p:attrName>ppt_w</p:attrName>
                                        </p:attrNameLst>
                                      </p:cBhvr>
                                      <p:tavLst>
                                        <p:tav tm="0">
                                          <p:val>
                                            <p:fltVal val="0"/>
                                          </p:val>
                                        </p:tav>
                                        <p:tav tm="100000">
                                          <p:val>
                                            <p:strVal val="#ppt_w"/>
                                          </p:val>
                                        </p:tav>
                                      </p:tavLst>
                                    </p:anim>
                                    <p:anim calcmode="lin" valueType="num">
                                      <p:cBhvr>
                                        <p:cTn id="61" dur="500" fill="hold"/>
                                        <p:tgtEl>
                                          <p:spTgt spid="9"/>
                                        </p:tgtEl>
                                        <p:attrNameLst>
                                          <p:attrName>ppt_h</p:attrName>
                                        </p:attrNameLst>
                                      </p:cBhvr>
                                      <p:tavLst>
                                        <p:tav tm="0">
                                          <p:val>
                                            <p:fltVal val="0"/>
                                          </p:val>
                                        </p:tav>
                                        <p:tav tm="100000">
                                          <p:val>
                                            <p:strVal val="#ppt_h"/>
                                          </p:val>
                                        </p:tav>
                                      </p:tavLst>
                                    </p:anim>
                                    <p:animEffect transition="in" filter="fade">
                                      <p:cBhvr>
                                        <p:cTn id="62" dur="500"/>
                                        <p:tgtEl>
                                          <p:spTgt spid="9"/>
                                        </p:tgtEl>
                                      </p:cBhvr>
                                    </p:animEffect>
                                  </p:childTnLst>
                                </p:cTn>
                              </p:par>
                            </p:childTnLst>
                          </p:cTn>
                        </p:par>
                        <p:par>
                          <p:cTn id="63" fill="hold">
                            <p:stCondLst>
                              <p:cond delay="2150"/>
                            </p:stCondLst>
                            <p:childTnLst>
                              <p:par>
                                <p:cTn id="64" presetID="53" presetClass="entr" presetSubtype="16" fill="hold" grpId="0" nodeType="afterEffect">
                                  <p:stCondLst>
                                    <p:cond delay="0"/>
                                  </p:stCondLst>
                                  <p:iterate type="lt">
                                    <p:tmPct val="10000"/>
                                  </p:iterate>
                                  <p:childTnLst>
                                    <p:set>
                                      <p:cBhvr>
                                        <p:cTn id="65" dur="1" fill="hold">
                                          <p:stCondLst>
                                            <p:cond delay="0"/>
                                          </p:stCondLst>
                                        </p:cTn>
                                        <p:tgtEl>
                                          <p:spTgt spid="24"/>
                                        </p:tgtEl>
                                        <p:attrNameLst>
                                          <p:attrName>style.visibility</p:attrName>
                                        </p:attrNameLst>
                                      </p:cBhvr>
                                      <p:to>
                                        <p:strVal val="visible"/>
                                      </p:to>
                                    </p:set>
                                    <p:anim calcmode="lin" valueType="num">
                                      <p:cBhvr>
                                        <p:cTn id="66" dur="250" fill="hold"/>
                                        <p:tgtEl>
                                          <p:spTgt spid="24"/>
                                        </p:tgtEl>
                                        <p:attrNameLst>
                                          <p:attrName>ppt_w</p:attrName>
                                        </p:attrNameLst>
                                      </p:cBhvr>
                                      <p:tavLst>
                                        <p:tav tm="0">
                                          <p:val>
                                            <p:fltVal val="0"/>
                                          </p:val>
                                        </p:tav>
                                        <p:tav tm="100000">
                                          <p:val>
                                            <p:strVal val="#ppt_w"/>
                                          </p:val>
                                        </p:tav>
                                      </p:tavLst>
                                    </p:anim>
                                    <p:anim calcmode="lin" valueType="num">
                                      <p:cBhvr>
                                        <p:cTn id="67" dur="250" fill="hold"/>
                                        <p:tgtEl>
                                          <p:spTgt spid="24"/>
                                        </p:tgtEl>
                                        <p:attrNameLst>
                                          <p:attrName>ppt_h</p:attrName>
                                        </p:attrNameLst>
                                      </p:cBhvr>
                                      <p:tavLst>
                                        <p:tav tm="0">
                                          <p:val>
                                            <p:fltVal val="0"/>
                                          </p:val>
                                        </p:tav>
                                        <p:tav tm="100000">
                                          <p:val>
                                            <p:strVal val="#ppt_h"/>
                                          </p:val>
                                        </p:tav>
                                      </p:tavLst>
                                    </p:anim>
                                    <p:animEffect transition="in" filter="fade">
                                      <p:cBhvr>
                                        <p:cTn id="68"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animBg="1"/>
      <p:bldP spid="14" grpId="0" animBg="1"/>
      <p:bldP spid="4" grpId="0" animBg="1"/>
      <p:bldP spid="4" grpId="1" animBg="1"/>
      <p:bldP spid="4" grpId="2" animBg="1"/>
      <p:bldP spid="17" grpId="0"/>
      <p:bldP spid="17" grpId="1"/>
      <p:bldP spid="17" grpId="2"/>
      <p:bldP spid="25" grpId="0"/>
      <p:bldP spid="25" grpId="1"/>
      <p:bldP spid="25" grpId="2"/>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16" name="直接连接符 15"/>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Oval 48"/>
          <p:cNvSpPr/>
          <p:nvPr/>
        </p:nvSpPr>
        <p:spPr bwMode="auto">
          <a:xfrm>
            <a:off x="9837126" y="3767762"/>
            <a:ext cx="764860" cy="765060"/>
          </a:xfrm>
          <a:prstGeom prst="ellipse">
            <a:avLst/>
          </a:prstGeom>
          <a:solidFill>
            <a:schemeClr val="accent4"/>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109710" tIns="54855" rIns="109710" bIns="54855" numCol="1" anchor="t" anchorCtr="0" compatLnSpc="1">
            <a:prstTxWarp prst="textNoShape">
              <a:avLst/>
            </a:prstTxWarp>
          </a:bodyPr>
          <a:lstStyle/>
          <a:p>
            <a:endParaRPr lang="en-US" sz="900" dirty="0">
              <a:latin typeface="微软雅黑" panose="020B0503020204020204" pitchFamily="34" charset="-122"/>
            </a:endParaRPr>
          </a:p>
        </p:txBody>
      </p:sp>
      <p:sp>
        <p:nvSpPr>
          <p:cNvPr id="5" name="Oval 42"/>
          <p:cNvSpPr/>
          <p:nvPr/>
        </p:nvSpPr>
        <p:spPr bwMode="auto">
          <a:xfrm>
            <a:off x="1698077" y="3756477"/>
            <a:ext cx="764860" cy="765060"/>
          </a:xfrm>
          <a:prstGeom prst="ellipse">
            <a:avLst/>
          </a:pr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109710" tIns="54855" rIns="109710" bIns="54855" numCol="1" anchor="t" anchorCtr="0" compatLnSpc="1">
            <a:prstTxWarp prst="textNoShape">
              <a:avLst/>
            </a:prstTxWarp>
          </a:bodyPr>
          <a:lstStyle/>
          <a:p>
            <a:endParaRPr lang="en-US" sz="900" dirty="0">
              <a:latin typeface="微软雅黑" panose="020B0503020204020204" pitchFamily="34" charset="-122"/>
            </a:endParaRPr>
          </a:p>
        </p:txBody>
      </p:sp>
      <p:sp>
        <p:nvSpPr>
          <p:cNvPr id="6" name="Oval 44"/>
          <p:cNvSpPr/>
          <p:nvPr/>
        </p:nvSpPr>
        <p:spPr bwMode="auto">
          <a:xfrm>
            <a:off x="4411093" y="3756477"/>
            <a:ext cx="764860" cy="765060"/>
          </a:xfrm>
          <a:prstGeom prst="ellipse">
            <a:avLst/>
          </a:prstGeom>
          <a:solidFill>
            <a:schemeClr val="accent2"/>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109710" tIns="54855" rIns="109710" bIns="54855" numCol="1" anchor="t" anchorCtr="0" compatLnSpc="1">
            <a:prstTxWarp prst="textNoShape">
              <a:avLst/>
            </a:prstTxWarp>
          </a:bodyPr>
          <a:lstStyle/>
          <a:p>
            <a:endParaRPr lang="en-US" sz="900" dirty="0">
              <a:latin typeface="微软雅黑" panose="020B0503020204020204" pitchFamily="34" charset="-122"/>
            </a:endParaRPr>
          </a:p>
        </p:txBody>
      </p:sp>
      <p:sp>
        <p:nvSpPr>
          <p:cNvPr id="7" name="Oval 46"/>
          <p:cNvSpPr/>
          <p:nvPr/>
        </p:nvSpPr>
        <p:spPr bwMode="auto">
          <a:xfrm>
            <a:off x="7124109" y="3756477"/>
            <a:ext cx="764860" cy="765060"/>
          </a:xfrm>
          <a:prstGeom prst="ellipse">
            <a:avLst/>
          </a:prstGeom>
          <a:solidFill>
            <a:schemeClr val="accent3"/>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109710" tIns="54855" rIns="109710" bIns="54855" numCol="1" anchor="t" anchorCtr="0" compatLnSpc="1">
            <a:prstTxWarp prst="textNoShape">
              <a:avLst/>
            </a:prstTxWarp>
          </a:bodyPr>
          <a:lstStyle/>
          <a:p>
            <a:endParaRPr lang="en-US" sz="900" dirty="0">
              <a:latin typeface="微软雅黑" panose="020B0503020204020204" pitchFamily="34" charset="-122"/>
            </a:endParaRPr>
          </a:p>
        </p:txBody>
      </p:sp>
      <p:sp>
        <p:nvSpPr>
          <p:cNvPr id="8" name="Freeform 13"/>
          <p:cNvSpPr>
            <a:spLocks noChangeArrowheads="1"/>
          </p:cNvSpPr>
          <p:nvPr/>
        </p:nvSpPr>
        <p:spPr bwMode="auto">
          <a:xfrm>
            <a:off x="5036856" y="1338086"/>
            <a:ext cx="2132948" cy="2132845"/>
          </a:xfrm>
          <a:custGeom>
            <a:avLst/>
            <a:gdLst>
              <a:gd name="G0" fmla="+- 1 0 0"/>
              <a:gd name="G1" fmla="+- 1 0 0"/>
              <a:gd name="G2" fmla="+- 1 0 0"/>
              <a:gd name="G3" fmla="+- 1 0 0"/>
              <a:gd name="G4" fmla="+- 1 0 0"/>
              <a:gd name="G5" fmla="+- 1 0 0"/>
              <a:gd name="G6" fmla="+- 3523 0 0"/>
              <a:gd name="G7" fmla="+- 2269 0 0"/>
              <a:gd name="G8" fmla="+- 1016 0 0"/>
              <a:gd name="G9" fmla="+- 1 0 0"/>
              <a:gd name="G10" fmla="+- 1 0 0"/>
              <a:gd name="G11" fmla="+- 1 0 0"/>
              <a:gd name="G12" fmla="+- 1 0 0"/>
              <a:gd name="G13" fmla="+- 1 0 0"/>
              <a:gd name="T0" fmla="*/ 1634765 w 4540"/>
              <a:gd name="T1" fmla="*/ 817202 h 4540"/>
              <a:gd name="T2" fmla="*/ 1634765 w 4540"/>
              <a:gd name="T3" fmla="*/ 817202 h 4540"/>
              <a:gd name="T4" fmla="*/ 817563 w 4540"/>
              <a:gd name="T5" fmla="*/ 1634765 h 4540"/>
              <a:gd name="T6" fmla="*/ 0 w 4540"/>
              <a:gd name="T7" fmla="*/ 817202 h 4540"/>
              <a:gd name="T8" fmla="*/ 817563 w 4540"/>
              <a:gd name="T9" fmla="*/ 0 h 4540"/>
              <a:gd name="T10" fmla="*/ 1634765 w 4540"/>
              <a:gd name="T11" fmla="*/ 817202 h 4540"/>
            </a:gdLst>
            <a:ahLst/>
            <a:cxnLst>
              <a:cxn ang="0">
                <a:pos x="T0" y="T1"/>
              </a:cxn>
              <a:cxn ang="0">
                <a:pos x="T2" y="T3"/>
              </a:cxn>
              <a:cxn ang="0">
                <a:pos x="T4" y="T5"/>
              </a:cxn>
              <a:cxn ang="0">
                <a:pos x="T6" y="T7"/>
              </a:cxn>
              <a:cxn ang="0">
                <a:pos x="T8" y="T9"/>
              </a:cxn>
              <a:cxn ang="0">
                <a:pos x="T10" y="T11"/>
              </a:cxn>
            </a:cxnLst>
            <a:rect l="0" t="0" r="r" b="b"/>
            <a:pathLst>
              <a:path w="4540" h="4540">
                <a:moveTo>
                  <a:pt x="4539" y="2269"/>
                </a:moveTo>
                <a:lnTo>
                  <a:pt x="4539" y="2269"/>
                </a:lnTo>
                <a:cubicBezTo>
                  <a:pt x="4539" y="3523"/>
                  <a:pt x="3523" y="4539"/>
                  <a:pt x="2270" y="4539"/>
                </a:cubicBezTo>
                <a:cubicBezTo>
                  <a:pt x="1016" y="4539"/>
                  <a:pt x="0" y="3523"/>
                  <a:pt x="0" y="2269"/>
                </a:cubicBezTo>
                <a:cubicBezTo>
                  <a:pt x="0" y="1016"/>
                  <a:pt x="1016" y="0"/>
                  <a:pt x="2270" y="0"/>
                </a:cubicBezTo>
                <a:cubicBezTo>
                  <a:pt x="3523" y="0"/>
                  <a:pt x="4539" y="1016"/>
                  <a:pt x="4539" y="2269"/>
                </a:cubicBezTo>
              </a:path>
            </a:pathLst>
          </a:custGeom>
          <a:solidFill>
            <a:schemeClr val="accent1"/>
          </a:solidFill>
          <a:ln>
            <a:noFill/>
          </a:ln>
          <a:effectLst>
            <a:outerShdw blurRad="203200" dist="152400" dir="2700000" algn="tl" rotWithShape="0">
              <a:prstClr val="black">
                <a:alpha val="60000"/>
              </a:prstClr>
            </a:outerShdw>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109710" tIns="54855" rIns="109710" bIns="54855" numCol="1" anchor="t" anchorCtr="0" compatLnSpc="1">
            <a:prstTxWarp prst="textNoShape">
              <a:avLst/>
            </a:prstTxWarp>
          </a:bodyPr>
          <a:lstStyle/>
          <a:p>
            <a:endParaRPr lang="en-US" sz="900" dirty="0">
              <a:solidFill>
                <a:schemeClr val="lt1"/>
              </a:solidFill>
              <a:latin typeface="微软雅黑" panose="020B0503020204020204" pitchFamily="34" charset="-122"/>
            </a:endParaRPr>
          </a:p>
        </p:txBody>
      </p:sp>
      <p:sp>
        <p:nvSpPr>
          <p:cNvPr id="9" name="Freeform 14"/>
          <p:cNvSpPr>
            <a:spLocks noChangeArrowheads="1"/>
          </p:cNvSpPr>
          <p:nvPr/>
        </p:nvSpPr>
        <p:spPr bwMode="auto">
          <a:xfrm>
            <a:off x="5272930" y="1572077"/>
            <a:ext cx="1660800" cy="1660720"/>
          </a:xfrm>
          <a:custGeom>
            <a:avLst/>
            <a:gdLst>
              <a:gd name="G0" fmla="+- 1 0 0"/>
              <a:gd name="G1" fmla="+- 1 0 0"/>
              <a:gd name="G2" fmla="+- 1 0 0"/>
              <a:gd name="G3" fmla="+- 1 0 0"/>
              <a:gd name="G4" fmla="+- 1 0 0"/>
              <a:gd name="G5" fmla="+- 1 0 0"/>
              <a:gd name="G6" fmla="+- 2745 0 0"/>
              <a:gd name="G7" fmla="+- 1768 0 0"/>
              <a:gd name="G8" fmla="+- 792 0 0"/>
              <a:gd name="G9" fmla="+- 1 0 0"/>
              <a:gd name="G10" fmla="+- 1 0 0"/>
              <a:gd name="G11" fmla="+- 1 0 0"/>
              <a:gd name="G12" fmla="+- 1 0 0"/>
              <a:gd name="G13" fmla="+- 1 0 0"/>
              <a:gd name="T0" fmla="*/ 1272815 w 3538"/>
              <a:gd name="T1" fmla="*/ 636228 h 3538"/>
              <a:gd name="T2" fmla="*/ 1272815 w 3538"/>
              <a:gd name="T3" fmla="*/ 636228 h 3538"/>
              <a:gd name="T4" fmla="*/ 636588 w 3538"/>
              <a:gd name="T5" fmla="*/ 1272815 h 3538"/>
              <a:gd name="T6" fmla="*/ 0 w 3538"/>
              <a:gd name="T7" fmla="*/ 636228 h 3538"/>
              <a:gd name="T8" fmla="*/ 636588 w 3538"/>
              <a:gd name="T9" fmla="*/ 0 h 3538"/>
              <a:gd name="T10" fmla="*/ 1272815 w 3538"/>
              <a:gd name="T11" fmla="*/ 636228 h 3538"/>
            </a:gdLst>
            <a:ahLst/>
            <a:cxnLst>
              <a:cxn ang="0">
                <a:pos x="T0" y="T1"/>
              </a:cxn>
              <a:cxn ang="0">
                <a:pos x="T2" y="T3"/>
              </a:cxn>
              <a:cxn ang="0">
                <a:pos x="T4" y="T5"/>
              </a:cxn>
              <a:cxn ang="0">
                <a:pos x="T6" y="T7"/>
              </a:cxn>
              <a:cxn ang="0">
                <a:pos x="T8" y="T9"/>
              </a:cxn>
              <a:cxn ang="0">
                <a:pos x="T10" y="T11"/>
              </a:cxn>
            </a:cxnLst>
            <a:rect l="0" t="0" r="r" b="b"/>
            <a:pathLst>
              <a:path w="3538" h="3538">
                <a:moveTo>
                  <a:pt x="3537" y="1768"/>
                </a:moveTo>
                <a:lnTo>
                  <a:pt x="3537" y="1768"/>
                </a:lnTo>
                <a:cubicBezTo>
                  <a:pt x="3537" y="2745"/>
                  <a:pt x="2745" y="3537"/>
                  <a:pt x="1769" y="3537"/>
                </a:cubicBezTo>
                <a:cubicBezTo>
                  <a:pt x="792" y="3537"/>
                  <a:pt x="0" y="2745"/>
                  <a:pt x="0" y="1768"/>
                </a:cubicBezTo>
                <a:cubicBezTo>
                  <a:pt x="0" y="792"/>
                  <a:pt x="792" y="0"/>
                  <a:pt x="1769" y="0"/>
                </a:cubicBezTo>
                <a:cubicBezTo>
                  <a:pt x="2745" y="0"/>
                  <a:pt x="3537" y="792"/>
                  <a:pt x="3537" y="1768"/>
                </a:cubicBezTo>
              </a:path>
            </a:pathLst>
          </a:custGeom>
          <a:solidFill>
            <a:schemeClr val="accent2"/>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21878" tIns="60939" rIns="121878" bIns="60939" anchor="ctr"/>
          <a:lstStyle/>
          <a:p>
            <a:endParaRPr lang="en-US" sz="900" dirty="0">
              <a:latin typeface="微软雅黑" panose="020B0503020204020204" pitchFamily="34" charset="-122"/>
            </a:endParaRPr>
          </a:p>
        </p:txBody>
      </p:sp>
      <p:sp>
        <p:nvSpPr>
          <p:cNvPr id="10" name="Freeform 15"/>
          <p:cNvSpPr>
            <a:spLocks noChangeArrowheads="1"/>
          </p:cNvSpPr>
          <p:nvPr/>
        </p:nvSpPr>
        <p:spPr bwMode="auto">
          <a:xfrm>
            <a:off x="5506933" y="1808140"/>
            <a:ext cx="1190723" cy="1190667"/>
          </a:xfrm>
          <a:custGeom>
            <a:avLst/>
            <a:gdLst>
              <a:gd name="G0" fmla="+- 1 0 0"/>
              <a:gd name="G1" fmla="+- 1 0 0"/>
              <a:gd name="G2" fmla="+- 1 0 0"/>
              <a:gd name="G3" fmla="+- 1 0 0"/>
              <a:gd name="G4" fmla="+- 1 0 0"/>
              <a:gd name="G5" fmla="+- 1 0 0"/>
              <a:gd name="G6" fmla="+- 1966 0 0"/>
              <a:gd name="G7" fmla="+- 1267 0 0"/>
              <a:gd name="G8" fmla="+- 566 0 0"/>
              <a:gd name="G9" fmla="+- 1 0 0"/>
              <a:gd name="G10" fmla="+- 1 0 0"/>
              <a:gd name="G11" fmla="+- 1 0 0"/>
              <a:gd name="G12" fmla="+- 1 0 0"/>
              <a:gd name="G13" fmla="+- 1 0 0"/>
              <a:gd name="T0" fmla="*/ 912452 w 2536"/>
              <a:gd name="T1" fmla="*/ 456047 h 2536"/>
              <a:gd name="T2" fmla="*/ 912452 w 2536"/>
              <a:gd name="T3" fmla="*/ 456047 h 2536"/>
              <a:gd name="T4" fmla="*/ 456406 w 2536"/>
              <a:gd name="T5" fmla="*/ 912453 h 2536"/>
              <a:gd name="T6" fmla="*/ 0 w 2536"/>
              <a:gd name="T7" fmla="*/ 456047 h 2536"/>
              <a:gd name="T8" fmla="*/ 456406 w 2536"/>
              <a:gd name="T9" fmla="*/ 0 h 2536"/>
              <a:gd name="T10" fmla="*/ 912452 w 2536"/>
              <a:gd name="T11" fmla="*/ 456047 h 2536"/>
            </a:gdLst>
            <a:ahLst/>
            <a:cxnLst>
              <a:cxn ang="0">
                <a:pos x="T0" y="T1"/>
              </a:cxn>
              <a:cxn ang="0">
                <a:pos x="T2" y="T3"/>
              </a:cxn>
              <a:cxn ang="0">
                <a:pos x="T4" y="T5"/>
              </a:cxn>
              <a:cxn ang="0">
                <a:pos x="T6" y="T7"/>
              </a:cxn>
              <a:cxn ang="0">
                <a:pos x="T8" y="T9"/>
              </a:cxn>
              <a:cxn ang="0">
                <a:pos x="T10" y="T11"/>
              </a:cxn>
            </a:cxnLst>
            <a:rect l="0" t="0" r="r" b="b"/>
            <a:pathLst>
              <a:path w="2536" h="2536">
                <a:moveTo>
                  <a:pt x="2535" y="1267"/>
                </a:moveTo>
                <a:lnTo>
                  <a:pt x="2535" y="1267"/>
                </a:lnTo>
                <a:cubicBezTo>
                  <a:pt x="2535" y="1966"/>
                  <a:pt x="1969" y="2535"/>
                  <a:pt x="1268" y="2535"/>
                </a:cubicBezTo>
                <a:cubicBezTo>
                  <a:pt x="569" y="2535"/>
                  <a:pt x="0" y="1966"/>
                  <a:pt x="0" y="1267"/>
                </a:cubicBezTo>
                <a:cubicBezTo>
                  <a:pt x="0" y="566"/>
                  <a:pt x="569" y="0"/>
                  <a:pt x="1268" y="0"/>
                </a:cubicBezTo>
                <a:cubicBezTo>
                  <a:pt x="1969" y="0"/>
                  <a:pt x="2535" y="566"/>
                  <a:pt x="2535" y="1267"/>
                </a:cubicBezTo>
              </a:path>
            </a:pathLst>
          </a:custGeom>
          <a:solidFill>
            <a:schemeClr val="accent1"/>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21878" tIns="60939" rIns="121878" bIns="60939" anchor="ctr"/>
          <a:lstStyle/>
          <a:p>
            <a:endParaRPr lang="en-US" sz="900" dirty="0">
              <a:latin typeface="微软雅黑" panose="020B0503020204020204" pitchFamily="34" charset="-122"/>
            </a:endParaRPr>
          </a:p>
        </p:txBody>
      </p:sp>
      <p:sp>
        <p:nvSpPr>
          <p:cNvPr id="11" name="Freeform 16"/>
          <p:cNvSpPr>
            <a:spLocks noChangeArrowheads="1"/>
          </p:cNvSpPr>
          <p:nvPr/>
        </p:nvSpPr>
        <p:spPr bwMode="auto">
          <a:xfrm>
            <a:off x="5743007" y="2042132"/>
            <a:ext cx="720647" cy="722682"/>
          </a:xfrm>
          <a:custGeom>
            <a:avLst/>
            <a:gdLst>
              <a:gd name="G0" fmla="+- 1 0 0"/>
              <a:gd name="G1" fmla="+- 1 0 0"/>
              <a:gd name="G2" fmla="+- 1 0 0"/>
              <a:gd name="G3" fmla="+- 1 0 0"/>
              <a:gd name="G4" fmla="+- 1 0 0"/>
              <a:gd name="G5" fmla="+- 1 0 0"/>
              <a:gd name="G6" fmla="+- 1193 0 0"/>
              <a:gd name="G7" fmla="+- 769 0 0"/>
              <a:gd name="G8" fmla="+- 345 0 0"/>
              <a:gd name="G9" fmla="+- 1 0 0"/>
              <a:gd name="G10" fmla="+- 1 0 0"/>
              <a:gd name="G11" fmla="+- 1 0 0"/>
              <a:gd name="G12" fmla="+- 1 0 0"/>
              <a:gd name="G13" fmla="+- 1 0 0"/>
              <a:gd name="T0" fmla="*/ 552090 w 1534"/>
              <a:gd name="T1" fmla="*/ 277199 h 1537"/>
              <a:gd name="T2" fmla="*/ 552090 w 1534"/>
              <a:gd name="T3" fmla="*/ 277199 h 1537"/>
              <a:gd name="T4" fmla="*/ 276225 w 1534"/>
              <a:gd name="T5" fmla="*/ 553677 h 1537"/>
              <a:gd name="T6" fmla="*/ 0 w 1534"/>
              <a:gd name="T7" fmla="*/ 277199 h 1537"/>
              <a:gd name="T8" fmla="*/ 276225 w 1534"/>
              <a:gd name="T9" fmla="*/ 0 h 1537"/>
              <a:gd name="T10" fmla="*/ 552090 w 1534"/>
              <a:gd name="T11" fmla="*/ 277199 h 1537"/>
            </a:gdLst>
            <a:ahLst/>
            <a:cxnLst>
              <a:cxn ang="0">
                <a:pos x="T0" y="T1"/>
              </a:cxn>
              <a:cxn ang="0">
                <a:pos x="T2" y="T3"/>
              </a:cxn>
              <a:cxn ang="0">
                <a:pos x="T4" y="T5"/>
              </a:cxn>
              <a:cxn ang="0">
                <a:pos x="T6" y="T7"/>
              </a:cxn>
              <a:cxn ang="0">
                <a:pos x="T8" y="T9"/>
              </a:cxn>
              <a:cxn ang="0">
                <a:pos x="T10" y="T11"/>
              </a:cxn>
            </a:cxnLst>
            <a:rect l="0" t="0" r="r" b="b"/>
            <a:pathLst>
              <a:path w="1534" h="1537">
                <a:moveTo>
                  <a:pt x="1533" y="769"/>
                </a:moveTo>
                <a:lnTo>
                  <a:pt x="1533" y="769"/>
                </a:lnTo>
                <a:cubicBezTo>
                  <a:pt x="1533" y="1193"/>
                  <a:pt x="1191" y="1536"/>
                  <a:pt x="767" y="1536"/>
                </a:cubicBezTo>
                <a:cubicBezTo>
                  <a:pt x="342" y="1536"/>
                  <a:pt x="0" y="1193"/>
                  <a:pt x="0" y="769"/>
                </a:cubicBezTo>
                <a:cubicBezTo>
                  <a:pt x="0" y="345"/>
                  <a:pt x="342" y="0"/>
                  <a:pt x="767" y="0"/>
                </a:cubicBezTo>
                <a:cubicBezTo>
                  <a:pt x="1191" y="0"/>
                  <a:pt x="1533" y="345"/>
                  <a:pt x="1533" y="769"/>
                </a:cubicBezTo>
              </a:path>
            </a:pathLst>
          </a:custGeom>
          <a:solidFill>
            <a:schemeClr val="accent2"/>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21878" tIns="60939" rIns="121878" bIns="60939" anchor="ctr"/>
          <a:lstStyle/>
          <a:p>
            <a:endParaRPr lang="en-US" sz="900" dirty="0">
              <a:latin typeface="微软雅黑" panose="020B0503020204020204" pitchFamily="34" charset="-122"/>
            </a:endParaRPr>
          </a:p>
        </p:txBody>
      </p:sp>
      <p:sp>
        <p:nvSpPr>
          <p:cNvPr id="12" name="Freeform 17"/>
          <p:cNvSpPr>
            <a:spLocks noChangeArrowheads="1"/>
          </p:cNvSpPr>
          <p:nvPr/>
        </p:nvSpPr>
        <p:spPr bwMode="auto">
          <a:xfrm>
            <a:off x="5977009" y="2276122"/>
            <a:ext cx="250571" cy="250559"/>
          </a:xfrm>
          <a:custGeom>
            <a:avLst/>
            <a:gdLst>
              <a:gd name="G0" fmla="+- 1 0 0"/>
              <a:gd name="G1" fmla="+- 1 0 0"/>
              <a:gd name="G2" fmla="+- 1 0 0"/>
              <a:gd name="G3" fmla="+- 1 0 0"/>
              <a:gd name="G4" fmla="*/ 1 0 0"/>
              <a:gd name="T0" fmla="*/ 534 256 1"/>
              <a:gd name="T1" fmla="*/ 0 256 1"/>
              <a:gd name="G5" fmla="+- 0 T0 T1"/>
              <a:gd name="G6" fmla="cos G4 G5"/>
              <a:gd name="G7" fmla="+- 1 0 0"/>
              <a:gd name="G8" fmla="+- 415 0 0"/>
              <a:gd name="G9" fmla="+- 268 0 0"/>
              <a:gd name="G10" fmla="+- 121 0 0"/>
              <a:gd name="G11" fmla="+- 1 0 0"/>
              <a:gd name="G12" fmla="*/ 1 0 0"/>
              <a:gd name="G13" fmla="*/ 1 0 0"/>
              <a:gd name="G14" fmla="cos G12 G13"/>
              <a:gd name="G15" fmla="+- 1 0 0"/>
              <a:gd name="G16" fmla="+- 1 0 0"/>
              <a:gd name="G17" fmla="+- 1 0 0"/>
              <a:gd name="T2" fmla="*/ 191729 w 535"/>
              <a:gd name="T3" fmla="*/ 96224 h 535"/>
              <a:gd name="T4" fmla="*/ 191729 w 535"/>
              <a:gd name="T5" fmla="*/ 96224 h 535"/>
              <a:gd name="T6" fmla="*/ 95505 w 535"/>
              <a:gd name="T7" fmla="*/ 191729 h 535"/>
              <a:gd name="T8" fmla="*/ 0 w 535"/>
              <a:gd name="T9" fmla="*/ 96224 h 535"/>
              <a:gd name="T10" fmla="*/ 95505 w 535"/>
              <a:gd name="T11" fmla="*/ 0 h 535"/>
              <a:gd name="T12" fmla="*/ 191729 w 535"/>
              <a:gd name="T13" fmla="*/ 96224 h 535"/>
            </a:gdLst>
            <a:ahLst/>
            <a:cxnLst>
              <a:cxn ang="0">
                <a:pos x="T2" y="T3"/>
              </a:cxn>
              <a:cxn ang="0">
                <a:pos x="T4" y="T5"/>
              </a:cxn>
              <a:cxn ang="0">
                <a:pos x="T6" y="T7"/>
              </a:cxn>
              <a:cxn ang="0">
                <a:pos x="T8" y="T9"/>
              </a:cxn>
              <a:cxn ang="0">
                <a:pos x="T10" y="T11"/>
              </a:cxn>
              <a:cxn ang="0">
                <a:pos x="T12" y="T13"/>
              </a:cxn>
            </a:cxnLst>
            <a:rect l="0" t="0" r="r" b="b"/>
            <a:pathLst>
              <a:path w="535" h="535">
                <a:moveTo>
                  <a:pt x="534" y="268"/>
                </a:moveTo>
                <a:lnTo>
                  <a:pt x="534" y="268"/>
                </a:lnTo>
                <a:cubicBezTo>
                  <a:pt x="534" y="415"/>
                  <a:pt x="412" y="534"/>
                  <a:pt x="266" y="534"/>
                </a:cubicBezTo>
                <a:cubicBezTo>
                  <a:pt x="119" y="534"/>
                  <a:pt x="0" y="415"/>
                  <a:pt x="0" y="268"/>
                </a:cubicBezTo>
                <a:cubicBezTo>
                  <a:pt x="0" y="121"/>
                  <a:pt x="119" y="0"/>
                  <a:pt x="266" y="0"/>
                </a:cubicBezTo>
                <a:cubicBezTo>
                  <a:pt x="412" y="0"/>
                  <a:pt x="534" y="121"/>
                  <a:pt x="534" y="268"/>
                </a:cubicBezTo>
              </a:path>
            </a:pathLst>
          </a:custGeom>
          <a:solidFill>
            <a:schemeClr val="accent3"/>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21878" tIns="60939" rIns="121878" bIns="60939" anchor="ctr"/>
          <a:lstStyle/>
          <a:p>
            <a:endParaRPr lang="en-US" sz="900" dirty="0">
              <a:latin typeface="微软雅黑" panose="020B0503020204020204" pitchFamily="34" charset="-122"/>
            </a:endParaRPr>
          </a:p>
        </p:txBody>
      </p:sp>
      <p:grpSp>
        <p:nvGrpSpPr>
          <p:cNvPr id="13" name="Group 405"/>
          <p:cNvGrpSpPr/>
          <p:nvPr/>
        </p:nvGrpSpPr>
        <p:grpSpPr>
          <a:xfrm>
            <a:off x="6063983" y="1561724"/>
            <a:ext cx="1739492" cy="844855"/>
            <a:chOff x="12124791" y="3770786"/>
            <a:chExt cx="3478984" cy="1689710"/>
          </a:xfrm>
        </p:grpSpPr>
        <p:sp>
          <p:nvSpPr>
            <p:cNvPr id="14" name="Freeform 18"/>
            <p:cNvSpPr>
              <a:spLocks noChangeArrowheads="1"/>
            </p:cNvSpPr>
            <p:nvPr/>
          </p:nvSpPr>
          <p:spPr bwMode="auto">
            <a:xfrm>
              <a:off x="12124793" y="4118666"/>
              <a:ext cx="2841169" cy="1341829"/>
            </a:xfrm>
            <a:custGeom>
              <a:avLst/>
              <a:gdLst>
                <a:gd name="G0" fmla="+- 1 0 0"/>
                <a:gd name="G1" fmla="+- 1 0 0"/>
                <a:gd name="G2" fmla="+- 1 0 0"/>
                <a:gd name="G3" fmla="+- 1429 0 0"/>
                <a:gd name="G4" fmla="+- 1 0 0"/>
                <a:gd name="T0" fmla="*/ 106633 w 3023"/>
                <a:gd name="T1" fmla="*/ 407523 h 1430"/>
                <a:gd name="T2" fmla="*/ 1067050 w 3023"/>
                <a:gd name="T3" fmla="*/ 0 h 1430"/>
                <a:gd name="T4" fmla="*/ 1088665 w 3023"/>
                <a:gd name="T5" fmla="*/ 52154 h 1430"/>
                <a:gd name="T6" fmla="*/ 0 w 3023"/>
                <a:gd name="T7" fmla="*/ 513990 h 1430"/>
                <a:gd name="T8" fmla="*/ 106633 w 3023"/>
                <a:gd name="T9" fmla="*/ 407523 h 1430"/>
              </a:gdLst>
              <a:ahLst/>
              <a:cxnLst>
                <a:cxn ang="0">
                  <a:pos x="T0" y="T1"/>
                </a:cxn>
                <a:cxn ang="0">
                  <a:pos x="T2" y="T3"/>
                </a:cxn>
                <a:cxn ang="0">
                  <a:pos x="T4" y="T5"/>
                </a:cxn>
                <a:cxn ang="0">
                  <a:pos x="T6" y="T7"/>
                </a:cxn>
                <a:cxn ang="0">
                  <a:pos x="T8" y="T9"/>
                </a:cxn>
              </a:cxnLst>
              <a:rect l="0" t="0" r="r" b="b"/>
              <a:pathLst>
                <a:path w="3023" h="1430">
                  <a:moveTo>
                    <a:pt x="296" y="1133"/>
                  </a:moveTo>
                  <a:lnTo>
                    <a:pt x="2962" y="0"/>
                  </a:lnTo>
                  <a:lnTo>
                    <a:pt x="3022" y="145"/>
                  </a:lnTo>
                  <a:lnTo>
                    <a:pt x="0" y="1429"/>
                  </a:lnTo>
                  <a:lnTo>
                    <a:pt x="296" y="1133"/>
                  </a:lnTo>
                </a:path>
              </a:pathLst>
            </a:custGeom>
            <a:solidFill>
              <a:srgbClr val="515D5D"/>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21878" tIns="60939" rIns="121878" bIns="60939" anchor="ctr"/>
            <a:lstStyle/>
            <a:p>
              <a:endParaRPr lang="en-US" sz="900" dirty="0">
                <a:latin typeface="微软雅黑" panose="020B0503020204020204" pitchFamily="34" charset="-122"/>
              </a:endParaRPr>
            </a:p>
          </p:txBody>
        </p:sp>
        <p:sp>
          <p:nvSpPr>
            <p:cNvPr id="15" name="Freeform 19"/>
            <p:cNvSpPr>
              <a:spLocks noChangeArrowheads="1"/>
            </p:cNvSpPr>
            <p:nvPr/>
          </p:nvSpPr>
          <p:spPr bwMode="auto">
            <a:xfrm>
              <a:off x="12124791" y="4255333"/>
              <a:ext cx="2899153" cy="1205163"/>
            </a:xfrm>
            <a:custGeom>
              <a:avLst/>
              <a:gdLst>
                <a:gd name="G0" fmla="+- 1 0 0"/>
                <a:gd name="G1" fmla="*/ 1 0 0"/>
                <a:gd name="G2" fmla="+- 1 0 0"/>
                <a:gd name="G3" fmla="+- 1284 0 0"/>
                <a:gd name="G4" fmla="+- 1 0 0"/>
                <a:gd name="T0" fmla="*/ 150879 w 3086"/>
                <a:gd name="T1" fmla="*/ 459087 h 1285"/>
                <a:gd name="T2" fmla="*/ 1110890 w 3086"/>
                <a:gd name="T3" fmla="*/ 51769 h 1285"/>
                <a:gd name="T4" fmla="*/ 1088204 w 3086"/>
                <a:gd name="T5" fmla="*/ 0 h 1285"/>
                <a:gd name="T6" fmla="*/ 0 w 3086"/>
                <a:gd name="T7" fmla="*/ 461603 h 1285"/>
                <a:gd name="T8" fmla="*/ 150879 w 3086"/>
                <a:gd name="T9" fmla="*/ 459087 h 1285"/>
              </a:gdLst>
              <a:ahLst/>
              <a:cxnLst>
                <a:cxn ang="0">
                  <a:pos x="T0" y="T1"/>
                </a:cxn>
                <a:cxn ang="0">
                  <a:pos x="T2" y="T3"/>
                </a:cxn>
                <a:cxn ang="0">
                  <a:pos x="T4" y="T5"/>
                </a:cxn>
                <a:cxn ang="0">
                  <a:pos x="T6" y="T7"/>
                </a:cxn>
                <a:cxn ang="0">
                  <a:pos x="T8" y="T9"/>
                </a:cxn>
              </a:cxnLst>
              <a:rect l="0" t="0" r="r" b="b"/>
              <a:pathLst>
                <a:path w="3086" h="1285">
                  <a:moveTo>
                    <a:pt x="419" y="1277"/>
                  </a:moveTo>
                  <a:lnTo>
                    <a:pt x="3085" y="144"/>
                  </a:lnTo>
                  <a:lnTo>
                    <a:pt x="3022" y="0"/>
                  </a:lnTo>
                  <a:lnTo>
                    <a:pt x="0" y="1284"/>
                  </a:lnTo>
                  <a:lnTo>
                    <a:pt x="419" y="1277"/>
                  </a:lnTo>
                </a:path>
              </a:pathLst>
            </a:custGeom>
            <a:solidFill>
              <a:srgbClr val="828286"/>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21878" tIns="60939" rIns="121878" bIns="60939" anchor="ctr"/>
            <a:lstStyle/>
            <a:p>
              <a:endParaRPr lang="en-US" sz="900" dirty="0">
                <a:latin typeface="微软雅黑" panose="020B0503020204020204" pitchFamily="34" charset="-122"/>
              </a:endParaRPr>
            </a:p>
          </p:txBody>
        </p:sp>
        <p:sp>
          <p:nvSpPr>
            <p:cNvPr id="17" name="Freeform 20"/>
            <p:cNvSpPr>
              <a:spLocks noChangeArrowheads="1"/>
            </p:cNvSpPr>
            <p:nvPr/>
          </p:nvSpPr>
          <p:spPr bwMode="auto">
            <a:xfrm>
              <a:off x="12157926" y="4097957"/>
              <a:ext cx="2841169" cy="1341829"/>
            </a:xfrm>
            <a:custGeom>
              <a:avLst/>
              <a:gdLst>
                <a:gd name="G0" fmla="+- 1 0 0"/>
                <a:gd name="G1" fmla="+- 1 0 0"/>
                <a:gd name="G2" fmla="+- 1 0 0"/>
                <a:gd name="G3" fmla="+- 1429 0 0"/>
                <a:gd name="G4" fmla="+- 1 0 0"/>
                <a:gd name="T0" fmla="*/ 106527 w 3026"/>
                <a:gd name="T1" fmla="*/ 407523 h 1430"/>
                <a:gd name="T2" fmla="*/ 1066712 w 3026"/>
                <a:gd name="T3" fmla="*/ 0 h 1430"/>
                <a:gd name="T4" fmla="*/ 1088665 w 3026"/>
                <a:gd name="T5" fmla="*/ 51795 h 1430"/>
                <a:gd name="T6" fmla="*/ 0 w 3026"/>
                <a:gd name="T7" fmla="*/ 513990 h 1430"/>
                <a:gd name="T8" fmla="*/ 106527 w 3026"/>
                <a:gd name="T9" fmla="*/ 407523 h 1430"/>
              </a:gdLst>
              <a:ahLst/>
              <a:cxnLst>
                <a:cxn ang="0">
                  <a:pos x="T0" y="T1"/>
                </a:cxn>
                <a:cxn ang="0">
                  <a:pos x="T2" y="T3"/>
                </a:cxn>
                <a:cxn ang="0">
                  <a:pos x="T4" y="T5"/>
                </a:cxn>
                <a:cxn ang="0">
                  <a:pos x="T6" y="T7"/>
                </a:cxn>
                <a:cxn ang="0">
                  <a:pos x="T8" y="T9"/>
                </a:cxn>
              </a:cxnLst>
              <a:rect l="0" t="0" r="r" b="b"/>
              <a:pathLst>
                <a:path w="3026" h="1430">
                  <a:moveTo>
                    <a:pt x="296" y="1133"/>
                  </a:moveTo>
                  <a:lnTo>
                    <a:pt x="2964" y="0"/>
                  </a:lnTo>
                  <a:lnTo>
                    <a:pt x="3025" y="144"/>
                  </a:lnTo>
                  <a:lnTo>
                    <a:pt x="0" y="1429"/>
                  </a:lnTo>
                  <a:lnTo>
                    <a:pt x="296" y="1133"/>
                  </a:lnTo>
                </a:path>
              </a:pathLst>
            </a:custGeom>
            <a:solidFill>
              <a:schemeClr val="bg1">
                <a:lumMod val="65000"/>
              </a:schemeClr>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21878" tIns="60939" rIns="121878" bIns="60939" anchor="ctr"/>
            <a:lstStyle/>
            <a:p>
              <a:endParaRPr lang="en-US" sz="900" dirty="0">
                <a:latin typeface="微软雅黑" panose="020B0503020204020204" pitchFamily="34" charset="-122"/>
              </a:endParaRPr>
            </a:p>
          </p:txBody>
        </p:sp>
        <p:sp>
          <p:nvSpPr>
            <p:cNvPr id="18" name="Freeform 21"/>
            <p:cNvSpPr>
              <a:spLocks noChangeArrowheads="1"/>
            </p:cNvSpPr>
            <p:nvPr/>
          </p:nvSpPr>
          <p:spPr bwMode="auto">
            <a:xfrm>
              <a:off x="12157924" y="4234626"/>
              <a:ext cx="2899153" cy="1209302"/>
            </a:xfrm>
            <a:custGeom>
              <a:avLst/>
              <a:gdLst>
                <a:gd name="G0" fmla="+- 1 0 0"/>
                <a:gd name="G1" fmla="*/ 1 0 0"/>
                <a:gd name="G2" fmla="+- 1 0 0"/>
                <a:gd name="G3" fmla="+- 1285 0 0"/>
                <a:gd name="G4" fmla="+- 1 0 0"/>
                <a:gd name="T0" fmla="*/ 151093 w 3089"/>
                <a:gd name="T1" fmla="*/ 460666 h 1286"/>
                <a:gd name="T2" fmla="*/ 1110890 w 3089"/>
                <a:gd name="T3" fmla="*/ 52267 h 1286"/>
                <a:gd name="T4" fmla="*/ 1088226 w 3089"/>
                <a:gd name="T5" fmla="*/ 0 h 1286"/>
                <a:gd name="T6" fmla="*/ 0 w 3089"/>
                <a:gd name="T7" fmla="*/ 463190 h 1286"/>
                <a:gd name="T8" fmla="*/ 151093 w 3089"/>
                <a:gd name="T9" fmla="*/ 460666 h 1286"/>
              </a:gdLst>
              <a:ahLst/>
              <a:cxnLst>
                <a:cxn ang="0">
                  <a:pos x="T0" y="T1"/>
                </a:cxn>
                <a:cxn ang="0">
                  <a:pos x="T2" y="T3"/>
                </a:cxn>
                <a:cxn ang="0">
                  <a:pos x="T4" y="T5"/>
                </a:cxn>
                <a:cxn ang="0">
                  <a:pos x="T6" y="T7"/>
                </a:cxn>
                <a:cxn ang="0">
                  <a:pos x="T8" y="T9"/>
                </a:cxn>
              </a:cxnLst>
              <a:rect l="0" t="0" r="r" b="b"/>
              <a:pathLst>
                <a:path w="3089" h="1286">
                  <a:moveTo>
                    <a:pt x="420" y="1278"/>
                  </a:moveTo>
                  <a:lnTo>
                    <a:pt x="3088" y="145"/>
                  </a:lnTo>
                  <a:lnTo>
                    <a:pt x="3025" y="0"/>
                  </a:lnTo>
                  <a:lnTo>
                    <a:pt x="0" y="1285"/>
                  </a:lnTo>
                  <a:lnTo>
                    <a:pt x="420" y="1278"/>
                  </a:lnTo>
                </a:path>
              </a:pathLst>
            </a:custGeom>
            <a:solidFill>
              <a:schemeClr val="bg1">
                <a:lumMod val="50000"/>
              </a:schemeClr>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21878" tIns="60939" rIns="121878" bIns="60939" anchor="ctr"/>
            <a:lstStyle/>
            <a:p>
              <a:endParaRPr lang="en-US" sz="900" dirty="0">
                <a:latin typeface="微软雅黑" panose="020B0503020204020204" pitchFamily="34" charset="-122"/>
              </a:endParaRPr>
            </a:p>
          </p:txBody>
        </p:sp>
        <p:sp>
          <p:nvSpPr>
            <p:cNvPr id="19" name="Freeform 22"/>
            <p:cNvSpPr>
              <a:spLocks noChangeArrowheads="1"/>
            </p:cNvSpPr>
            <p:nvPr/>
          </p:nvSpPr>
          <p:spPr bwMode="auto">
            <a:xfrm>
              <a:off x="14560081" y="3770786"/>
              <a:ext cx="820046" cy="604652"/>
            </a:xfrm>
            <a:custGeom>
              <a:avLst/>
              <a:gdLst>
                <a:gd name="G0" fmla="+- 643 0 0"/>
                <a:gd name="G1" fmla="+- 643 0 0"/>
                <a:gd name="G2" fmla="+- 643 0 0"/>
                <a:gd name="G3" fmla="+- 1 0 0"/>
                <a:gd name="G4" fmla="+- 1 0 0"/>
                <a:gd name="G5" fmla="+- 1 0 0"/>
                <a:gd name="G6" fmla="+- 1 0 0"/>
                <a:gd name="G7" fmla="+- 1 0 0"/>
                <a:gd name="G8" fmla="+- 1 0 0"/>
                <a:gd name="G9" fmla="+- 1 0 0"/>
                <a:gd name="G10" fmla="+- 1 0 0"/>
                <a:gd name="G11" fmla="+- 643 0 0"/>
                <a:gd name="T0" fmla="*/ 0 w 875"/>
                <a:gd name="T1" fmla="*/ 231415 h 644"/>
                <a:gd name="T2" fmla="*/ 0 w 875"/>
                <a:gd name="T3" fmla="*/ 231415 h 644"/>
                <a:gd name="T4" fmla="*/ 116390 w 875"/>
                <a:gd name="T5" fmla="*/ 84936 h 644"/>
                <a:gd name="T6" fmla="*/ 313966 w 875"/>
                <a:gd name="T7" fmla="*/ 0 h 644"/>
                <a:gd name="T8" fmla="*/ 221644 w 875"/>
                <a:gd name="T9" fmla="*/ 137841 h 644"/>
                <a:gd name="T10" fmla="*/ 0 w 875"/>
                <a:gd name="T11" fmla="*/ 231415 h 644"/>
              </a:gdLst>
              <a:ahLst/>
              <a:cxnLst>
                <a:cxn ang="0">
                  <a:pos x="T0" y="T1"/>
                </a:cxn>
                <a:cxn ang="0">
                  <a:pos x="T2" y="T3"/>
                </a:cxn>
                <a:cxn ang="0">
                  <a:pos x="T4" y="T5"/>
                </a:cxn>
                <a:cxn ang="0">
                  <a:pos x="T6" y="T7"/>
                </a:cxn>
                <a:cxn ang="0">
                  <a:pos x="T8" y="T9"/>
                </a:cxn>
                <a:cxn ang="0">
                  <a:pos x="T10" y="T11"/>
                </a:cxn>
              </a:cxnLst>
              <a:rect l="0" t="0" r="r" b="b"/>
              <a:pathLst>
                <a:path w="875" h="644">
                  <a:moveTo>
                    <a:pt x="0" y="643"/>
                  </a:moveTo>
                  <a:lnTo>
                    <a:pt x="0" y="643"/>
                  </a:lnTo>
                  <a:cubicBezTo>
                    <a:pt x="0" y="643"/>
                    <a:pt x="58" y="347"/>
                    <a:pt x="324" y="236"/>
                  </a:cubicBezTo>
                  <a:cubicBezTo>
                    <a:pt x="589" y="122"/>
                    <a:pt x="874" y="0"/>
                    <a:pt x="874" y="0"/>
                  </a:cubicBezTo>
                  <a:cubicBezTo>
                    <a:pt x="617" y="383"/>
                    <a:pt x="617" y="383"/>
                    <a:pt x="617" y="383"/>
                  </a:cubicBezTo>
                  <a:lnTo>
                    <a:pt x="0" y="643"/>
                  </a:lnTo>
                </a:path>
              </a:pathLst>
            </a:custGeom>
            <a:solidFill>
              <a:schemeClr val="accent1">
                <a:lumMod val="75000"/>
              </a:schemeClr>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21878" tIns="60939" rIns="121878" bIns="60939" anchor="ctr"/>
            <a:lstStyle/>
            <a:p>
              <a:endParaRPr lang="en-US" sz="900" dirty="0">
                <a:latin typeface="微软雅黑" panose="020B0503020204020204" pitchFamily="34" charset="-122"/>
              </a:endParaRPr>
            </a:p>
          </p:txBody>
        </p:sp>
        <p:sp>
          <p:nvSpPr>
            <p:cNvPr id="20" name="Freeform 23"/>
            <p:cNvSpPr>
              <a:spLocks noChangeArrowheads="1"/>
            </p:cNvSpPr>
            <p:nvPr/>
          </p:nvSpPr>
          <p:spPr bwMode="auto">
            <a:xfrm>
              <a:off x="14597357" y="4218063"/>
              <a:ext cx="1006418" cy="401719"/>
            </a:xfrm>
            <a:custGeom>
              <a:avLst/>
              <a:gdLst>
                <a:gd name="G0" fmla="+- 263 0 0"/>
                <a:gd name="G1" fmla="+- 263 0 0"/>
                <a:gd name="G2" fmla="+- 263 0 0"/>
                <a:gd name="G3" fmla="+- 1 0 0"/>
                <a:gd name="G4" fmla="*/ 1 35987 45568"/>
                <a:gd name="G5" fmla="*/ 1 35987 55552"/>
                <a:gd name="G6" fmla="*/ G5 1 180"/>
                <a:gd name="G7" fmla="*/ G4 1 G6"/>
                <a:gd name="G8" fmla="+- 1 0 0"/>
                <a:gd name="G9" fmla="+- 1 0 0"/>
                <a:gd name="G10" fmla="+- 1 0 0"/>
                <a:gd name="G11" fmla="+- 1 0 0"/>
                <a:gd name="G12" fmla="+- 1 0 0"/>
                <a:gd name="G13" fmla="+- 1 0 0"/>
                <a:gd name="G14" fmla="+- 263 0 0"/>
                <a:gd name="T0" fmla="*/ 0 w 1071"/>
                <a:gd name="T1" fmla="*/ 94844 h 427"/>
                <a:gd name="T2" fmla="*/ 0 w 1071"/>
                <a:gd name="T3" fmla="*/ 94844 h 427"/>
                <a:gd name="T4" fmla="*/ 187298 w 1071"/>
                <a:gd name="T5" fmla="*/ 113236 h 427"/>
                <a:gd name="T6" fmla="*/ 385402 w 1071"/>
                <a:gd name="T7" fmla="*/ 28489 h 427"/>
                <a:gd name="T8" fmla="*/ 223317 w 1071"/>
                <a:gd name="T9" fmla="*/ 0 h 427"/>
                <a:gd name="T10" fmla="*/ 0 w 1071"/>
                <a:gd name="T11" fmla="*/ 94844 h 427"/>
              </a:gdLst>
              <a:ahLst/>
              <a:cxnLst>
                <a:cxn ang="0">
                  <a:pos x="T0" y="T1"/>
                </a:cxn>
                <a:cxn ang="0">
                  <a:pos x="T2" y="T3"/>
                </a:cxn>
                <a:cxn ang="0">
                  <a:pos x="T4" y="T5"/>
                </a:cxn>
                <a:cxn ang="0">
                  <a:pos x="T6" y="T7"/>
                </a:cxn>
                <a:cxn ang="0">
                  <a:pos x="T8" y="T9"/>
                </a:cxn>
                <a:cxn ang="0">
                  <a:pos x="T10" y="T11"/>
                </a:cxn>
              </a:cxnLst>
              <a:rect l="0" t="0" r="r" b="b"/>
              <a:pathLst>
                <a:path w="1071" h="427">
                  <a:moveTo>
                    <a:pt x="0" y="263"/>
                  </a:moveTo>
                  <a:lnTo>
                    <a:pt x="0" y="263"/>
                  </a:lnTo>
                  <a:cubicBezTo>
                    <a:pt x="0" y="263"/>
                    <a:pt x="254" y="426"/>
                    <a:pt x="520" y="314"/>
                  </a:cubicBezTo>
                  <a:cubicBezTo>
                    <a:pt x="786" y="200"/>
                    <a:pt x="1070" y="79"/>
                    <a:pt x="1070" y="79"/>
                  </a:cubicBezTo>
                  <a:cubicBezTo>
                    <a:pt x="620" y="0"/>
                    <a:pt x="620" y="0"/>
                    <a:pt x="620" y="0"/>
                  </a:cubicBezTo>
                  <a:lnTo>
                    <a:pt x="0" y="263"/>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21878" tIns="60939" rIns="121878" bIns="60939" anchor="ctr"/>
            <a:lstStyle/>
            <a:p>
              <a:endParaRPr lang="en-US" sz="900" dirty="0">
                <a:latin typeface="微软雅黑" panose="020B0503020204020204" pitchFamily="34" charset="-122"/>
              </a:endParaRPr>
            </a:p>
          </p:txBody>
        </p:sp>
      </p:grpSp>
      <p:sp>
        <p:nvSpPr>
          <p:cNvPr id="22" name="文本框 21"/>
          <p:cNvSpPr txBox="1"/>
          <p:nvPr/>
        </p:nvSpPr>
        <p:spPr>
          <a:xfrm>
            <a:off x="818724" y="5065038"/>
            <a:ext cx="2523566" cy="95410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在这里输入您的文字内容，或者将您的文字复制在这里，在这里输入您的文字内容，或者将您的文字复制在这里</a:t>
            </a:r>
            <a:endParaRPr lang="zh-CN" altLang="en-US" sz="1400" dirty="0"/>
          </a:p>
        </p:txBody>
      </p:sp>
      <p:sp>
        <p:nvSpPr>
          <p:cNvPr id="23" name="文本框 22"/>
          <p:cNvSpPr txBox="1"/>
          <p:nvPr/>
        </p:nvSpPr>
        <p:spPr>
          <a:xfrm>
            <a:off x="1090507" y="4653267"/>
            <a:ext cx="1980000" cy="400110"/>
          </a:xfrm>
          <a:prstGeom prst="rect">
            <a:avLst/>
          </a:prstGeom>
          <a:noFill/>
        </p:spPr>
        <p:txBody>
          <a:bodyPr wrap="square" rtlCol="0">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24" name="文本框 23"/>
          <p:cNvSpPr txBox="1"/>
          <p:nvPr/>
        </p:nvSpPr>
        <p:spPr>
          <a:xfrm>
            <a:off x="3531740" y="5065038"/>
            <a:ext cx="2523566" cy="95410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在这里输入您的文字内容，或者将您的文字复制在这里，在这里输入您的文字内容，或者将您的文字复制在这里</a:t>
            </a:r>
            <a:endParaRPr lang="zh-CN" altLang="en-US" sz="1400" dirty="0"/>
          </a:p>
        </p:txBody>
      </p:sp>
      <p:sp>
        <p:nvSpPr>
          <p:cNvPr id="25" name="文本框 24"/>
          <p:cNvSpPr txBox="1"/>
          <p:nvPr/>
        </p:nvSpPr>
        <p:spPr>
          <a:xfrm>
            <a:off x="3803523" y="4653267"/>
            <a:ext cx="1980000" cy="400110"/>
          </a:xfrm>
          <a:prstGeom prst="rect">
            <a:avLst/>
          </a:prstGeom>
          <a:noFill/>
        </p:spPr>
        <p:txBody>
          <a:bodyPr wrap="square" rtlCol="0">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26" name="文本框 25"/>
          <p:cNvSpPr txBox="1"/>
          <p:nvPr/>
        </p:nvSpPr>
        <p:spPr>
          <a:xfrm>
            <a:off x="6244756" y="5065038"/>
            <a:ext cx="2523566" cy="95410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在这里输入您的文字内容，或者将您的文字复制在这里，在这里输入您的文字内容，或者将您的文字复制在这里</a:t>
            </a:r>
            <a:endParaRPr lang="zh-CN" altLang="en-US" sz="1400" dirty="0"/>
          </a:p>
        </p:txBody>
      </p:sp>
      <p:sp>
        <p:nvSpPr>
          <p:cNvPr id="27" name="文本框 26"/>
          <p:cNvSpPr txBox="1"/>
          <p:nvPr/>
        </p:nvSpPr>
        <p:spPr>
          <a:xfrm>
            <a:off x="6516539" y="4653267"/>
            <a:ext cx="1980000" cy="400110"/>
          </a:xfrm>
          <a:prstGeom prst="rect">
            <a:avLst/>
          </a:prstGeom>
          <a:noFill/>
        </p:spPr>
        <p:txBody>
          <a:bodyPr wrap="square" rtlCol="0">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28" name="文本框 27"/>
          <p:cNvSpPr txBox="1"/>
          <p:nvPr/>
        </p:nvSpPr>
        <p:spPr>
          <a:xfrm>
            <a:off x="8957773" y="5065038"/>
            <a:ext cx="2523566" cy="95410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在这里输入您的文字内容，或者将您的文字复制在这里，在这里输入您的文字内容，或者将您的文字复制在这里</a:t>
            </a:r>
            <a:endParaRPr lang="zh-CN" altLang="en-US" sz="1400" dirty="0"/>
          </a:p>
        </p:txBody>
      </p:sp>
      <p:sp>
        <p:nvSpPr>
          <p:cNvPr id="29" name="文本框 28"/>
          <p:cNvSpPr txBox="1"/>
          <p:nvPr/>
        </p:nvSpPr>
        <p:spPr>
          <a:xfrm>
            <a:off x="9229556" y="4653267"/>
            <a:ext cx="1980000" cy="400110"/>
          </a:xfrm>
          <a:prstGeom prst="rect">
            <a:avLst/>
          </a:prstGeom>
          <a:noFill/>
        </p:spPr>
        <p:txBody>
          <a:bodyPr wrap="square" rtlCol="0">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grpSp>
        <p:nvGrpSpPr>
          <p:cNvPr id="30" name="Group 20"/>
          <p:cNvGrpSpPr>
            <a:grpSpLocks noChangeAspect="1"/>
          </p:cNvGrpSpPr>
          <p:nvPr/>
        </p:nvGrpSpPr>
        <p:grpSpPr>
          <a:xfrm>
            <a:off x="4577523" y="3989397"/>
            <a:ext cx="432000" cy="299221"/>
            <a:chOff x="7416800" y="1122363"/>
            <a:chExt cx="366713" cy="254000"/>
          </a:xfrm>
          <a:solidFill>
            <a:schemeClr val="bg1"/>
          </a:solidFill>
        </p:grpSpPr>
        <p:sp>
          <p:nvSpPr>
            <p:cNvPr id="31" name="Freeform 48"/>
            <p:cNvSpPr>
              <a:spLocks noEditPoints="1"/>
            </p:cNvSpPr>
            <p:nvPr/>
          </p:nvSpPr>
          <p:spPr bwMode="auto">
            <a:xfrm>
              <a:off x="7416800" y="1122363"/>
              <a:ext cx="260350" cy="254000"/>
            </a:xfrm>
            <a:custGeom>
              <a:avLst/>
              <a:gdLst>
                <a:gd name="T0" fmla="*/ 86 w 99"/>
                <a:gd name="T1" fmla="*/ 59 h 97"/>
                <a:gd name="T2" fmla="*/ 99 w 99"/>
                <a:gd name="T3" fmla="*/ 53 h 97"/>
                <a:gd name="T4" fmla="*/ 99 w 99"/>
                <a:gd name="T5" fmla="*/ 42 h 97"/>
                <a:gd name="T6" fmla="*/ 86 w 99"/>
                <a:gd name="T7" fmla="*/ 37 h 97"/>
                <a:gd name="T8" fmla="*/ 83 w 99"/>
                <a:gd name="T9" fmla="*/ 31 h 97"/>
                <a:gd name="T10" fmla="*/ 89 w 99"/>
                <a:gd name="T11" fmla="*/ 17 h 97"/>
                <a:gd name="T12" fmla="*/ 81 w 99"/>
                <a:gd name="T13" fmla="*/ 10 h 97"/>
                <a:gd name="T14" fmla="*/ 67 w 99"/>
                <a:gd name="T15" fmla="*/ 15 h 97"/>
                <a:gd name="T16" fmla="*/ 61 w 99"/>
                <a:gd name="T17" fmla="*/ 13 h 97"/>
                <a:gd name="T18" fmla="*/ 55 w 99"/>
                <a:gd name="T19" fmla="*/ 0 h 97"/>
                <a:gd name="T20" fmla="*/ 44 w 99"/>
                <a:gd name="T21" fmla="*/ 0 h 97"/>
                <a:gd name="T22" fmla="*/ 39 w 99"/>
                <a:gd name="T23" fmla="*/ 13 h 97"/>
                <a:gd name="T24" fmla="*/ 32 w 99"/>
                <a:gd name="T25" fmla="*/ 15 h 97"/>
                <a:gd name="T26" fmla="*/ 19 w 99"/>
                <a:gd name="T27" fmla="*/ 10 h 97"/>
                <a:gd name="T28" fmla="*/ 11 w 99"/>
                <a:gd name="T29" fmla="*/ 18 h 97"/>
                <a:gd name="T30" fmla="*/ 16 w 99"/>
                <a:gd name="T31" fmla="*/ 31 h 97"/>
                <a:gd name="T32" fmla="*/ 14 w 99"/>
                <a:gd name="T33" fmla="*/ 37 h 97"/>
                <a:gd name="T34" fmla="*/ 0 w 99"/>
                <a:gd name="T35" fmla="*/ 43 h 97"/>
                <a:gd name="T36" fmla="*/ 0 w 99"/>
                <a:gd name="T37" fmla="*/ 54 h 97"/>
                <a:gd name="T38" fmla="*/ 14 w 99"/>
                <a:gd name="T39" fmla="*/ 59 h 97"/>
                <a:gd name="T40" fmla="*/ 16 w 99"/>
                <a:gd name="T41" fmla="*/ 65 h 97"/>
                <a:gd name="T42" fmla="*/ 11 w 99"/>
                <a:gd name="T43" fmla="*/ 79 h 97"/>
                <a:gd name="T44" fmla="*/ 19 w 99"/>
                <a:gd name="T45" fmla="*/ 86 h 97"/>
                <a:gd name="T46" fmla="*/ 33 w 99"/>
                <a:gd name="T47" fmla="*/ 81 h 97"/>
                <a:gd name="T48" fmla="*/ 39 w 99"/>
                <a:gd name="T49" fmla="*/ 83 h 97"/>
                <a:gd name="T50" fmla="*/ 45 w 99"/>
                <a:gd name="T51" fmla="*/ 97 h 97"/>
                <a:gd name="T52" fmla="*/ 56 w 99"/>
                <a:gd name="T53" fmla="*/ 97 h 97"/>
                <a:gd name="T54" fmla="*/ 61 w 99"/>
                <a:gd name="T55" fmla="*/ 83 h 97"/>
                <a:gd name="T56" fmla="*/ 67 w 99"/>
                <a:gd name="T57" fmla="*/ 81 h 97"/>
                <a:gd name="T58" fmla="*/ 81 w 99"/>
                <a:gd name="T59" fmla="*/ 86 h 97"/>
                <a:gd name="T60" fmla="*/ 89 w 99"/>
                <a:gd name="T61" fmla="*/ 78 h 97"/>
                <a:gd name="T62" fmla="*/ 83 w 99"/>
                <a:gd name="T63" fmla="*/ 65 h 97"/>
                <a:gd name="T64" fmla="*/ 86 w 99"/>
                <a:gd name="T65" fmla="*/ 59 h 97"/>
                <a:gd name="T66" fmla="*/ 50 w 99"/>
                <a:gd name="T67" fmla="*/ 64 h 97"/>
                <a:gd name="T68" fmla="*/ 34 w 99"/>
                <a:gd name="T69" fmla="*/ 48 h 97"/>
                <a:gd name="T70" fmla="*/ 50 w 99"/>
                <a:gd name="T71" fmla="*/ 33 h 97"/>
                <a:gd name="T72" fmla="*/ 66 w 99"/>
                <a:gd name="T73" fmla="*/ 48 h 97"/>
                <a:gd name="T74" fmla="*/ 50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6" y="59"/>
                  </a:moveTo>
                  <a:cubicBezTo>
                    <a:pt x="86" y="59"/>
                    <a:pt x="99" y="54"/>
                    <a:pt x="99" y="53"/>
                  </a:cubicBezTo>
                  <a:cubicBezTo>
                    <a:pt x="99" y="42"/>
                    <a:pt x="99" y="42"/>
                    <a:pt x="99" y="42"/>
                  </a:cubicBezTo>
                  <a:cubicBezTo>
                    <a:pt x="99" y="42"/>
                    <a:pt x="86" y="37"/>
                    <a:pt x="86" y="37"/>
                  </a:cubicBezTo>
                  <a:cubicBezTo>
                    <a:pt x="83" y="31"/>
                    <a:pt x="83" y="31"/>
                    <a:pt x="83" y="31"/>
                  </a:cubicBezTo>
                  <a:cubicBezTo>
                    <a:pt x="83" y="31"/>
                    <a:pt x="89" y="18"/>
                    <a:pt x="89" y="17"/>
                  </a:cubicBezTo>
                  <a:cubicBezTo>
                    <a:pt x="81" y="10"/>
                    <a:pt x="81" y="10"/>
                    <a:pt x="81" y="10"/>
                  </a:cubicBezTo>
                  <a:cubicBezTo>
                    <a:pt x="80" y="9"/>
                    <a:pt x="67" y="15"/>
                    <a:pt x="67" y="15"/>
                  </a:cubicBezTo>
                  <a:cubicBezTo>
                    <a:pt x="61" y="13"/>
                    <a:pt x="61" y="13"/>
                    <a:pt x="61" y="13"/>
                  </a:cubicBezTo>
                  <a:cubicBezTo>
                    <a:pt x="61" y="13"/>
                    <a:pt x="56" y="0"/>
                    <a:pt x="55" y="0"/>
                  </a:cubicBezTo>
                  <a:cubicBezTo>
                    <a:pt x="44" y="0"/>
                    <a:pt x="44" y="0"/>
                    <a:pt x="44" y="0"/>
                  </a:cubicBezTo>
                  <a:cubicBezTo>
                    <a:pt x="43" y="0"/>
                    <a:pt x="39" y="13"/>
                    <a:pt x="39" y="13"/>
                  </a:cubicBezTo>
                  <a:cubicBezTo>
                    <a:pt x="32" y="15"/>
                    <a:pt x="32" y="15"/>
                    <a:pt x="32" y="15"/>
                  </a:cubicBezTo>
                  <a:cubicBezTo>
                    <a:pt x="32" y="15"/>
                    <a:pt x="19" y="10"/>
                    <a:pt x="19" y="10"/>
                  </a:cubicBezTo>
                  <a:cubicBezTo>
                    <a:pt x="11" y="18"/>
                    <a:pt x="11" y="18"/>
                    <a:pt x="11" y="18"/>
                  </a:cubicBezTo>
                  <a:cubicBezTo>
                    <a:pt x="10" y="18"/>
                    <a:pt x="16" y="31"/>
                    <a:pt x="16" y="31"/>
                  </a:cubicBezTo>
                  <a:cubicBezTo>
                    <a:pt x="14" y="37"/>
                    <a:pt x="14" y="37"/>
                    <a:pt x="14" y="37"/>
                  </a:cubicBezTo>
                  <a:cubicBezTo>
                    <a:pt x="14" y="37"/>
                    <a:pt x="0" y="42"/>
                    <a:pt x="0" y="43"/>
                  </a:cubicBezTo>
                  <a:cubicBezTo>
                    <a:pt x="0" y="54"/>
                    <a:pt x="0" y="54"/>
                    <a:pt x="0" y="54"/>
                  </a:cubicBezTo>
                  <a:cubicBezTo>
                    <a:pt x="0" y="54"/>
                    <a:pt x="14" y="59"/>
                    <a:pt x="14" y="59"/>
                  </a:cubicBezTo>
                  <a:cubicBezTo>
                    <a:pt x="16" y="65"/>
                    <a:pt x="16" y="65"/>
                    <a:pt x="16" y="65"/>
                  </a:cubicBezTo>
                  <a:cubicBezTo>
                    <a:pt x="16" y="65"/>
                    <a:pt x="11" y="78"/>
                    <a:pt x="11" y="79"/>
                  </a:cubicBezTo>
                  <a:cubicBezTo>
                    <a:pt x="19" y="86"/>
                    <a:pt x="19" y="86"/>
                    <a:pt x="19" y="86"/>
                  </a:cubicBezTo>
                  <a:cubicBezTo>
                    <a:pt x="19" y="87"/>
                    <a:pt x="33" y="81"/>
                    <a:pt x="33" y="81"/>
                  </a:cubicBezTo>
                  <a:cubicBezTo>
                    <a:pt x="39" y="83"/>
                    <a:pt x="39" y="83"/>
                    <a:pt x="39" y="83"/>
                  </a:cubicBezTo>
                  <a:cubicBezTo>
                    <a:pt x="39" y="83"/>
                    <a:pt x="44" y="97"/>
                    <a:pt x="45" y="97"/>
                  </a:cubicBezTo>
                  <a:cubicBezTo>
                    <a:pt x="56" y="97"/>
                    <a:pt x="56" y="97"/>
                    <a:pt x="56" y="97"/>
                  </a:cubicBezTo>
                  <a:cubicBezTo>
                    <a:pt x="56" y="97"/>
                    <a:pt x="61" y="83"/>
                    <a:pt x="61" y="83"/>
                  </a:cubicBezTo>
                  <a:cubicBezTo>
                    <a:pt x="67" y="81"/>
                    <a:pt x="67" y="81"/>
                    <a:pt x="67" y="81"/>
                  </a:cubicBezTo>
                  <a:cubicBezTo>
                    <a:pt x="67" y="81"/>
                    <a:pt x="81" y="86"/>
                    <a:pt x="81" y="86"/>
                  </a:cubicBezTo>
                  <a:cubicBezTo>
                    <a:pt x="89" y="78"/>
                    <a:pt x="89" y="78"/>
                    <a:pt x="89" y="78"/>
                  </a:cubicBezTo>
                  <a:cubicBezTo>
                    <a:pt x="89" y="78"/>
                    <a:pt x="83" y="65"/>
                    <a:pt x="83" y="65"/>
                  </a:cubicBezTo>
                  <a:lnTo>
                    <a:pt x="86" y="59"/>
                  </a:lnTo>
                  <a:close/>
                  <a:moveTo>
                    <a:pt x="50" y="64"/>
                  </a:moveTo>
                  <a:cubicBezTo>
                    <a:pt x="41" y="64"/>
                    <a:pt x="34" y="57"/>
                    <a:pt x="34" y="48"/>
                  </a:cubicBezTo>
                  <a:cubicBezTo>
                    <a:pt x="34" y="39"/>
                    <a:pt x="41" y="33"/>
                    <a:pt x="50" y="33"/>
                  </a:cubicBezTo>
                  <a:cubicBezTo>
                    <a:pt x="59" y="33"/>
                    <a:pt x="66" y="39"/>
                    <a:pt x="66" y="48"/>
                  </a:cubicBezTo>
                  <a:cubicBezTo>
                    <a:pt x="66" y="57"/>
                    <a:pt x="59" y="64"/>
                    <a:pt x="5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ea"/>
                <a:ea typeface="+mj-ea"/>
              </a:endParaRPr>
            </a:p>
          </p:txBody>
        </p:sp>
        <p:sp>
          <p:nvSpPr>
            <p:cNvPr id="32" name="Freeform 49"/>
            <p:cNvSpPr>
              <a:spLocks noEditPoints="1"/>
            </p:cNvSpPr>
            <p:nvPr/>
          </p:nvSpPr>
          <p:spPr bwMode="auto">
            <a:xfrm>
              <a:off x="7661275" y="1247775"/>
              <a:ext cx="122238" cy="123825"/>
            </a:xfrm>
            <a:custGeom>
              <a:avLst/>
              <a:gdLst>
                <a:gd name="T0" fmla="*/ 41 w 47"/>
                <a:gd name="T1" fmla="*/ 22 h 47"/>
                <a:gd name="T2" fmla="*/ 41 w 47"/>
                <a:gd name="T3" fmla="*/ 19 h 47"/>
                <a:gd name="T4" fmla="*/ 45 w 47"/>
                <a:gd name="T5" fmla="*/ 13 h 47"/>
                <a:gd name="T6" fmla="*/ 42 w 47"/>
                <a:gd name="T7" fmla="*/ 9 h 47"/>
                <a:gd name="T8" fmla="*/ 35 w 47"/>
                <a:gd name="T9" fmla="*/ 10 h 47"/>
                <a:gd name="T10" fmla="*/ 33 w 47"/>
                <a:gd name="T11" fmla="*/ 8 h 47"/>
                <a:gd name="T12" fmla="*/ 32 w 47"/>
                <a:gd name="T13" fmla="*/ 1 h 47"/>
                <a:gd name="T14" fmla="*/ 27 w 47"/>
                <a:gd name="T15" fmla="*/ 0 h 47"/>
                <a:gd name="T16" fmla="*/ 22 w 47"/>
                <a:gd name="T17" fmla="*/ 6 h 47"/>
                <a:gd name="T18" fmla="*/ 19 w 47"/>
                <a:gd name="T19" fmla="*/ 6 h 47"/>
                <a:gd name="T20" fmla="*/ 14 w 47"/>
                <a:gd name="T21" fmla="*/ 2 h 47"/>
                <a:gd name="T22" fmla="*/ 9 w 47"/>
                <a:gd name="T23" fmla="*/ 5 h 47"/>
                <a:gd name="T24" fmla="*/ 10 w 47"/>
                <a:gd name="T25" fmla="*/ 12 h 47"/>
                <a:gd name="T26" fmla="*/ 9 w 47"/>
                <a:gd name="T27" fmla="*/ 14 h 47"/>
                <a:gd name="T28" fmla="*/ 2 w 47"/>
                <a:gd name="T29" fmla="*/ 16 h 47"/>
                <a:gd name="T30" fmla="*/ 0 w 47"/>
                <a:gd name="T31" fmla="*/ 21 h 47"/>
                <a:gd name="T32" fmla="*/ 6 w 47"/>
                <a:gd name="T33" fmla="*/ 25 h 47"/>
                <a:gd name="T34" fmla="*/ 6 w 47"/>
                <a:gd name="T35" fmla="*/ 28 h 47"/>
                <a:gd name="T36" fmla="*/ 2 w 47"/>
                <a:gd name="T37" fmla="*/ 34 h 47"/>
                <a:gd name="T38" fmla="*/ 5 w 47"/>
                <a:gd name="T39" fmla="*/ 38 h 47"/>
                <a:gd name="T40" fmla="*/ 12 w 47"/>
                <a:gd name="T41" fmla="*/ 37 h 47"/>
                <a:gd name="T42" fmla="*/ 14 w 47"/>
                <a:gd name="T43" fmla="*/ 39 h 47"/>
                <a:gd name="T44" fmla="*/ 16 w 47"/>
                <a:gd name="T45" fmla="*/ 46 h 47"/>
                <a:gd name="T46" fmla="*/ 20 w 47"/>
                <a:gd name="T47" fmla="*/ 47 h 47"/>
                <a:gd name="T48" fmla="*/ 25 w 47"/>
                <a:gd name="T49" fmla="*/ 42 h 47"/>
                <a:gd name="T50" fmla="*/ 28 w 47"/>
                <a:gd name="T51" fmla="*/ 41 h 47"/>
                <a:gd name="T52" fmla="*/ 33 w 47"/>
                <a:gd name="T53" fmla="*/ 45 h 47"/>
                <a:gd name="T54" fmla="*/ 38 w 47"/>
                <a:gd name="T55" fmla="*/ 42 h 47"/>
                <a:gd name="T56" fmla="*/ 37 w 47"/>
                <a:gd name="T57" fmla="*/ 35 h 47"/>
                <a:gd name="T58" fmla="*/ 39 w 47"/>
                <a:gd name="T59" fmla="*/ 33 h 47"/>
                <a:gd name="T60" fmla="*/ 45 w 47"/>
                <a:gd name="T61" fmla="*/ 32 h 47"/>
                <a:gd name="T62" fmla="*/ 47 w 47"/>
                <a:gd name="T63" fmla="*/ 27 h 47"/>
                <a:gd name="T64" fmla="*/ 41 w 47"/>
                <a:gd name="T65" fmla="*/ 22 h 47"/>
                <a:gd name="T66" fmla="*/ 31 w 47"/>
                <a:gd name="T67" fmla="*/ 25 h 47"/>
                <a:gd name="T68" fmla="*/ 22 w 47"/>
                <a:gd name="T69" fmla="*/ 31 h 47"/>
                <a:gd name="T70" fmla="*/ 16 w 47"/>
                <a:gd name="T71" fmla="*/ 22 h 47"/>
                <a:gd name="T72" fmla="*/ 25 w 47"/>
                <a:gd name="T73" fmla="*/ 16 h 47"/>
                <a:gd name="T74" fmla="*/ 31 w 47"/>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7">
                  <a:moveTo>
                    <a:pt x="41" y="22"/>
                  </a:moveTo>
                  <a:cubicBezTo>
                    <a:pt x="41" y="19"/>
                    <a:pt x="41" y="19"/>
                    <a:pt x="41" y="19"/>
                  </a:cubicBezTo>
                  <a:cubicBezTo>
                    <a:pt x="41" y="19"/>
                    <a:pt x="45" y="14"/>
                    <a:pt x="45" y="13"/>
                  </a:cubicBezTo>
                  <a:cubicBezTo>
                    <a:pt x="42" y="9"/>
                    <a:pt x="42" y="9"/>
                    <a:pt x="42" y="9"/>
                  </a:cubicBezTo>
                  <a:cubicBezTo>
                    <a:pt x="42" y="9"/>
                    <a:pt x="35" y="10"/>
                    <a:pt x="35" y="10"/>
                  </a:cubicBezTo>
                  <a:cubicBezTo>
                    <a:pt x="33" y="8"/>
                    <a:pt x="33" y="8"/>
                    <a:pt x="33" y="8"/>
                  </a:cubicBezTo>
                  <a:cubicBezTo>
                    <a:pt x="33" y="8"/>
                    <a:pt x="32" y="1"/>
                    <a:pt x="32" y="1"/>
                  </a:cubicBezTo>
                  <a:cubicBezTo>
                    <a:pt x="27" y="0"/>
                    <a:pt x="27" y="0"/>
                    <a:pt x="27" y="0"/>
                  </a:cubicBezTo>
                  <a:cubicBezTo>
                    <a:pt x="26" y="0"/>
                    <a:pt x="22" y="6"/>
                    <a:pt x="22" y="6"/>
                  </a:cubicBezTo>
                  <a:cubicBezTo>
                    <a:pt x="19" y="6"/>
                    <a:pt x="19" y="6"/>
                    <a:pt x="19" y="6"/>
                  </a:cubicBezTo>
                  <a:cubicBezTo>
                    <a:pt x="19" y="6"/>
                    <a:pt x="14" y="2"/>
                    <a:pt x="14" y="2"/>
                  </a:cubicBezTo>
                  <a:cubicBezTo>
                    <a:pt x="9" y="5"/>
                    <a:pt x="9" y="5"/>
                    <a:pt x="9" y="5"/>
                  </a:cubicBezTo>
                  <a:cubicBezTo>
                    <a:pt x="9" y="5"/>
                    <a:pt x="10" y="12"/>
                    <a:pt x="10" y="12"/>
                  </a:cubicBezTo>
                  <a:cubicBezTo>
                    <a:pt x="9" y="14"/>
                    <a:pt x="9" y="14"/>
                    <a:pt x="9" y="14"/>
                  </a:cubicBezTo>
                  <a:cubicBezTo>
                    <a:pt x="9" y="14"/>
                    <a:pt x="2" y="15"/>
                    <a:pt x="2" y="16"/>
                  </a:cubicBezTo>
                  <a:cubicBezTo>
                    <a:pt x="0" y="21"/>
                    <a:pt x="0" y="21"/>
                    <a:pt x="0" y="21"/>
                  </a:cubicBezTo>
                  <a:cubicBezTo>
                    <a:pt x="0" y="21"/>
                    <a:pt x="6" y="25"/>
                    <a:pt x="6" y="25"/>
                  </a:cubicBezTo>
                  <a:cubicBezTo>
                    <a:pt x="6" y="28"/>
                    <a:pt x="6" y="28"/>
                    <a:pt x="6" y="28"/>
                  </a:cubicBezTo>
                  <a:cubicBezTo>
                    <a:pt x="6" y="28"/>
                    <a:pt x="2" y="34"/>
                    <a:pt x="2" y="34"/>
                  </a:cubicBezTo>
                  <a:cubicBezTo>
                    <a:pt x="5" y="38"/>
                    <a:pt x="5" y="38"/>
                    <a:pt x="5" y="38"/>
                  </a:cubicBezTo>
                  <a:cubicBezTo>
                    <a:pt x="5" y="39"/>
                    <a:pt x="12" y="37"/>
                    <a:pt x="12" y="37"/>
                  </a:cubicBezTo>
                  <a:cubicBezTo>
                    <a:pt x="14" y="39"/>
                    <a:pt x="14" y="39"/>
                    <a:pt x="14" y="39"/>
                  </a:cubicBezTo>
                  <a:cubicBezTo>
                    <a:pt x="14" y="39"/>
                    <a:pt x="15" y="46"/>
                    <a:pt x="16" y="46"/>
                  </a:cubicBezTo>
                  <a:cubicBezTo>
                    <a:pt x="20" y="47"/>
                    <a:pt x="20" y="47"/>
                    <a:pt x="20" y="47"/>
                  </a:cubicBezTo>
                  <a:cubicBezTo>
                    <a:pt x="21" y="47"/>
                    <a:pt x="25" y="42"/>
                    <a:pt x="25" y="42"/>
                  </a:cubicBezTo>
                  <a:cubicBezTo>
                    <a:pt x="28" y="41"/>
                    <a:pt x="28" y="41"/>
                    <a:pt x="28" y="41"/>
                  </a:cubicBezTo>
                  <a:cubicBezTo>
                    <a:pt x="28" y="41"/>
                    <a:pt x="33" y="45"/>
                    <a:pt x="33" y="45"/>
                  </a:cubicBezTo>
                  <a:cubicBezTo>
                    <a:pt x="38" y="42"/>
                    <a:pt x="38" y="42"/>
                    <a:pt x="38" y="42"/>
                  </a:cubicBezTo>
                  <a:cubicBezTo>
                    <a:pt x="38" y="42"/>
                    <a:pt x="37" y="35"/>
                    <a:pt x="37" y="35"/>
                  </a:cubicBezTo>
                  <a:cubicBezTo>
                    <a:pt x="39" y="33"/>
                    <a:pt x="39" y="33"/>
                    <a:pt x="39" y="33"/>
                  </a:cubicBezTo>
                  <a:cubicBezTo>
                    <a:pt x="39" y="33"/>
                    <a:pt x="45" y="32"/>
                    <a:pt x="45" y="32"/>
                  </a:cubicBezTo>
                  <a:cubicBezTo>
                    <a:pt x="47" y="27"/>
                    <a:pt x="47" y="27"/>
                    <a:pt x="47" y="27"/>
                  </a:cubicBezTo>
                  <a:cubicBezTo>
                    <a:pt x="47" y="26"/>
                    <a:pt x="41" y="22"/>
                    <a:pt x="41" y="22"/>
                  </a:cubicBezTo>
                  <a:close/>
                  <a:moveTo>
                    <a:pt x="31" y="25"/>
                  </a:moveTo>
                  <a:cubicBezTo>
                    <a:pt x="30" y="29"/>
                    <a:pt x="26" y="32"/>
                    <a:pt x="22" y="31"/>
                  </a:cubicBezTo>
                  <a:cubicBezTo>
                    <a:pt x="18" y="30"/>
                    <a:pt x="15" y="26"/>
                    <a:pt x="16" y="22"/>
                  </a:cubicBezTo>
                  <a:cubicBezTo>
                    <a:pt x="17" y="18"/>
                    <a:pt x="21" y="15"/>
                    <a:pt x="25" y="16"/>
                  </a:cubicBezTo>
                  <a:cubicBezTo>
                    <a:pt x="29" y="17"/>
                    <a:pt x="32" y="21"/>
                    <a:pt x="31"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ea"/>
                <a:ea typeface="+mj-ea"/>
              </a:endParaRPr>
            </a:p>
          </p:txBody>
        </p:sp>
      </p:grpSp>
      <p:sp>
        <p:nvSpPr>
          <p:cNvPr id="33" name="Freeform 35"/>
          <p:cNvSpPr>
            <a:spLocks noChangeAspect="1"/>
          </p:cNvSpPr>
          <p:nvPr/>
        </p:nvSpPr>
        <p:spPr bwMode="auto">
          <a:xfrm>
            <a:off x="1900507" y="3960425"/>
            <a:ext cx="360000" cy="357165"/>
          </a:xfrm>
          <a:custGeom>
            <a:avLst/>
            <a:gdLst>
              <a:gd name="T0" fmla="*/ 597 w 1245"/>
              <a:gd name="T1" fmla="*/ 1 h 1242"/>
              <a:gd name="T2" fmla="*/ 876 w 1245"/>
              <a:gd name="T3" fmla="*/ 315 h 1242"/>
              <a:gd name="T4" fmla="*/ 1006 w 1245"/>
              <a:gd name="T5" fmla="*/ 323 h 1242"/>
              <a:gd name="T6" fmla="*/ 1219 w 1245"/>
              <a:gd name="T7" fmla="*/ 438 h 1242"/>
              <a:gd name="T8" fmla="*/ 991 w 1245"/>
              <a:gd name="T9" fmla="*/ 755 h 1242"/>
              <a:gd name="T10" fmla="*/ 965 w 1245"/>
              <a:gd name="T11" fmla="*/ 1153 h 1242"/>
              <a:gd name="T12" fmla="*/ 630 w 1245"/>
              <a:gd name="T13" fmla="*/ 1026 h 1242"/>
              <a:gd name="T14" fmla="*/ 254 w 1245"/>
              <a:gd name="T15" fmla="*/ 1141 h 1242"/>
              <a:gd name="T16" fmla="*/ 254 w 1245"/>
              <a:gd name="T17" fmla="*/ 744 h 1242"/>
              <a:gd name="T18" fmla="*/ 24 w 1245"/>
              <a:gd name="T19" fmla="*/ 485 h 1242"/>
              <a:gd name="T20" fmla="*/ 229 w 1245"/>
              <a:gd name="T21" fmla="*/ 323 h 1242"/>
              <a:gd name="T22" fmla="*/ 394 w 1245"/>
              <a:gd name="T23" fmla="*/ 303 h 1242"/>
              <a:gd name="T24" fmla="*/ 548 w 1245"/>
              <a:gd name="T25" fmla="*/ 21 h 1242"/>
              <a:gd name="T26" fmla="*/ 597 w 1245"/>
              <a:gd name="T27" fmla="*/ 1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45" h="1242">
                <a:moveTo>
                  <a:pt x="597" y="1"/>
                </a:moveTo>
                <a:cubicBezTo>
                  <a:pt x="814" y="0"/>
                  <a:pt x="729" y="256"/>
                  <a:pt x="876" y="315"/>
                </a:cubicBezTo>
                <a:cubicBezTo>
                  <a:pt x="912" y="329"/>
                  <a:pt x="962" y="316"/>
                  <a:pt x="1006" y="323"/>
                </a:cubicBezTo>
                <a:cubicBezTo>
                  <a:pt x="1102" y="338"/>
                  <a:pt x="1204" y="343"/>
                  <a:pt x="1219" y="438"/>
                </a:cubicBezTo>
                <a:cubicBezTo>
                  <a:pt x="1245" y="597"/>
                  <a:pt x="1018" y="652"/>
                  <a:pt x="991" y="755"/>
                </a:cubicBezTo>
                <a:cubicBezTo>
                  <a:pt x="963" y="867"/>
                  <a:pt x="1142" y="1099"/>
                  <a:pt x="965" y="1153"/>
                </a:cubicBezTo>
                <a:cubicBezTo>
                  <a:pt x="814" y="1199"/>
                  <a:pt x="740" y="1044"/>
                  <a:pt x="630" y="1026"/>
                </a:cubicBezTo>
                <a:cubicBezTo>
                  <a:pt x="505" y="1005"/>
                  <a:pt x="422" y="1242"/>
                  <a:pt x="254" y="1141"/>
                </a:cubicBezTo>
                <a:cubicBezTo>
                  <a:pt x="119" y="1059"/>
                  <a:pt x="293" y="869"/>
                  <a:pt x="254" y="744"/>
                </a:cubicBezTo>
                <a:cubicBezTo>
                  <a:pt x="223" y="645"/>
                  <a:pt x="48" y="620"/>
                  <a:pt x="24" y="485"/>
                </a:cubicBezTo>
                <a:cubicBezTo>
                  <a:pt x="0" y="352"/>
                  <a:pt x="132" y="339"/>
                  <a:pt x="229" y="323"/>
                </a:cubicBezTo>
                <a:cubicBezTo>
                  <a:pt x="290" y="314"/>
                  <a:pt x="356" y="333"/>
                  <a:pt x="394" y="303"/>
                </a:cubicBezTo>
                <a:cubicBezTo>
                  <a:pt x="473" y="239"/>
                  <a:pt x="465" y="83"/>
                  <a:pt x="548" y="21"/>
                </a:cubicBezTo>
                <a:cubicBezTo>
                  <a:pt x="564" y="14"/>
                  <a:pt x="581" y="8"/>
                  <a:pt x="59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75"/>
          <p:cNvSpPr>
            <a:spLocks noChangeAspect="1" noEditPoints="1"/>
          </p:cNvSpPr>
          <p:nvPr/>
        </p:nvSpPr>
        <p:spPr bwMode="auto">
          <a:xfrm>
            <a:off x="10093536" y="3944927"/>
            <a:ext cx="252041" cy="410730"/>
          </a:xfrm>
          <a:custGeom>
            <a:avLst/>
            <a:gdLst>
              <a:gd name="T0" fmla="*/ 183 w 800"/>
              <a:gd name="T1" fmla="*/ 187 h 1294"/>
              <a:gd name="T2" fmla="*/ 131 w 800"/>
              <a:gd name="T3" fmla="*/ 209 h 1294"/>
              <a:gd name="T4" fmla="*/ 109 w 800"/>
              <a:gd name="T5" fmla="*/ 1111 h 1294"/>
              <a:gd name="T6" fmla="*/ 183 w 800"/>
              <a:gd name="T7" fmla="*/ 1186 h 1294"/>
              <a:gd name="T8" fmla="*/ 670 w 800"/>
              <a:gd name="T9" fmla="*/ 1164 h 1294"/>
              <a:gd name="T10" fmla="*/ 692 w 800"/>
              <a:gd name="T11" fmla="*/ 261 h 1294"/>
              <a:gd name="T12" fmla="*/ 618 w 800"/>
              <a:gd name="T13" fmla="*/ 187 h 1294"/>
              <a:gd name="T14" fmla="*/ 178 w 800"/>
              <a:gd name="T15" fmla="*/ 1100 h 1294"/>
              <a:gd name="T16" fmla="*/ 613 w 800"/>
              <a:gd name="T17" fmla="*/ 1011 h 1294"/>
              <a:gd name="T18" fmla="*/ 178 w 800"/>
              <a:gd name="T19" fmla="*/ 887 h 1294"/>
              <a:gd name="T20" fmla="*/ 613 w 800"/>
              <a:gd name="T21" fmla="*/ 977 h 1294"/>
              <a:gd name="T22" fmla="*/ 178 w 800"/>
              <a:gd name="T23" fmla="*/ 887 h 1294"/>
              <a:gd name="T24" fmla="*/ 178 w 800"/>
              <a:gd name="T25" fmla="*/ 847 h 1294"/>
              <a:gd name="T26" fmla="*/ 613 w 800"/>
              <a:gd name="T27" fmla="*/ 758 h 1294"/>
              <a:gd name="T28" fmla="*/ 178 w 800"/>
              <a:gd name="T29" fmla="*/ 634 h 1294"/>
              <a:gd name="T30" fmla="*/ 613 w 800"/>
              <a:gd name="T31" fmla="*/ 724 h 1294"/>
              <a:gd name="T32" fmla="*/ 178 w 800"/>
              <a:gd name="T33" fmla="*/ 634 h 1294"/>
              <a:gd name="T34" fmla="*/ 178 w 800"/>
              <a:gd name="T35" fmla="*/ 604 h 1294"/>
              <a:gd name="T36" fmla="*/ 613 w 800"/>
              <a:gd name="T37" fmla="*/ 514 h 1294"/>
              <a:gd name="T38" fmla="*/ 255 w 800"/>
              <a:gd name="T39" fmla="*/ 319 h 1294"/>
              <a:gd name="T40" fmla="*/ 363 w 800"/>
              <a:gd name="T41" fmla="*/ 381 h 1294"/>
              <a:gd name="T42" fmla="*/ 425 w 800"/>
              <a:gd name="T43" fmla="*/ 489 h 1294"/>
              <a:gd name="T44" fmla="*/ 534 w 800"/>
              <a:gd name="T45" fmla="*/ 381 h 1294"/>
              <a:gd name="T46" fmla="*/ 425 w 800"/>
              <a:gd name="T47" fmla="*/ 319 h 1294"/>
              <a:gd name="T48" fmla="*/ 363 w 800"/>
              <a:gd name="T49" fmla="*/ 210 h 1294"/>
              <a:gd name="T50" fmla="*/ 255 w 800"/>
              <a:gd name="T51" fmla="*/ 319 h 1294"/>
              <a:gd name="T52" fmla="*/ 251 w 800"/>
              <a:gd name="T53" fmla="*/ 78 h 1294"/>
              <a:gd name="T54" fmla="*/ 543 w 800"/>
              <a:gd name="T55" fmla="*/ 0 h 1294"/>
              <a:gd name="T56" fmla="*/ 618 w 800"/>
              <a:gd name="T57" fmla="*/ 78 h 1294"/>
              <a:gd name="T58" fmla="*/ 800 w 800"/>
              <a:gd name="T59" fmla="*/ 261 h 1294"/>
              <a:gd name="T60" fmla="*/ 747 w 800"/>
              <a:gd name="T61" fmla="*/ 1240 h 1294"/>
              <a:gd name="T62" fmla="*/ 618 w 800"/>
              <a:gd name="T63" fmla="*/ 1294 h 1294"/>
              <a:gd name="T64" fmla="*/ 54 w 800"/>
              <a:gd name="T65" fmla="*/ 1240 h 1294"/>
              <a:gd name="T66" fmla="*/ 0 w 800"/>
              <a:gd name="T67" fmla="*/ 261 h 1294"/>
              <a:gd name="T68" fmla="*/ 54 w 800"/>
              <a:gd name="T69" fmla="*/ 132 h 1294"/>
              <a:gd name="T70" fmla="*/ 183 w 800"/>
              <a:gd name="T71" fmla="*/ 78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0" h="1294">
                <a:moveTo>
                  <a:pt x="618" y="187"/>
                </a:moveTo>
                <a:lnTo>
                  <a:pt x="183" y="187"/>
                </a:lnTo>
                <a:cubicBezTo>
                  <a:pt x="163" y="187"/>
                  <a:pt x="144" y="195"/>
                  <a:pt x="131" y="208"/>
                </a:cubicBezTo>
                <a:lnTo>
                  <a:pt x="131" y="209"/>
                </a:lnTo>
                <a:cubicBezTo>
                  <a:pt x="117" y="222"/>
                  <a:pt x="109" y="241"/>
                  <a:pt x="109" y="261"/>
                </a:cubicBezTo>
                <a:lnTo>
                  <a:pt x="109" y="1111"/>
                </a:lnTo>
                <a:cubicBezTo>
                  <a:pt x="109" y="1132"/>
                  <a:pt x="117" y="1150"/>
                  <a:pt x="131" y="1164"/>
                </a:cubicBezTo>
                <a:cubicBezTo>
                  <a:pt x="144" y="1177"/>
                  <a:pt x="163" y="1186"/>
                  <a:pt x="183" y="1186"/>
                </a:cubicBezTo>
                <a:lnTo>
                  <a:pt x="618" y="1186"/>
                </a:lnTo>
                <a:cubicBezTo>
                  <a:pt x="638" y="1186"/>
                  <a:pt x="657" y="1177"/>
                  <a:pt x="670" y="1164"/>
                </a:cubicBezTo>
                <a:cubicBezTo>
                  <a:pt x="684" y="1150"/>
                  <a:pt x="692" y="1132"/>
                  <a:pt x="692" y="1111"/>
                </a:cubicBezTo>
                <a:lnTo>
                  <a:pt x="692" y="261"/>
                </a:lnTo>
                <a:cubicBezTo>
                  <a:pt x="692" y="241"/>
                  <a:pt x="684" y="222"/>
                  <a:pt x="670" y="209"/>
                </a:cubicBezTo>
                <a:cubicBezTo>
                  <a:pt x="657" y="195"/>
                  <a:pt x="638" y="187"/>
                  <a:pt x="618" y="187"/>
                </a:cubicBezTo>
                <a:close/>
                <a:moveTo>
                  <a:pt x="178" y="1011"/>
                </a:moveTo>
                <a:lnTo>
                  <a:pt x="178" y="1100"/>
                </a:lnTo>
                <a:lnTo>
                  <a:pt x="613" y="1100"/>
                </a:lnTo>
                <a:lnTo>
                  <a:pt x="613" y="1011"/>
                </a:lnTo>
                <a:lnTo>
                  <a:pt x="178" y="1011"/>
                </a:lnTo>
                <a:close/>
                <a:moveTo>
                  <a:pt x="178" y="887"/>
                </a:moveTo>
                <a:lnTo>
                  <a:pt x="178" y="977"/>
                </a:lnTo>
                <a:lnTo>
                  <a:pt x="613" y="977"/>
                </a:lnTo>
                <a:lnTo>
                  <a:pt x="613" y="887"/>
                </a:lnTo>
                <a:lnTo>
                  <a:pt x="178" y="887"/>
                </a:lnTo>
                <a:close/>
                <a:moveTo>
                  <a:pt x="178" y="758"/>
                </a:moveTo>
                <a:lnTo>
                  <a:pt x="178" y="847"/>
                </a:lnTo>
                <a:lnTo>
                  <a:pt x="613" y="847"/>
                </a:lnTo>
                <a:lnTo>
                  <a:pt x="613" y="758"/>
                </a:lnTo>
                <a:lnTo>
                  <a:pt x="178" y="758"/>
                </a:lnTo>
                <a:close/>
                <a:moveTo>
                  <a:pt x="178" y="634"/>
                </a:moveTo>
                <a:lnTo>
                  <a:pt x="178" y="724"/>
                </a:lnTo>
                <a:lnTo>
                  <a:pt x="613" y="724"/>
                </a:lnTo>
                <a:lnTo>
                  <a:pt x="613" y="634"/>
                </a:lnTo>
                <a:lnTo>
                  <a:pt x="178" y="634"/>
                </a:lnTo>
                <a:close/>
                <a:moveTo>
                  <a:pt x="178" y="514"/>
                </a:moveTo>
                <a:lnTo>
                  <a:pt x="178" y="604"/>
                </a:lnTo>
                <a:lnTo>
                  <a:pt x="613" y="604"/>
                </a:lnTo>
                <a:lnTo>
                  <a:pt x="613" y="514"/>
                </a:lnTo>
                <a:lnTo>
                  <a:pt x="178" y="514"/>
                </a:lnTo>
                <a:close/>
                <a:moveTo>
                  <a:pt x="255" y="319"/>
                </a:moveTo>
                <a:lnTo>
                  <a:pt x="255" y="381"/>
                </a:lnTo>
                <a:lnTo>
                  <a:pt x="363" y="381"/>
                </a:lnTo>
                <a:lnTo>
                  <a:pt x="363" y="489"/>
                </a:lnTo>
                <a:lnTo>
                  <a:pt x="425" y="489"/>
                </a:lnTo>
                <a:lnTo>
                  <a:pt x="425" y="381"/>
                </a:lnTo>
                <a:lnTo>
                  <a:pt x="534" y="381"/>
                </a:lnTo>
                <a:lnTo>
                  <a:pt x="534" y="319"/>
                </a:lnTo>
                <a:lnTo>
                  <a:pt x="425" y="319"/>
                </a:lnTo>
                <a:lnTo>
                  <a:pt x="425" y="210"/>
                </a:lnTo>
                <a:lnTo>
                  <a:pt x="363" y="210"/>
                </a:lnTo>
                <a:lnTo>
                  <a:pt x="363" y="319"/>
                </a:lnTo>
                <a:lnTo>
                  <a:pt x="255" y="319"/>
                </a:lnTo>
                <a:close/>
                <a:moveTo>
                  <a:pt x="183" y="78"/>
                </a:moveTo>
                <a:lnTo>
                  <a:pt x="251" y="78"/>
                </a:lnTo>
                <a:lnTo>
                  <a:pt x="251" y="0"/>
                </a:lnTo>
                <a:lnTo>
                  <a:pt x="543" y="0"/>
                </a:lnTo>
                <a:lnTo>
                  <a:pt x="543" y="78"/>
                </a:lnTo>
                <a:lnTo>
                  <a:pt x="618" y="78"/>
                </a:lnTo>
                <a:cubicBezTo>
                  <a:pt x="668" y="78"/>
                  <a:pt x="714" y="99"/>
                  <a:pt x="747" y="132"/>
                </a:cubicBezTo>
                <a:cubicBezTo>
                  <a:pt x="780" y="165"/>
                  <a:pt x="800" y="211"/>
                  <a:pt x="800" y="261"/>
                </a:cubicBezTo>
                <a:lnTo>
                  <a:pt x="800" y="1111"/>
                </a:lnTo>
                <a:cubicBezTo>
                  <a:pt x="800" y="1161"/>
                  <a:pt x="780" y="1207"/>
                  <a:pt x="747" y="1240"/>
                </a:cubicBezTo>
                <a:lnTo>
                  <a:pt x="746" y="1240"/>
                </a:lnTo>
                <a:cubicBezTo>
                  <a:pt x="713" y="1273"/>
                  <a:pt x="668" y="1294"/>
                  <a:pt x="618" y="1294"/>
                </a:cubicBezTo>
                <a:lnTo>
                  <a:pt x="183" y="1294"/>
                </a:lnTo>
                <a:cubicBezTo>
                  <a:pt x="133" y="1294"/>
                  <a:pt x="87" y="1273"/>
                  <a:pt x="54" y="1240"/>
                </a:cubicBezTo>
                <a:cubicBezTo>
                  <a:pt x="21" y="1207"/>
                  <a:pt x="0" y="1161"/>
                  <a:pt x="0" y="1111"/>
                </a:cubicBezTo>
                <a:lnTo>
                  <a:pt x="0" y="261"/>
                </a:lnTo>
                <a:cubicBezTo>
                  <a:pt x="0" y="211"/>
                  <a:pt x="21" y="165"/>
                  <a:pt x="54" y="132"/>
                </a:cubicBezTo>
                <a:lnTo>
                  <a:pt x="54" y="132"/>
                </a:lnTo>
                <a:lnTo>
                  <a:pt x="54" y="132"/>
                </a:lnTo>
                <a:cubicBezTo>
                  <a:pt x="88" y="99"/>
                  <a:pt x="133" y="78"/>
                  <a:pt x="183" y="7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97"/>
          <p:cNvSpPr>
            <a:spLocks noChangeAspect="1" noEditPoints="1"/>
          </p:cNvSpPr>
          <p:nvPr/>
        </p:nvSpPr>
        <p:spPr bwMode="auto">
          <a:xfrm>
            <a:off x="7326539" y="3957532"/>
            <a:ext cx="360000" cy="362951"/>
          </a:xfrm>
          <a:custGeom>
            <a:avLst/>
            <a:gdLst>
              <a:gd name="T0" fmla="*/ 931 w 1200"/>
              <a:gd name="T1" fmla="*/ 1047 h 1200"/>
              <a:gd name="T2" fmla="*/ 681 w 1200"/>
              <a:gd name="T3" fmla="*/ 615 h 1200"/>
              <a:gd name="T4" fmla="*/ 1068 w 1200"/>
              <a:gd name="T5" fmla="*/ 299 h 1200"/>
              <a:gd name="T6" fmla="*/ 1156 w 1200"/>
              <a:gd name="T7" fmla="*/ 600 h 1200"/>
              <a:gd name="T8" fmla="*/ 931 w 1200"/>
              <a:gd name="T9" fmla="*/ 1047 h 1200"/>
              <a:gd name="T10" fmla="*/ 1029 w 1200"/>
              <a:gd name="T11" fmla="*/ 181 h 1200"/>
              <a:gd name="T12" fmla="*/ 618 w 1200"/>
              <a:gd name="T13" fmla="*/ 513 h 1200"/>
              <a:gd name="T14" fmla="*/ 618 w 1200"/>
              <a:gd name="T15" fmla="*/ 555 h 1200"/>
              <a:gd name="T16" fmla="*/ 1049 w 1200"/>
              <a:gd name="T17" fmla="*/ 203 h 1200"/>
              <a:gd name="T18" fmla="*/ 1029 w 1200"/>
              <a:gd name="T19" fmla="*/ 181 h 1200"/>
              <a:gd name="T20" fmla="*/ 985 w 1200"/>
              <a:gd name="T21" fmla="*/ 139 h 1200"/>
              <a:gd name="T22" fmla="*/ 618 w 1200"/>
              <a:gd name="T23" fmla="*/ 436 h 1200"/>
              <a:gd name="T24" fmla="*/ 618 w 1200"/>
              <a:gd name="T25" fmla="*/ 480 h 1200"/>
              <a:gd name="T26" fmla="*/ 1011 w 1200"/>
              <a:gd name="T27" fmla="*/ 163 h 1200"/>
              <a:gd name="T28" fmla="*/ 985 w 1200"/>
              <a:gd name="T29" fmla="*/ 139 h 1200"/>
              <a:gd name="T30" fmla="*/ 935 w 1200"/>
              <a:gd name="T31" fmla="*/ 102 h 1200"/>
              <a:gd name="T32" fmla="*/ 618 w 1200"/>
              <a:gd name="T33" fmla="*/ 358 h 1200"/>
              <a:gd name="T34" fmla="*/ 618 w 1200"/>
              <a:gd name="T35" fmla="*/ 402 h 1200"/>
              <a:gd name="T36" fmla="*/ 964 w 1200"/>
              <a:gd name="T37" fmla="*/ 123 h 1200"/>
              <a:gd name="T38" fmla="*/ 935 w 1200"/>
              <a:gd name="T39" fmla="*/ 102 h 1200"/>
              <a:gd name="T40" fmla="*/ 880 w 1200"/>
              <a:gd name="T41" fmla="*/ 69 h 1200"/>
              <a:gd name="T42" fmla="*/ 618 w 1200"/>
              <a:gd name="T43" fmla="*/ 281 h 1200"/>
              <a:gd name="T44" fmla="*/ 618 w 1200"/>
              <a:gd name="T45" fmla="*/ 325 h 1200"/>
              <a:gd name="T46" fmla="*/ 912 w 1200"/>
              <a:gd name="T47" fmla="*/ 87 h 1200"/>
              <a:gd name="T48" fmla="*/ 880 w 1200"/>
              <a:gd name="T49" fmla="*/ 69 h 1200"/>
              <a:gd name="T50" fmla="*/ 819 w 1200"/>
              <a:gd name="T51" fmla="*/ 41 h 1200"/>
              <a:gd name="T52" fmla="*/ 618 w 1200"/>
              <a:gd name="T53" fmla="*/ 203 h 1200"/>
              <a:gd name="T54" fmla="*/ 618 w 1200"/>
              <a:gd name="T55" fmla="*/ 247 h 1200"/>
              <a:gd name="T56" fmla="*/ 854 w 1200"/>
              <a:gd name="T57" fmla="*/ 56 h 1200"/>
              <a:gd name="T58" fmla="*/ 819 w 1200"/>
              <a:gd name="T59" fmla="*/ 41 h 1200"/>
              <a:gd name="T60" fmla="*/ 750 w 1200"/>
              <a:gd name="T61" fmla="*/ 19 h 1200"/>
              <a:gd name="T62" fmla="*/ 618 w 1200"/>
              <a:gd name="T63" fmla="*/ 126 h 1200"/>
              <a:gd name="T64" fmla="*/ 618 w 1200"/>
              <a:gd name="T65" fmla="*/ 170 h 1200"/>
              <a:gd name="T66" fmla="*/ 790 w 1200"/>
              <a:gd name="T67" fmla="*/ 31 h 1200"/>
              <a:gd name="T68" fmla="*/ 750 w 1200"/>
              <a:gd name="T69" fmla="*/ 19 h 1200"/>
              <a:gd name="T70" fmla="*/ 672 w 1200"/>
              <a:gd name="T71" fmla="*/ 4 h 1200"/>
              <a:gd name="T72" fmla="*/ 618 w 1200"/>
              <a:gd name="T73" fmla="*/ 48 h 1200"/>
              <a:gd name="T74" fmla="*/ 618 w 1200"/>
              <a:gd name="T75" fmla="*/ 92 h 1200"/>
              <a:gd name="T76" fmla="*/ 718 w 1200"/>
              <a:gd name="T77" fmla="*/ 12 h 1200"/>
              <a:gd name="T78" fmla="*/ 672 w 1200"/>
              <a:gd name="T79" fmla="*/ 4 h 1200"/>
              <a:gd name="T80" fmla="*/ 618 w 1200"/>
              <a:gd name="T81" fmla="*/ 0 h 1200"/>
              <a:gd name="T82" fmla="*/ 618 w 1200"/>
              <a:gd name="T83" fmla="*/ 15 h 1200"/>
              <a:gd name="T84" fmla="*/ 635 w 1200"/>
              <a:gd name="T85" fmla="*/ 1 h 1200"/>
              <a:gd name="T86" fmla="*/ 618 w 1200"/>
              <a:gd name="T87" fmla="*/ 0 h 1200"/>
              <a:gd name="T88" fmla="*/ 577 w 1200"/>
              <a:gd name="T89" fmla="*/ 608 h 1200"/>
              <a:gd name="T90" fmla="*/ 576 w 1200"/>
              <a:gd name="T91" fmla="*/ 605 h 1200"/>
              <a:gd name="T92" fmla="*/ 575 w 1200"/>
              <a:gd name="T93" fmla="*/ 600 h 1200"/>
              <a:gd name="T94" fmla="*/ 575 w 1200"/>
              <a:gd name="T95" fmla="*/ 0 h 1200"/>
              <a:gd name="T96" fmla="*/ 0 w 1200"/>
              <a:gd name="T97" fmla="*/ 600 h 1200"/>
              <a:gd name="T98" fmla="*/ 600 w 1200"/>
              <a:gd name="T99" fmla="*/ 1200 h 1200"/>
              <a:gd name="T100" fmla="*/ 879 w 1200"/>
              <a:gd name="T101" fmla="*/ 1131 h 1200"/>
              <a:gd name="T102" fmla="*/ 578 w 1200"/>
              <a:gd name="T103" fmla="*/ 610 h 1200"/>
              <a:gd name="T104" fmla="*/ 577 w 1200"/>
              <a:gd name="T105" fmla="*/ 608 h 1200"/>
              <a:gd name="T106" fmla="*/ 1077 w 1200"/>
              <a:gd name="T107" fmla="*/ 236 h 1200"/>
              <a:gd name="T108" fmla="*/ 624 w 1200"/>
              <a:gd name="T109" fmla="*/ 605 h 1200"/>
              <a:gd name="T110" fmla="*/ 916 w 1200"/>
              <a:gd name="T111" fmla="*/ 1109 h 1200"/>
              <a:gd name="T112" fmla="*/ 1200 w 1200"/>
              <a:gd name="T113" fmla="*/ 600 h 1200"/>
              <a:gd name="T114" fmla="*/ 1077 w 1200"/>
              <a:gd name="T115" fmla="*/ 236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0" h="1200">
                <a:moveTo>
                  <a:pt x="931" y="1047"/>
                </a:moveTo>
                <a:lnTo>
                  <a:pt x="681" y="615"/>
                </a:lnTo>
                <a:lnTo>
                  <a:pt x="1068" y="299"/>
                </a:lnTo>
                <a:cubicBezTo>
                  <a:pt x="1126" y="389"/>
                  <a:pt x="1156" y="492"/>
                  <a:pt x="1156" y="600"/>
                </a:cubicBezTo>
                <a:cubicBezTo>
                  <a:pt x="1156" y="778"/>
                  <a:pt x="1072" y="942"/>
                  <a:pt x="931" y="1047"/>
                </a:cubicBezTo>
                <a:close/>
                <a:moveTo>
                  <a:pt x="1029" y="181"/>
                </a:moveTo>
                <a:lnTo>
                  <a:pt x="618" y="513"/>
                </a:lnTo>
                <a:lnTo>
                  <a:pt x="618" y="555"/>
                </a:lnTo>
                <a:lnTo>
                  <a:pt x="1049" y="203"/>
                </a:lnTo>
                <a:lnTo>
                  <a:pt x="1029" y="181"/>
                </a:lnTo>
                <a:close/>
                <a:moveTo>
                  <a:pt x="985" y="139"/>
                </a:moveTo>
                <a:lnTo>
                  <a:pt x="618" y="436"/>
                </a:lnTo>
                <a:lnTo>
                  <a:pt x="618" y="480"/>
                </a:lnTo>
                <a:lnTo>
                  <a:pt x="1011" y="163"/>
                </a:lnTo>
                <a:lnTo>
                  <a:pt x="985" y="139"/>
                </a:lnTo>
                <a:close/>
                <a:moveTo>
                  <a:pt x="935" y="102"/>
                </a:moveTo>
                <a:lnTo>
                  <a:pt x="618" y="358"/>
                </a:lnTo>
                <a:lnTo>
                  <a:pt x="618" y="402"/>
                </a:lnTo>
                <a:lnTo>
                  <a:pt x="964" y="123"/>
                </a:lnTo>
                <a:lnTo>
                  <a:pt x="935" y="102"/>
                </a:lnTo>
                <a:close/>
                <a:moveTo>
                  <a:pt x="880" y="69"/>
                </a:moveTo>
                <a:lnTo>
                  <a:pt x="618" y="281"/>
                </a:lnTo>
                <a:lnTo>
                  <a:pt x="618" y="325"/>
                </a:lnTo>
                <a:lnTo>
                  <a:pt x="912" y="87"/>
                </a:lnTo>
                <a:cubicBezTo>
                  <a:pt x="901" y="81"/>
                  <a:pt x="891" y="75"/>
                  <a:pt x="880" y="69"/>
                </a:cubicBezTo>
                <a:close/>
                <a:moveTo>
                  <a:pt x="819" y="41"/>
                </a:moveTo>
                <a:lnTo>
                  <a:pt x="618" y="203"/>
                </a:lnTo>
                <a:lnTo>
                  <a:pt x="618" y="247"/>
                </a:lnTo>
                <a:lnTo>
                  <a:pt x="854" y="56"/>
                </a:lnTo>
                <a:cubicBezTo>
                  <a:pt x="843" y="51"/>
                  <a:pt x="831" y="46"/>
                  <a:pt x="819" y="41"/>
                </a:cubicBezTo>
                <a:close/>
                <a:moveTo>
                  <a:pt x="750" y="19"/>
                </a:moveTo>
                <a:lnTo>
                  <a:pt x="618" y="126"/>
                </a:lnTo>
                <a:lnTo>
                  <a:pt x="618" y="170"/>
                </a:lnTo>
                <a:lnTo>
                  <a:pt x="790" y="31"/>
                </a:lnTo>
                <a:cubicBezTo>
                  <a:pt x="777" y="26"/>
                  <a:pt x="764" y="22"/>
                  <a:pt x="750" y="19"/>
                </a:cubicBezTo>
                <a:close/>
                <a:moveTo>
                  <a:pt x="672" y="4"/>
                </a:moveTo>
                <a:lnTo>
                  <a:pt x="618" y="48"/>
                </a:lnTo>
                <a:lnTo>
                  <a:pt x="618" y="92"/>
                </a:lnTo>
                <a:lnTo>
                  <a:pt x="718" y="12"/>
                </a:lnTo>
                <a:cubicBezTo>
                  <a:pt x="703" y="9"/>
                  <a:pt x="688" y="6"/>
                  <a:pt x="672" y="4"/>
                </a:cubicBezTo>
                <a:close/>
                <a:moveTo>
                  <a:pt x="618" y="0"/>
                </a:moveTo>
                <a:lnTo>
                  <a:pt x="618" y="15"/>
                </a:lnTo>
                <a:lnTo>
                  <a:pt x="635" y="1"/>
                </a:lnTo>
                <a:lnTo>
                  <a:pt x="618" y="0"/>
                </a:lnTo>
                <a:close/>
                <a:moveTo>
                  <a:pt x="577" y="608"/>
                </a:moveTo>
                <a:lnTo>
                  <a:pt x="576" y="605"/>
                </a:lnTo>
                <a:lnTo>
                  <a:pt x="575" y="600"/>
                </a:lnTo>
                <a:lnTo>
                  <a:pt x="575" y="0"/>
                </a:lnTo>
                <a:cubicBezTo>
                  <a:pt x="255" y="13"/>
                  <a:pt x="0" y="277"/>
                  <a:pt x="0" y="600"/>
                </a:cubicBezTo>
                <a:cubicBezTo>
                  <a:pt x="0" y="931"/>
                  <a:pt x="268" y="1200"/>
                  <a:pt x="600" y="1200"/>
                </a:cubicBezTo>
                <a:cubicBezTo>
                  <a:pt x="701" y="1200"/>
                  <a:pt x="796" y="1175"/>
                  <a:pt x="879" y="1131"/>
                </a:cubicBezTo>
                <a:lnTo>
                  <a:pt x="578" y="610"/>
                </a:lnTo>
                <a:lnTo>
                  <a:pt x="577" y="608"/>
                </a:lnTo>
                <a:close/>
                <a:moveTo>
                  <a:pt x="1077" y="236"/>
                </a:moveTo>
                <a:lnTo>
                  <a:pt x="624" y="605"/>
                </a:lnTo>
                <a:lnTo>
                  <a:pt x="916" y="1109"/>
                </a:lnTo>
                <a:cubicBezTo>
                  <a:pt x="1086" y="1003"/>
                  <a:pt x="1200" y="815"/>
                  <a:pt x="1200" y="600"/>
                </a:cubicBezTo>
                <a:cubicBezTo>
                  <a:pt x="1200" y="463"/>
                  <a:pt x="1154" y="337"/>
                  <a:pt x="1077" y="2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150499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16"/>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21"/>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50" fill="hold"/>
                                        <p:tgtEl>
                                          <p:spTgt spid="8"/>
                                        </p:tgtEl>
                                        <p:attrNameLst>
                                          <p:attrName>ppt_w</p:attrName>
                                        </p:attrNameLst>
                                      </p:cBhvr>
                                      <p:tavLst>
                                        <p:tav tm="0">
                                          <p:val>
                                            <p:fltVal val="0"/>
                                          </p:val>
                                        </p:tav>
                                        <p:tav tm="100000">
                                          <p:val>
                                            <p:strVal val="#ppt_w"/>
                                          </p:val>
                                        </p:tav>
                                      </p:tavLst>
                                    </p:anim>
                                    <p:anim calcmode="lin" valueType="num">
                                      <p:cBhvr>
                                        <p:cTn id="23" dur="250" fill="hold"/>
                                        <p:tgtEl>
                                          <p:spTgt spid="8"/>
                                        </p:tgtEl>
                                        <p:attrNameLst>
                                          <p:attrName>ppt_h</p:attrName>
                                        </p:attrNameLst>
                                      </p:cBhvr>
                                      <p:tavLst>
                                        <p:tav tm="0">
                                          <p:val>
                                            <p:fltVal val="0"/>
                                          </p:val>
                                        </p:tav>
                                        <p:tav tm="100000">
                                          <p:val>
                                            <p:strVal val="#ppt_h"/>
                                          </p:val>
                                        </p:tav>
                                      </p:tavLst>
                                    </p:anim>
                                    <p:animEffect transition="in" filter="fade">
                                      <p:cBhvr>
                                        <p:cTn id="24" dur="250"/>
                                        <p:tgtEl>
                                          <p:spTgt spid="8"/>
                                        </p:tgtEl>
                                      </p:cBhvr>
                                    </p:animEffect>
                                  </p:childTnLst>
                                </p:cTn>
                              </p:par>
                              <p:par>
                                <p:cTn id="25" presetID="6" presetClass="emph" presetSubtype="0" decel="100000" fill="hold" grpId="1" nodeType="withEffect">
                                  <p:stCondLst>
                                    <p:cond delay="200"/>
                                  </p:stCondLst>
                                  <p:childTnLst>
                                    <p:animScale>
                                      <p:cBhvr>
                                        <p:cTn id="26" dur="250" fill="hold"/>
                                        <p:tgtEl>
                                          <p:spTgt spid="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8"/>
                                        </p:tgtEl>
                                      </p:cBhvr>
                                      <p:by x="83000" y="83000"/>
                                    </p:animScale>
                                  </p:childTnLst>
                                </p:cTn>
                              </p:par>
                              <p:par>
                                <p:cTn id="29" presetID="53" presetClass="entr" presetSubtype="16" fill="hold" grpId="0" nodeType="withEffect">
                                  <p:stCondLst>
                                    <p:cond delay="4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6" presetClass="emph" presetSubtype="0" decel="100000" fill="hold" grpId="1" nodeType="withEffect">
                                  <p:stCondLst>
                                    <p:cond delay="600"/>
                                  </p:stCondLst>
                                  <p:childTnLst>
                                    <p:animScale>
                                      <p:cBhvr>
                                        <p:cTn id="35" dur="250" fill="hold"/>
                                        <p:tgtEl>
                                          <p:spTgt spid="9"/>
                                        </p:tgtEl>
                                      </p:cBhvr>
                                      <p:by x="120000" y="120000"/>
                                    </p:animScale>
                                  </p:childTnLst>
                                </p:cTn>
                              </p:par>
                              <p:par>
                                <p:cTn id="36" presetID="6" presetClass="emph" presetSubtype="0" decel="100000" fill="hold" grpId="2" nodeType="withEffect">
                                  <p:stCondLst>
                                    <p:cond delay="800"/>
                                  </p:stCondLst>
                                  <p:childTnLst>
                                    <p:animScale>
                                      <p:cBhvr>
                                        <p:cTn id="37" dur="250" fill="hold"/>
                                        <p:tgtEl>
                                          <p:spTgt spid="9"/>
                                        </p:tgtEl>
                                      </p:cBhvr>
                                      <p:by x="83000" y="83000"/>
                                    </p:animScale>
                                  </p:childTnLst>
                                </p:cTn>
                              </p:par>
                              <p:par>
                                <p:cTn id="38" presetID="53" presetClass="entr" presetSubtype="16" fill="hold" grpId="0" nodeType="withEffect">
                                  <p:stCondLst>
                                    <p:cond delay="600"/>
                                  </p:stCondLst>
                                  <p:childTnLst>
                                    <p:set>
                                      <p:cBhvr>
                                        <p:cTn id="39" dur="1" fill="hold">
                                          <p:stCondLst>
                                            <p:cond delay="0"/>
                                          </p:stCondLst>
                                        </p:cTn>
                                        <p:tgtEl>
                                          <p:spTgt spid="10"/>
                                        </p:tgtEl>
                                        <p:attrNameLst>
                                          <p:attrName>style.visibility</p:attrName>
                                        </p:attrNameLst>
                                      </p:cBhvr>
                                      <p:to>
                                        <p:strVal val="visible"/>
                                      </p:to>
                                    </p:set>
                                    <p:anim calcmode="lin" valueType="num">
                                      <p:cBhvr>
                                        <p:cTn id="40" dur="250" fill="hold"/>
                                        <p:tgtEl>
                                          <p:spTgt spid="10"/>
                                        </p:tgtEl>
                                        <p:attrNameLst>
                                          <p:attrName>ppt_w</p:attrName>
                                        </p:attrNameLst>
                                      </p:cBhvr>
                                      <p:tavLst>
                                        <p:tav tm="0">
                                          <p:val>
                                            <p:fltVal val="0"/>
                                          </p:val>
                                        </p:tav>
                                        <p:tav tm="100000">
                                          <p:val>
                                            <p:strVal val="#ppt_w"/>
                                          </p:val>
                                        </p:tav>
                                      </p:tavLst>
                                    </p:anim>
                                    <p:anim calcmode="lin" valueType="num">
                                      <p:cBhvr>
                                        <p:cTn id="41" dur="250" fill="hold"/>
                                        <p:tgtEl>
                                          <p:spTgt spid="10"/>
                                        </p:tgtEl>
                                        <p:attrNameLst>
                                          <p:attrName>ppt_h</p:attrName>
                                        </p:attrNameLst>
                                      </p:cBhvr>
                                      <p:tavLst>
                                        <p:tav tm="0">
                                          <p:val>
                                            <p:fltVal val="0"/>
                                          </p:val>
                                        </p:tav>
                                        <p:tav tm="100000">
                                          <p:val>
                                            <p:strVal val="#ppt_h"/>
                                          </p:val>
                                        </p:tav>
                                      </p:tavLst>
                                    </p:anim>
                                    <p:animEffect transition="in" filter="fade">
                                      <p:cBhvr>
                                        <p:cTn id="42" dur="250"/>
                                        <p:tgtEl>
                                          <p:spTgt spid="10"/>
                                        </p:tgtEl>
                                      </p:cBhvr>
                                    </p:animEffect>
                                  </p:childTnLst>
                                </p:cTn>
                              </p:par>
                              <p:par>
                                <p:cTn id="43" presetID="6" presetClass="emph" presetSubtype="0" decel="100000" fill="hold" grpId="1" nodeType="withEffect">
                                  <p:stCondLst>
                                    <p:cond delay="800"/>
                                  </p:stCondLst>
                                  <p:childTnLst>
                                    <p:animScale>
                                      <p:cBhvr>
                                        <p:cTn id="44" dur="250" fill="hold"/>
                                        <p:tgtEl>
                                          <p:spTgt spid="10"/>
                                        </p:tgtEl>
                                      </p:cBhvr>
                                      <p:by x="120000" y="120000"/>
                                    </p:animScale>
                                  </p:childTnLst>
                                </p:cTn>
                              </p:par>
                              <p:par>
                                <p:cTn id="45" presetID="6" presetClass="emph" presetSubtype="0" decel="100000" fill="hold" grpId="2" nodeType="withEffect">
                                  <p:stCondLst>
                                    <p:cond delay="1000"/>
                                  </p:stCondLst>
                                  <p:childTnLst>
                                    <p:animScale>
                                      <p:cBhvr>
                                        <p:cTn id="46" dur="250" fill="hold"/>
                                        <p:tgtEl>
                                          <p:spTgt spid="10"/>
                                        </p:tgtEl>
                                      </p:cBhvr>
                                      <p:by x="83000" y="83000"/>
                                    </p:animScale>
                                  </p:childTnLst>
                                </p:cTn>
                              </p:par>
                              <p:par>
                                <p:cTn id="47" presetID="53" presetClass="entr" presetSubtype="16" fill="hold" grpId="0" nodeType="withEffect">
                                  <p:stCondLst>
                                    <p:cond delay="800"/>
                                  </p:stCondLst>
                                  <p:childTnLst>
                                    <p:set>
                                      <p:cBhvr>
                                        <p:cTn id="48" dur="1" fill="hold">
                                          <p:stCondLst>
                                            <p:cond delay="0"/>
                                          </p:stCondLst>
                                        </p:cTn>
                                        <p:tgtEl>
                                          <p:spTgt spid="11"/>
                                        </p:tgtEl>
                                        <p:attrNameLst>
                                          <p:attrName>style.visibility</p:attrName>
                                        </p:attrNameLst>
                                      </p:cBhvr>
                                      <p:to>
                                        <p:strVal val="visible"/>
                                      </p:to>
                                    </p:set>
                                    <p:anim calcmode="lin" valueType="num">
                                      <p:cBhvr>
                                        <p:cTn id="49" dur="250" fill="hold"/>
                                        <p:tgtEl>
                                          <p:spTgt spid="11"/>
                                        </p:tgtEl>
                                        <p:attrNameLst>
                                          <p:attrName>ppt_w</p:attrName>
                                        </p:attrNameLst>
                                      </p:cBhvr>
                                      <p:tavLst>
                                        <p:tav tm="0">
                                          <p:val>
                                            <p:fltVal val="0"/>
                                          </p:val>
                                        </p:tav>
                                        <p:tav tm="100000">
                                          <p:val>
                                            <p:strVal val="#ppt_w"/>
                                          </p:val>
                                        </p:tav>
                                      </p:tavLst>
                                    </p:anim>
                                    <p:anim calcmode="lin" valueType="num">
                                      <p:cBhvr>
                                        <p:cTn id="50" dur="250" fill="hold"/>
                                        <p:tgtEl>
                                          <p:spTgt spid="11"/>
                                        </p:tgtEl>
                                        <p:attrNameLst>
                                          <p:attrName>ppt_h</p:attrName>
                                        </p:attrNameLst>
                                      </p:cBhvr>
                                      <p:tavLst>
                                        <p:tav tm="0">
                                          <p:val>
                                            <p:fltVal val="0"/>
                                          </p:val>
                                        </p:tav>
                                        <p:tav tm="100000">
                                          <p:val>
                                            <p:strVal val="#ppt_h"/>
                                          </p:val>
                                        </p:tav>
                                      </p:tavLst>
                                    </p:anim>
                                    <p:animEffect transition="in" filter="fade">
                                      <p:cBhvr>
                                        <p:cTn id="51" dur="250"/>
                                        <p:tgtEl>
                                          <p:spTgt spid="11"/>
                                        </p:tgtEl>
                                      </p:cBhvr>
                                    </p:animEffect>
                                  </p:childTnLst>
                                </p:cTn>
                              </p:par>
                              <p:par>
                                <p:cTn id="52" presetID="6" presetClass="emph" presetSubtype="0" decel="100000" fill="hold" grpId="1" nodeType="withEffect">
                                  <p:stCondLst>
                                    <p:cond delay="1000"/>
                                  </p:stCondLst>
                                  <p:childTnLst>
                                    <p:animScale>
                                      <p:cBhvr>
                                        <p:cTn id="53" dur="250" fill="hold"/>
                                        <p:tgtEl>
                                          <p:spTgt spid="11"/>
                                        </p:tgtEl>
                                      </p:cBhvr>
                                      <p:by x="120000" y="120000"/>
                                    </p:animScale>
                                  </p:childTnLst>
                                </p:cTn>
                              </p:par>
                              <p:par>
                                <p:cTn id="54" presetID="6" presetClass="emph" presetSubtype="0" decel="100000" fill="hold" grpId="2" nodeType="withEffect">
                                  <p:stCondLst>
                                    <p:cond delay="1200"/>
                                  </p:stCondLst>
                                  <p:childTnLst>
                                    <p:animScale>
                                      <p:cBhvr>
                                        <p:cTn id="55" dur="250" fill="hold"/>
                                        <p:tgtEl>
                                          <p:spTgt spid="11"/>
                                        </p:tgtEl>
                                      </p:cBhvr>
                                      <p:by x="83000" y="83000"/>
                                    </p:animScale>
                                  </p:childTnLst>
                                </p:cTn>
                              </p:par>
                            </p:childTnLst>
                          </p:cTn>
                        </p:par>
                        <p:par>
                          <p:cTn id="56" fill="hold">
                            <p:stCondLst>
                              <p:cond delay="2450"/>
                            </p:stCondLst>
                            <p:childTnLst>
                              <p:par>
                                <p:cTn id="57" presetID="53" presetClass="entr" presetSubtype="16"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500" fill="hold"/>
                                        <p:tgtEl>
                                          <p:spTgt spid="13"/>
                                        </p:tgtEl>
                                        <p:attrNameLst>
                                          <p:attrName>ppt_w</p:attrName>
                                        </p:attrNameLst>
                                      </p:cBhvr>
                                      <p:tavLst>
                                        <p:tav tm="0">
                                          <p:val>
                                            <p:fltVal val="0"/>
                                          </p:val>
                                        </p:tav>
                                        <p:tav tm="100000">
                                          <p:val>
                                            <p:strVal val="#ppt_w"/>
                                          </p:val>
                                        </p:tav>
                                      </p:tavLst>
                                    </p:anim>
                                    <p:anim calcmode="lin" valueType="num">
                                      <p:cBhvr>
                                        <p:cTn id="60" dur="500" fill="hold"/>
                                        <p:tgtEl>
                                          <p:spTgt spid="13"/>
                                        </p:tgtEl>
                                        <p:attrNameLst>
                                          <p:attrName>ppt_h</p:attrName>
                                        </p:attrNameLst>
                                      </p:cBhvr>
                                      <p:tavLst>
                                        <p:tav tm="0">
                                          <p:val>
                                            <p:fltVal val="0"/>
                                          </p:val>
                                        </p:tav>
                                        <p:tav tm="100000">
                                          <p:val>
                                            <p:strVal val="#ppt_h"/>
                                          </p:val>
                                        </p:tav>
                                      </p:tavLst>
                                    </p:anim>
                                    <p:animEffect transition="in" filter="fade">
                                      <p:cBhvr>
                                        <p:cTn id="61" dur="500"/>
                                        <p:tgtEl>
                                          <p:spTgt spid="13"/>
                                        </p:tgtEl>
                                      </p:cBhvr>
                                    </p:animEffect>
                                  </p:childTnLst>
                                </p:cTn>
                              </p:par>
                              <p:par>
                                <p:cTn id="62" presetID="35" presetClass="path" presetSubtype="0" accel="50000" decel="50000" fill="hold" nodeType="withEffect">
                                  <p:stCondLst>
                                    <p:cond delay="0"/>
                                  </p:stCondLst>
                                  <p:childTnLst>
                                    <p:animMotion origin="layout" path="M 1.11022E-16 -1.85185E-6 L 0.23815 -0.18958 " pathEditMode="relative" rAng="0" ptsTypes="AA">
                                      <p:cBhvr>
                                        <p:cTn id="63" dur="1000" spd="-100000" fill="hold"/>
                                        <p:tgtEl>
                                          <p:spTgt spid="13"/>
                                        </p:tgtEl>
                                        <p:attrNameLst>
                                          <p:attrName>ppt_x</p:attrName>
                                          <p:attrName>ppt_y</p:attrName>
                                        </p:attrNameLst>
                                      </p:cBhvr>
                                      <p:rCtr x="11901" y="-9491"/>
                                    </p:animMotion>
                                  </p:childTnLst>
                                </p:cTn>
                              </p:par>
                            </p:childTnLst>
                          </p:cTn>
                        </p:par>
                        <p:par>
                          <p:cTn id="64" fill="hold">
                            <p:stCondLst>
                              <p:cond delay="34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par>
                          <p:cTn id="68" fill="hold">
                            <p:stCondLst>
                              <p:cond delay="3950"/>
                            </p:stCondLst>
                            <p:childTnLst>
                              <p:par>
                                <p:cTn id="69" presetID="53" presetClass="entr" presetSubtype="16" fill="hold" grpId="0" nodeType="after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p:cTn id="71" dur="500" fill="hold"/>
                                        <p:tgtEl>
                                          <p:spTgt spid="5"/>
                                        </p:tgtEl>
                                        <p:attrNameLst>
                                          <p:attrName>ppt_w</p:attrName>
                                        </p:attrNameLst>
                                      </p:cBhvr>
                                      <p:tavLst>
                                        <p:tav tm="0">
                                          <p:val>
                                            <p:fltVal val="0"/>
                                          </p:val>
                                        </p:tav>
                                        <p:tav tm="100000">
                                          <p:val>
                                            <p:strVal val="#ppt_w"/>
                                          </p:val>
                                        </p:tav>
                                      </p:tavLst>
                                    </p:anim>
                                    <p:anim calcmode="lin" valueType="num">
                                      <p:cBhvr>
                                        <p:cTn id="72" dur="500" fill="hold"/>
                                        <p:tgtEl>
                                          <p:spTgt spid="5"/>
                                        </p:tgtEl>
                                        <p:attrNameLst>
                                          <p:attrName>ppt_h</p:attrName>
                                        </p:attrNameLst>
                                      </p:cBhvr>
                                      <p:tavLst>
                                        <p:tav tm="0">
                                          <p:val>
                                            <p:fltVal val="0"/>
                                          </p:val>
                                        </p:tav>
                                        <p:tav tm="100000">
                                          <p:val>
                                            <p:strVal val="#ppt_h"/>
                                          </p:val>
                                        </p:tav>
                                      </p:tavLst>
                                    </p:anim>
                                    <p:animEffect transition="in" filter="fade">
                                      <p:cBhvr>
                                        <p:cTn id="73" dur="500"/>
                                        <p:tgtEl>
                                          <p:spTgt spid="5"/>
                                        </p:tgtEl>
                                      </p:cBhvr>
                                    </p:animEffect>
                                  </p:childTnLst>
                                </p:cTn>
                              </p:par>
                              <p:par>
                                <p:cTn id="74" presetID="53" presetClass="entr" presetSubtype="16" fill="hold" grpId="0" nodeType="withEffect">
                                  <p:stCondLst>
                                    <p:cond delay="150"/>
                                  </p:stCondLst>
                                  <p:childTnLst>
                                    <p:set>
                                      <p:cBhvr>
                                        <p:cTn id="75" dur="1" fill="hold">
                                          <p:stCondLst>
                                            <p:cond delay="0"/>
                                          </p:stCondLst>
                                        </p:cTn>
                                        <p:tgtEl>
                                          <p:spTgt spid="6"/>
                                        </p:tgtEl>
                                        <p:attrNameLst>
                                          <p:attrName>style.visibility</p:attrName>
                                        </p:attrNameLst>
                                      </p:cBhvr>
                                      <p:to>
                                        <p:strVal val="visible"/>
                                      </p:to>
                                    </p:set>
                                    <p:anim calcmode="lin" valueType="num">
                                      <p:cBhvr>
                                        <p:cTn id="76" dur="500" fill="hold"/>
                                        <p:tgtEl>
                                          <p:spTgt spid="6"/>
                                        </p:tgtEl>
                                        <p:attrNameLst>
                                          <p:attrName>ppt_w</p:attrName>
                                        </p:attrNameLst>
                                      </p:cBhvr>
                                      <p:tavLst>
                                        <p:tav tm="0">
                                          <p:val>
                                            <p:fltVal val="0"/>
                                          </p:val>
                                        </p:tav>
                                        <p:tav tm="100000">
                                          <p:val>
                                            <p:strVal val="#ppt_w"/>
                                          </p:val>
                                        </p:tav>
                                      </p:tavLst>
                                    </p:anim>
                                    <p:anim calcmode="lin" valueType="num">
                                      <p:cBhvr>
                                        <p:cTn id="77" dur="500" fill="hold"/>
                                        <p:tgtEl>
                                          <p:spTgt spid="6"/>
                                        </p:tgtEl>
                                        <p:attrNameLst>
                                          <p:attrName>ppt_h</p:attrName>
                                        </p:attrNameLst>
                                      </p:cBhvr>
                                      <p:tavLst>
                                        <p:tav tm="0">
                                          <p:val>
                                            <p:fltVal val="0"/>
                                          </p:val>
                                        </p:tav>
                                        <p:tav tm="100000">
                                          <p:val>
                                            <p:strVal val="#ppt_h"/>
                                          </p:val>
                                        </p:tav>
                                      </p:tavLst>
                                    </p:anim>
                                    <p:animEffect transition="in" filter="fade">
                                      <p:cBhvr>
                                        <p:cTn id="78" dur="500"/>
                                        <p:tgtEl>
                                          <p:spTgt spid="6"/>
                                        </p:tgtEl>
                                      </p:cBhvr>
                                    </p:animEffect>
                                  </p:childTnLst>
                                </p:cTn>
                              </p:par>
                              <p:par>
                                <p:cTn id="79" presetID="53" presetClass="entr" presetSubtype="16" fill="hold" grpId="0" nodeType="withEffect">
                                  <p:stCondLst>
                                    <p:cond delay="300"/>
                                  </p:stCondLst>
                                  <p:childTnLst>
                                    <p:set>
                                      <p:cBhvr>
                                        <p:cTn id="80" dur="1" fill="hold">
                                          <p:stCondLst>
                                            <p:cond delay="0"/>
                                          </p:stCondLst>
                                        </p:cTn>
                                        <p:tgtEl>
                                          <p:spTgt spid="7"/>
                                        </p:tgtEl>
                                        <p:attrNameLst>
                                          <p:attrName>style.visibility</p:attrName>
                                        </p:attrNameLst>
                                      </p:cBhvr>
                                      <p:to>
                                        <p:strVal val="visible"/>
                                      </p:to>
                                    </p:set>
                                    <p:anim calcmode="lin" valueType="num">
                                      <p:cBhvr>
                                        <p:cTn id="81" dur="500" fill="hold"/>
                                        <p:tgtEl>
                                          <p:spTgt spid="7"/>
                                        </p:tgtEl>
                                        <p:attrNameLst>
                                          <p:attrName>ppt_w</p:attrName>
                                        </p:attrNameLst>
                                      </p:cBhvr>
                                      <p:tavLst>
                                        <p:tav tm="0">
                                          <p:val>
                                            <p:fltVal val="0"/>
                                          </p:val>
                                        </p:tav>
                                        <p:tav tm="100000">
                                          <p:val>
                                            <p:strVal val="#ppt_w"/>
                                          </p:val>
                                        </p:tav>
                                      </p:tavLst>
                                    </p:anim>
                                    <p:anim calcmode="lin" valueType="num">
                                      <p:cBhvr>
                                        <p:cTn id="82" dur="500" fill="hold"/>
                                        <p:tgtEl>
                                          <p:spTgt spid="7"/>
                                        </p:tgtEl>
                                        <p:attrNameLst>
                                          <p:attrName>ppt_h</p:attrName>
                                        </p:attrNameLst>
                                      </p:cBhvr>
                                      <p:tavLst>
                                        <p:tav tm="0">
                                          <p:val>
                                            <p:fltVal val="0"/>
                                          </p:val>
                                        </p:tav>
                                        <p:tav tm="100000">
                                          <p:val>
                                            <p:strVal val="#ppt_h"/>
                                          </p:val>
                                        </p:tav>
                                      </p:tavLst>
                                    </p:anim>
                                    <p:animEffect transition="in" filter="fade">
                                      <p:cBhvr>
                                        <p:cTn id="83" dur="500"/>
                                        <p:tgtEl>
                                          <p:spTgt spid="7"/>
                                        </p:tgtEl>
                                      </p:cBhvr>
                                    </p:animEffect>
                                  </p:childTnLst>
                                </p:cTn>
                              </p:par>
                              <p:par>
                                <p:cTn id="84" presetID="53" presetClass="entr" presetSubtype="16" fill="hold" grpId="0" nodeType="withEffect">
                                  <p:stCondLst>
                                    <p:cond delay="450"/>
                                  </p:stCondLst>
                                  <p:childTnLst>
                                    <p:set>
                                      <p:cBhvr>
                                        <p:cTn id="85" dur="1" fill="hold">
                                          <p:stCondLst>
                                            <p:cond delay="0"/>
                                          </p:stCondLst>
                                        </p:cTn>
                                        <p:tgtEl>
                                          <p:spTgt spid="4"/>
                                        </p:tgtEl>
                                        <p:attrNameLst>
                                          <p:attrName>style.visibility</p:attrName>
                                        </p:attrNameLst>
                                      </p:cBhvr>
                                      <p:to>
                                        <p:strVal val="visible"/>
                                      </p:to>
                                    </p:set>
                                    <p:anim calcmode="lin" valueType="num">
                                      <p:cBhvr>
                                        <p:cTn id="86" dur="500" fill="hold"/>
                                        <p:tgtEl>
                                          <p:spTgt spid="4"/>
                                        </p:tgtEl>
                                        <p:attrNameLst>
                                          <p:attrName>ppt_w</p:attrName>
                                        </p:attrNameLst>
                                      </p:cBhvr>
                                      <p:tavLst>
                                        <p:tav tm="0">
                                          <p:val>
                                            <p:fltVal val="0"/>
                                          </p:val>
                                        </p:tav>
                                        <p:tav tm="100000">
                                          <p:val>
                                            <p:strVal val="#ppt_w"/>
                                          </p:val>
                                        </p:tav>
                                      </p:tavLst>
                                    </p:anim>
                                    <p:anim calcmode="lin" valueType="num">
                                      <p:cBhvr>
                                        <p:cTn id="87" dur="500" fill="hold"/>
                                        <p:tgtEl>
                                          <p:spTgt spid="4"/>
                                        </p:tgtEl>
                                        <p:attrNameLst>
                                          <p:attrName>ppt_h</p:attrName>
                                        </p:attrNameLst>
                                      </p:cBhvr>
                                      <p:tavLst>
                                        <p:tav tm="0">
                                          <p:val>
                                            <p:fltVal val="0"/>
                                          </p:val>
                                        </p:tav>
                                        <p:tav tm="100000">
                                          <p:val>
                                            <p:strVal val="#ppt_h"/>
                                          </p:val>
                                        </p:tav>
                                      </p:tavLst>
                                    </p:anim>
                                    <p:animEffect transition="in" filter="fade">
                                      <p:cBhvr>
                                        <p:cTn id="88" dur="500"/>
                                        <p:tgtEl>
                                          <p:spTgt spid="4"/>
                                        </p:tgtEl>
                                      </p:cBhvr>
                                    </p:animEffect>
                                  </p:childTnLst>
                                </p:cTn>
                              </p:par>
                            </p:childTnLst>
                          </p:cTn>
                        </p:par>
                        <p:par>
                          <p:cTn id="89" fill="hold">
                            <p:stCondLst>
                              <p:cond delay="4900"/>
                            </p:stCondLst>
                            <p:childTnLst>
                              <p:par>
                                <p:cTn id="90" presetID="53" presetClass="entr" presetSubtype="16" fill="hold" grpId="0" nodeType="after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animEffect transition="in" filter="fade">
                                      <p:cBhvr>
                                        <p:cTn id="94" dur="500"/>
                                        <p:tgtEl>
                                          <p:spTgt spid="33"/>
                                        </p:tgtEl>
                                      </p:cBhvr>
                                    </p:animEffect>
                                  </p:childTnLst>
                                </p:cTn>
                              </p:par>
                              <p:par>
                                <p:cTn id="95" presetID="53" presetClass="entr" presetSubtype="16" fill="hold" nodeType="withEffect">
                                  <p:stCondLst>
                                    <p:cond delay="150"/>
                                  </p:stCondLst>
                                  <p:childTnLst>
                                    <p:set>
                                      <p:cBhvr>
                                        <p:cTn id="96" dur="1" fill="hold">
                                          <p:stCondLst>
                                            <p:cond delay="0"/>
                                          </p:stCondLst>
                                        </p:cTn>
                                        <p:tgtEl>
                                          <p:spTgt spid="30"/>
                                        </p:tgtEl>
                                        <p:attrNameLst>
                                          <p:attrName>style.visibility</p:attrName>
                                        </p:attrNameLst>
                                      </p:cBhvr>
                                      <p:to>
                                        <p:strVal val="visible"/>
                                      </p:to>
                                    </p:set>
                                    <p:anim calcmode="lin" valueType="num">
                                      <p:cBhvr>
                                        <p:cTn id="97" dur="500" fill="hold"/>
                                        <p:tgtEl>
                                          <p:spTgt spid="30"/>
                                        </p:tgtEl>
                                        <p:attrNameLst>
                                          <p:attrName>ppt_w</p:attrName>
                                        </p:attrNameLst>
                                      </p:cBhvr>
                                      <p:tavLst>
                                        <p:tav tm="0">
                                          <p:val>
                                            <p:fltVal val="0"/>
                                          </p:val>
                                        </p:tav>
                                        <p:tav tm="100000">
                                          <p:val>
                                            <p:strVal val="#ppt_w"/>
                                          </p:val>
                                        </p:tav>
                                      </p:tavLst>
                                    </p:anim>
                                    <p:anim calcmode="lin" valueType="num">
                                      <p:cBhvr>
                                        <p:cTn id="98" dur="500" fill="hold"/>
                                        <p:tgtEl>
                                          <p:spTgt spid="30"/>
                                        </p:tgtEl>
                                        <p:attrNameLst>
                                          <p:attrName>ppt_h</p:attrName>
                                        </p:attrNameLst>
                                      </p:cBhvr>
                                      <p:tavLst>
                                        <p:tav tm="0">
                                          <p:val>
                                            <p:fltVal val="0"/>
                                          </p:val>
                                        </p:tav>
                                        <p:tav tm="100000">
                                          <p:val>
                                            <p:strVal val="#ppt_h"/>
                                          </p:val>
                                        </p:tav>
                                      </p:tavLst>
                                    </p:anim>
                                    <p:animEffect transition="in" filter="fade">
                                      <p:cBhvr>
                                        <p:cTn id="99" dur="500"/>
                                        <p:tgtEl>
                                          <p:spTgt spid="30"/>
                                        </p:tgtEl>
                                      </p:cBhvr>
                                    </p:animEffect>
                                  </p:childTnLst>
                                </p:cTn>
                              </p:par>
                              <p:par>
                                <p:cTn id="100" presetID="53" presetClass="entr" presetSubtype="16" fill="hold" grpId="0" nodeType="withEffect">
                                  <p:stCondLst>
                                    <p:cond delay="300"/>
                                  </p:stCondLst>
                                  <p:childTnLst>
                                    <p:set>
                                      <p:cBhvr>
                                        <p:cTn id="101" dur="1" fill="hold">
                                          <p:stCondLst>
                                            <p:cond delay="0"/>
                                          </p:stCondLst>
                                        </p:cTn>
                                        <p:tgtEl>
                                          <p:spTgt spid="35"/>
                                        </p:tgtEl>
                                        <p:attrNameLst>
                                          <p:attrName>style.visibility</p:attrName>
                                        </p:attrNameLst>
                                      </p:cBhvr>
                                      <p:to>
                                        <p:strVal val="visible"/>
                                      </p:to>
                                    </p:set>
                                    <p:anim calcmode="lin" valueType="num">
                                      <p:cBhvr>
                                        <p:cTn id="102" dur="500" fill="hold"/>
                                        <p:tgtEl>
                                          <p:spTgt spid="35"/>
                                        </p:tgtEl>
                                        <p:attrNameLst>
                                          <p:attrName>ppt_w</p:attrName>
                                        </p:attrNameLst>
                                      </p:cBhvr>
                                      <p:tavLst>
                                        <p:tav tm="0">
                                          <p:val>
                                            <p:fltVal val="0"/>
                                          </p:val>
                                        </p:tav>
                                        <p:tav tm="100000">
                                          <p:val>
                                            <p:strVal val="#ppt_w"/>
                                          </p:val>
                                        </p:tav>
                                      </p:tavLst>
                                    </p:anim>
                                    <p:anim calcmode="lin" valueType="num">
                                      <p:cBhvr>
                                        <p:cTn id="103" dur="500" fill="hold"/>
                                        <p:tgtEl>
                                          <p:spTgt spid="35"/>
                                        </p:tgtEl>
                                        <p:attrNameLst>
                                          <p:attrName>ppt_h</p:attrName>
                                        </p:attrNameLst>
                                      </p:cBhvr>
                                      <p:tavLst>
                                        <p:tav tm="0">
                                          <p:val>
                                            <p:fltVal val="0"/>
                                          </p:val>
                                        </p:tav>
                                        <p:tav tm="100000">
                                          <p:val>
                                            <p:strVal val="#ppt_h"/>
                                          </p:val>
                                        </p:tav>
                                      </p:tavLst>
                                    </p:anim>
                                    <p:animEffect transition="in" filter="fade">
                                      <p:cBhvr>
                                        <p:cTn id="104" dur="500"/>
                                        <p:tgtEl>
                                          <p:spTgt spid="35"/>
                                        </p:tgtEl>
                                      </p:cBhvr>
                                    </p:animEffect>
                                  </p:childTnLst>
                                </p:cTn>
                              </p:par>
                              <p:par>
                                <p:cTn id="105" presetID="53" presetClass="entr" presetSubtype="16" fill="hold" grpId="0" nodeType="withEffect">
                                  <p:stCondLst>
                                    <p:cond delay="450"/>
                                  </p:stCondLst>
                                  <p:childTnLst>
                                    <p:set>
                                      <p:cBhvr>
                                        <p:cTn id="106" dur="1" fill="hold">
                                          <p:stCondLst>
                                            <p:cond delay="0"/>
                                          </p:stCondLst>
                                        </p:cTn>
                                        <p:tgtEl>
                                          <p:spTgt spid="34"/>
                                        </p:tgtEl>
                                        <p:attrNameLst>
                                          <p:attrName>style.visibility</p:attrName>
                                        </p:attrNameLst>
                                      </p:cBhvr>
                                      <p:to>
                                        <p:strVal val="visible"/>
                                      </p:to>
                                    </p:set>
                                    <p:anim calcmode="lin" valueType="num">
                                      <p:cBhvr>
                                        <p:cTn id="107" dur="500" fill="hold"/>
                                        <p:tgtEl>
                                          <p:spTgt spid="34"/>
                                        </p:tgtEl>
                                        <p:attrNameLst>
                                          <p:attrName>ppt_w</p:attrName>
                                        </p:attrNameLst>
                                      </p:cBhvr>
                                      <p:tavLst>
                                        <p:tav tm="0">
                                          <p:val>
                                            <p:fltVal val="0"/>
                                          </p:val>
                                        </p:tav>
                                        <p:tav tm="100000">
                                          <p:val>
                                            <p:strVal val="#ppt_w"/>
                                          </p:val>
                                        </p:tav>
                                      </p:tavLst>
                                    </p:anim>
                                    <p:anim calcmode="lin" valueType="num">
                                      <p:cBhvr>
                                        <p:cTn id="108" dur="500" fill="hold"/>
                                        <p:tgtEl>
                                          <p:spTgt spid="34"/>
                                        </p:tgtEl>
                                        <p:attrNameLst>
                                          <p:attrName>ppt_h</p:attrName>
                                        </p:attrNameLst>
                                      </p:cBhvr>
                                      <p:tavLst>
                                        <p:tav tm="0">
                                          <p:val>
                                            <p:fltVal val="0"/>
                                          </p:val>
                                        </p:tav>
                                        <p:tav tm="100000">
                                          <p:val>
                                            <p:strVal val="#ppt_h"/>
                                          </p:val>
                                        </p:tav>
                                      </p:tavLst>
                                    </p:anim>
                                    <p:animEffect transition="in" filter="fade">
                                      <p:cBhvr>
                                        <p:cTn id="109" dur="500"/>
                                        <p:tgtEl>
                                          <p:spTgt spid="34"/>
                                        </p:tgtEl>
                                      </p:cBhvr>
                                    </p:animEffect>
                                  </p:childTnLst>
                                </p:cTn>
                              </p:par>
                            </p:childTnLst>
                          </p:cTn>
                        </p:par>
                        <p:par>
                          <p:cTn id="110" fill="hold">
                            <p:stCondLst>
                              <p:cond delay="5850"/>
                            </p:stCondLst>
                            <p:childTnLst>
                              <p:par>
                                <p:cTn id="111" presetID="53" presetClass="entr" presetSubtype="16" fill="hold" grpId="0" nodeType="afterEffect">
                                  <p:stCondLst>
                                    <p:cond delay="0"/>
                                  </p:stCondLst>
                                  <p:childTnLst>
                                    <p:set>
                                      <p:cBhvr>
                                        <p:cTn id="112" dur="1" fill="hold">
                                          <p:stCondLst>
                                            <p:cond delay="0"/>
                                          </p:stCondLst>
                                        </p:cTn>
                                        <p:tgtEl>
                                          <p:spTgt spid="23"/>
                                        </p:tgtEl>
                                        <p:attrNameLst>
                                          <p:attrName>style.visibility</p:attrName>
                                        </p:attrNameLst>
                                      </p:cBhvr>
                                      <p:to>
                                        <p:strVal val="visible"/>
                                      </p:to>
                                    </p:set>
                                    <p:anim calcmode="lin" valueType="num">
                                      <p:cBhvr>
                                        <p:cTn id="113" dur="500" fill="hold"/>
                                        <p:tgtEl>
                                          <p:spTgt spid="23"/>
                                        </p:tgtEl>
                                        <p:attrNameLst>
                                          <p:attrName>ppt_w</p:attrName>
                                        </p:attrNameLst>
                                      </p:cBhvr>
                                      <p:tavLst>
                                        <p:tav tm="0">
                                          <p:val>
                                            <p:fltVal val="0"/>
                                          </p:val>
                                        </p:tav>
                                        <p:tav tm="100000">
                                          <p:val>
                                            <p:strVal val="#ppt_w"/>
                                          </p:val>
                                        </p:tav>
                                      </p:tavLst>
                                    </p:anim>
                                    <p:anim calcmode="lin" valueType="num">
                                      <p:cBhvr>
                                        <p:cTn id="114" dur="500" fill="hold"/>
                                        <p:tgtEl>
                                          <p:spTgt spid="23"/>
                                        </p:tgtEl>
                                        <p:attrNameLst>
                                          <p:attrName>ppt_h</p:attrName>
                                        </p:attrNameLst>
                                      </p:cBhvr>
                                      <p:tavLst>
                                        <p:tav tm="0">
                                          <p:val>
                                            <p:fltVal val="0"/>
                                          </p:val>
                                        </p:tav>
                                        <p:tav tm="100000">
                                          <p:val>
                                            <p:strVal val="#ppt_h"/>
                                          </p:val>
                                        </p:tav>
                                      </p:tavLst>
                                    </p:anim>
                                    <p:animEffect transition="in" filter="fade">
                                      <p:cBhvr>
                                        <p:cTn id="115" dur="500"/>
                                        <p:tgtEl>
                                          <p:spTgt spid="23"/>
                                        </p:tgtEl>
                                      </p:cBhvr>
                                    </p:animEffect>
                                  </p:childTnLst>
                                </p:cTn>
                              </p:par>
                            </p:childTnLst>
                          </p:cTn>
                        </p:par>
                        <p:par>
                          <p:cTn id="116" fill="hold">
                            <p:stCondLst>
                              <p:cond delay="6350"/>
                            </p:stCondLst>
                            <p:childTnLst>
                              <p:par>
                                <p:cTn id="117" presetID="53" presetClass="entr" presetSubtype="16" fill="hold" grpId="0" nodeType="afterEffect">
                                  <p:stCondLst>
                                    <p:cond delay="0"/>
                                  </p:stCondLst>
                                  <p:iterate type="lt">
                                    <p:tmPct val="10000"/>
                                  </p:iterate>
                                  <p:childTnLst>
                                    <p:set>
                                      <p:cBhvr>
                                        <p:cTn id="118" dur="1" fill="hold">
                                          <p:stCondLst>
                                            <p:cond delay="0"/>
                                          </p:stCondLst>
                                        </p:cTn>
                                        <p:tgtEl>
                                          <p:spTgt spid="22"/>
                                        </p:tgtEl>
                                        <p:attrNameLst>
                                          <p:attrName>style.visibility</p:attrName>
                                        </p:attrNameLst>
                                      </p:cBhvr>
                                      <p:to>
                                        <p:strVal val="visible"/>
                                      </p:to>
                                    </p:set>
                                    <p:anim calcmode="lin" valueType="num">
                                      <p:cBhvr>
                                        <p:cTn id="119" dur="250" fill="hold"/>
                                        <p:tgtEl>
                                          <p:spTgt spid="22"/>
                                        </p:tgtEl>
                                        <p:attrNameLst>
                                          <p:attrName>ppt_w</p:attrName>
                                        </p:attrNameLst>
                                      </p:cBhvr>
                                      <p:tavLst>
                                        <p:tav tm="0">
                                          <p:val>
                                            <p:fltVal val="0"/>
                                          </p:val>
                                        </p:tav>
                                        <p:tav tm="100000">
                                          <p:val>
                                            <p:strVal val="#ppt_w"/>
                                          </p:val>
                                        </p:tav>
                                      </p:tavLst>
                                    </p:anim>
                                    <p:anim calcmode="lin" valueType="num">
                                      <p:cBhvr>
                                        <p:cTn id="120" dur="250" fill="hold"/>
                                        <p:tgtEl>
                                          <p:spTgt spid="22"/>
                                        </p:tgtEl>
                                        <p:attrNameLst>
                                          <p:attrName>ppt_h</p:attrName>
                                        </p:attrNameLst>
                                      </p:cBhvr>
                                      <p:tavLst>
                                        <p:tav tm="0">
                                          <p:val>
                                            <p:fltVal val="0"/>
                                          </p:val>
                                        </p:tav>
                                        <p:tav tm="100000">
                                          <p:val>
                                            <p:strVal val="#ppt_h"/>
                                          </p:val>
                                        </p:tav>
                                      </p:tavLst>
                                    </p:anim>
                                    <p:animEffect transition="in" filter="fade">
                                      <p:cBhvr>
                                        <p:cTn id="121" dur="250"/>
                                        <p:tgtEl>
                                          <p:spTgt spid="22"/>
                                        </p:tgtEl>
                                      </p:cBhvr>
                                    </p:animEffect>
                                  </p:childTnLst>
                                </p:cTn>
                              </p:par>
                            </p:childTnLst>
                          </p:cTn>
                        </p:par>
                        <p:par>
                          <p:cTn id="122" fill="hold">
                            <p:stCondLst>
                              <p:cond delay="7800"/>
                            </p:stCondLst>
                            <p:childTnLst>
                              <p:par>
                                <p:cTn id="123" presetID="53" presetClass="entr" presetSubtype="16" fill="hold" grpId="0" nodeType="afterEffect">
                                  <p:stCondLst>
                                    <p:cond delay="0"/>
                                  </p:stCondLst>
                                  <p:childTnLst>
                                    <p:set>
                                      <p:cBhvr>
                                        <p:cTn id="124" dur="1" fill="hold">
                                          <p:stCondLst>
                                            <p:cond delay="0"/>
                                          </p:stCondLst>
                                        </p:cTn>
                                        <p:tgtEl>
                                          <p:spTgt spid="25"/>
                                        </p:tgtEl>
                                        <p:attrNameLst>
                                          <p:attrName>style.visibility</p:attrName>
                                        </p:attrNameLst>
                                      </p:cBhvr>
                                      <p:to>
                                        <p:strVal val="visible"/>
                                      </p:to>
                                    </p:set>
                                    <p:anim calcmode="lin" valueType="num">
                                      <p:cBhvr>
                                        <p:cTn id="125" dur="500" fill="hold"/>
                                        <p:tgtEl>
                                          <p:spTgt spid="25"/>
                                        </p:tgtEl>
                                        <p:attrNameLst>
                                          <p:attrName>ppt_w</p:attrName>
                                        </p:attrNameLst>
                                      </p:cBhvr>
                                      <p:tavLst>
                                        <p:tav tm="0">
                                          <p:val>
                                            <p:fltVal val="0"/>
                                          </p:val>
                                        </p:tav>
                                        <p:tav tm="100000">
                                          <p:val>
                                            <p:strVal val="#ppt_w"/>
                                          </p:val>
                                        </p:tav>
                                      </p:tavLst>
                                    </p:anim>
                                    <p:anim calcmode="lin" valueType="num">
                                      <p:cBhvr>
                                        <p:cTn id="126" dur="500" fill="hold"/>
                                        <p:tgtEl>
                                          <p:spTgt spid="25"/>
                                        </p:tgtEl>
                                        <p:attrNameLst>
                                          <p:attrName>ppt_h</p:attrName>
                                        </p:attrNameLst>
                                      </p:cBhvr>
                                      <p:tavLst>
                                        <p:tav tm="0">
                                          <p:val>
                                            <p:fltVal val="0"/>
                                          </p:val>
                                        </p:tav>
                                        <p:tav tm="100000">
                                          <p:val>
                                            <p:strVal val="#ppt_h"/>
                                          </p:val>
                                        </p:tav>
                                      </p:tavLst>
                                    </p:anim>
                                    <p:animEffect transition="in" filter="fade">
                                      <p:cBhvr>
                                        <p:cTn id="127" dur="500"/>
                                        <p:tgtEl>
                                          <p:spTgt spid="25"/>
                                        </p:tgtEl>
                                      </p:cBhvr>
                                    </p:animEffect>
                                  </p:childTnLst>
                                </p:cTn>
                              </p:par>
                            </p:childTnLst>
                          </p:cTn>
                        </p:par>
                        <p:par>
                          <p:cTn id="128" fill="hold">
                            <p:stCondLst>
                              <p:cond delay="8300"/>
                            </p:stCondLst>
                            <p:childTnLst>
                              <p:par>
                                <p:cTn id="129" presetID="53" presetClass="entr" presetSubtype="16" fill="hold" grpId="0" nodeType="afterEffect">
                                  <p:stCondLst>
                                    <p:cond delay="0"/>
                                  </p:stCondLst>
                                  <p:iterate type="lt">
                                    <p:tmPct val="10000"/>
                                  </p:iterate>
                                  <p:childTnLst>
                                    <p:set>
                                      <p:cBhvr>
                                        <p:cTn id="130" dur="1" fill="hold">
                                          <p:stCondLst>
                                            <p:cond delay="0"/>
                                          </p:stCondLst>
                                        </p:cTn>
                                        <p:tgtEl>
                                          <p:spTgt spid="24"/>
                                        </p:tgtEl>
                                        <p:attrNameLst>
                                          <p:attrName>style.visibility</p:attrName>
                                        </p:attrNameLst>
                                      </p:cBhvr>
                                      <p:to>
                                        <p:strVal val="visible"/>
                                      </p:to>
                                    </p:set>
                                    <p:anim calcmode="lin" valueType="num">
                                      <p:cBhvr>
                                        <p:cTn id="131" dur="250" fill="hold"/>
                                        <p:tgtEl>
                                          <p:spTgt spid="24"/>
                                        </p:tgtEl>
                                        <p:attrNameLst>
                                          <p:attrName>ppt_w</p:attrName>
                                        </p:attrNameLst>
                                      </p:cBhvr>
                                      <p:tavLst>
                                        <p:tav tm="0">
                                          <p:val>
                                            <p:fltVal val="0"/>
                                          </p:val>
                                        </p:tav>
                                        <p:tav tm="100000">
                                          <p:val>
                                            <p:strVal val="#ppt_w"/>
                                          </p:val>
                                        </p:tav>
                                      </p:tavLst>
                                    </p:anim>
                                    <p:anim calcmode="lin" valueType="num">
                                      <p:cBhvr>
                                        <p:cTn id="132" dur="250" fill="hold"/>
                                        <p:tgtEl>
                                          <p:spTgt spid="24"/>
                                        </p:tgtEl>
                                        <p:attrNameLst>
                                          <p:attrName>ppt_h</p:attrName>
                                        </p:attrNameLst>
                                      </p:cBhvr>
                                      <p:tavLst>
                                        <p:tav tm="0">
                                          <p:val>
                                            <p:fltVal val="0"/>
                                          </p:val>
                                        </p:tav>
                                        <p:tav tm="100000">
                                          <p:val>
                                            <p:strVal val="#ppt_h"/>
                                          </p:val>
                                        </p:tav>
                                      </p:tavLst>
                                    </p:anim>
                                    <p:animEffect transition="in" filter="fade">
                                      <p:cBhvr>
                                        <p:cTn id="133" dur="250"/>
                                        <p:tgtEl>
                                          <p:spTgt spid="24"/>
                                        </p:tgtEl>
                                      </p:cBhvr>
                                    </p:animEffect>
                                  </p:childTnLst>
                                </p:cTn>
                              </p:par>
                            </p:childTnLst>
                          </p:cTn>
                        </p:par>
                        <p:par>
                          <p:cTn id="134" fill="hold">
                            <p:stCondLst>
                              <p:cond delay="9750"/>
                            </p:stCondLst>
                            <p:childTnLst>
                              <p:par>
                                <p:cTn id="135" presetID="53" presetClass="entr" presetSubtype="16" fill="hold" grpId="0" nodeType="afterEffect">
                                  <p:stCondLst>
                                    <p:cond delay="0"/>
                                  </p:stCondLst>
                                  <p:childTnLst>
                                    <p:set>
                                      <p:cBhvr>
                                        <p:cTn id="136" dur="1" fill="hold">
                                          <p:stCondLst>
                                            <p:cond delay="0"/>
                                          </p:stCondLst>
                                        </p:cTn>
                                        <p:tgtEl>
                                          <p:spTgt spid="27"/>
                                        </p:tgtEl>
                                        <p:attrNameLst>
                                          <p:attrName>style.visibility</p:attrName>
                                        </p:attrNameLst>
                                      </p:cBhvr>
                                      <p:to>
                                        <p:strVal val="visible"/>
                                      </p:to>
                                    </p:set>
                                    <p:anim calcmode="lin" valueType="num">
                                      <p:cBhvr>
                                        <p:cTn id="137" dur="500" fill="hold"/>
                                        <p:tgtEl>
                                          <p:spTgt spid="27"/>
                                        </p:tgtEl>
                                        <p:attrNameLst>
                                          <p:attrName>ppt_w</p:attrName>
                                        </p:attrNameLst>
                                      </p:cBhvr>
                                      <p:tavLst>
                                        <p:tav tm="0">
                                          <p:val>
                                            <p:fltVal val="0"/>
                                          </p:val>
                                        </p:tav>
                                        <p:tav tm="100000">
                                          <p:val>
                                            <p:strVal val="#ppt_w"/>
                                          </p:val>
                                        </p:tav>
                                      </p:tavLst>
                                    </p:anim>
                                    <p:anim calcmode="lin" valueType="num">
                                      <p:cBhvr>
                                        <p:cTn id="138" dur="500" fill="hold"/>
                                        <p:tgtEl>
                                          <p:spTgt spid="27"/>
                                        </p:tgtEl>
                                        <p:attrNameLst>
                                          <p:attrName>ppt_h</p:attrName>
                                        </p:attrNameLst>
                                      </p:cBhvr>
                                      <p:tavLst>
                                        <p:tav tm="0">
                                          <p:val>
                                            <p:fltVal val="0"/>
                                          </p:val>
                                        </p:tav>
                                        <p:tav tm="100000">
                                          <p:val>
                                            <p:strVal val="#ppt_h"/>
                                          </p:val>
                                        </p:tav>
                                      </p:tavLst>
                                    </p:anim>
                                    <p:animEffect transition="in" filter="fade">
                                      <p:cBhvr>
                                        <p:cTn id="139" dur="500"/>
                                        <p:tgtEl>
                                          <p:spTgt spid="27"/>
                                        </p:tgtEl>
                                      </p:cBhvr>
                                    </p:animEffect>
                                  </p:childTnLst>
                                </p:cTn>
                              </p:par>
                            </p:childTnLst>
                          </p:cTn>
                        </p:par>
                        <p:par>
                          <p:cTn id="140" fill="hold">
                            <p:stCondLst>
                              <p:cond delay="10250"/>
                            </p:stCondLst>
                            <p:childTnLst>
                              <p:par>
                                <p:cTn id="141" presetID="53" presetClass="entr" presetSubtype="16" fill="hold" grpId="0" nodeType="afterEffect">
                                  <p:stCondLst>
                                    <p:cond delay="0"/>
                                  </p:stCondLst>
                                  <p:iterate type="lt">
                                    <p:tmPct val="10000"/>
                                  </p:iterate>
                                  <p:childTnLst>
                                    <p:set>
                                      <p:cBhvr>
                                        <p:cTn id="142" dur="1" fill="hold">
                                          <p:stCondLst>
                                            <p:cond delay="0"/>
                                          </p:stCondLst>
                                        </p:cTn>
                                        <p:tgtEl>
                                          <p:spTgt spid="26"/>
                                        </p:tgtEl>
                                        <p:attrNameLst>
                                          <p:attrName>style.visibility</p:attrName>
                                        </p:attrNameLst>
                                      </p:cBhvr>
                                      <p:to>
                                        <p:strVal val="visible"/>
                                      </p:to>
                                    </p:set>
                                    <p:anim calcmode="lin" valueType="num">
                                      <p:cBhvr>
                                        <p:cTn id="143" dur="250" fill="hold"/>
                                        <p:tgtEl>
                                          <p:spTgt spid="26"/>
                                        </p:tgtEl>
                                        <p:attrNameLst>
                                          <p:attrName>ppt_w</p:attrName>
                                        </p:attrNameLst>
                                      </p:cBhvr>
                                      <p:tavLst>
                                        <p:tav tm="0">
                                          <p:val>
                                            <p:fltVal val="0"/>
                                          </p:val>
                                        </p:tav>
                                        <p:tav tm="100000">
                                          <p:val>
                                            <p:strVal val="#ppt_w"/>
                                          </p:val>
                                        </p:tav>
                                      </p:tavLst>
                                    </p:anim>
                                    <p:anim calcmode="lin" valueType="num">
                                      <p:cBhvr>
                                        <p:cTn id="144" dur="250" fill="hold"/>
                                        <p:tgtEl>
                                          <p:spTgt spid="26"/>
                                        </p:tgtEl>
                                        <p:attrNameLst>
                                          <p:attrName>ppt_h</p:attrName>
                                        </p:attrNameLst>
                                      </p:cBhvr>
                                      <p:tavLst>
                                        <p:tav tm="0">
                                          <p:val>
                                            <p:fltVal val="0"/>
                                          </p:val>
                                        </p:tav>
                                        <p:tav tm="100000">
                                          <p:val>
                                            <p:strVal val="#ppt_h"/>
                                          </p:val>
                                        </p:tav>
                                      </p:tavLst>
                                    </p:anim>
                                    <p:animEffect transition="in" filter="fade">
                                      <p:cBhvr>
                                        <p:cTn id="145" dur="250"/>
                                        <p:tgtEl>
                                          <p:spTgt spid="26"/>
                                        </p:tgtEl>
                                      </p:cBhvr>
                                    </p:animEffect>
                                  </p:childTnLst>
                                </p:cTn>
                              </p:par>
                            </p:childTnLst>
                          </p:cTn>
                        </p:par>
                        <p:par>
                          <p:cTn id="146" fill="hold">
                            <p:stCondLst>
                              <p:cond delay="11700"/>
                            </p:stCondLst>
                            <p:childTnLst>
                              <p:par>
                                <p:cTn id="147" presetID="53" presetClass="entr" presetSubtype="16" fill="hold" grpId="0" nodeType="afterEffect">
                                  <p:stCondLst>
                                    <p:cond delay="0"/>
                                  </p:stCondLst>
                                  <p:childTnLst>
                                    <p:set>
                                      <p:cBhvr>
                                        <p:cTn id="148" dur="1" fill="hold">
                                          <p:stCondLst>
                                            <p:cond delay="0"/>
                                          </p:stCondLst>
                                        </p:cTn>
                                        <p:tgtEl>
                                          <p:spTgt spid="29"/>
                                        </p:tgtEl>
                                        <p:attrNameLst>
                                          <p:attrName>style.visibility</p:attrName>
                                        </p:attrNameLst>
                                      </p:cBhvr>
                                      <p:to>
                                        <p:strVal val="visible"/>
                                      </p:to>
                                    </p:set>
                                    <p:anim calcmode="lin" valueType="num">
                                      <p:cBhvr>
                                        <p:cTn id="149" dur="500" fill="hold"/>
                                        <p:tgtEl>
                                          <p:spTgt spid="29"/>
                                        </p:tgtEl>
                                        <p:attrNameLst>
                                          <p:attrName>ppt_w</p:attrName>
                                        </p:attrNameLst>
                                      </p:cBhvr>
                                      <p:tavLst>
                                        <p:tav tm="0">
                                          <p:val>
                                            <p:fltVal val="0"/>
                                          </p:val>
                                        </p:tav>
                                        <p:tav tm="100000">
                                          <p:val>
                                            <p:strVal val="#ppt_w"/>
                                          </p:val>
                                        </p:tav>
                                      </p:tavLst>
                                    </p:anim>
                                    <p:anim calcmode="lin" valueType="num">
                                      <p:cBhvr>
                                        <p:cTn id="150" dur="500" fill="hold"/>
                                        <p:tgtEl>
                                          <p:spTgt spid="29"/>
                                        </p:tgtEl>
                                        <p:attrNameLst>
                                          <p:attrName>ppt_h</p:attrName>
                                        </p:attrNameLst>
                                      </p:cBhvr>
                                      <p:tavLst>
                                        <p:tav tm="0">
                                          <p:val>
                                            <p:fltVal val="0"/>
                                          </p:val>
                                        </p:tav>
                                        <p:tav tm="100000">
                                          <p:val>
                                            <p:strVal val="#ppt_h"/>
                                          </p:val>
                                        </p:tav>
                                      </p:tavLst>
                                    </p:anim>
                                    <p:animEffect transition="in" filter="fade">
                                      <p:cBhvr>
                                        <p:cTn id="151" dur="500"/>
                                        <p:tgtEl>
                                          <p:spTgt spid="29"/>
                                        </p:tgtEl>
                                      </p:cBhvr>
                                    </p:animEffect>
                                  </p:childTnLst>
                                </p:cTn>
                              </p:par>
                            </p:childTnLst>
                          </p:cTn>
                        </p:par>
                        <p:par>
                          <p:cTn id="152" fill="hold">
                            <p:stCondLst>
                              <p:cond delay="12200"/>
                            </p:stCondLst>
                            <p:childTnLst>
                              <p:par>
                                <p:cTn id="153" presetID="53" presetClass="entr" presetSubtype="16" fill="hold" grpId="0" nodeType="afterEffect">
                                  <p:stCondLst>
                                    <p:cond delay="0"/>
                                  </p:stCondLst>
                                  <p:iterate type="lt">
                                    <p:tmPct val="10000"/>
                                  </p:iterate>
                                  <p:childTnLst>
                                    <p:set>
                                      <p:cBhvr>
                                        <p:cTn id="154" dur="1" fill="hold">
                                          <p:stCondLst>
                                            <p:cond delay="0"/>
                                          </p:stCondLst>
                                        </p:cTn>
                                        <p:tgtEl>
                                          <p:spTgt spid="28"/>
                                        </p:tgtEl>
                                        <p:attrNameLst>
                                          <p:attrName>style.visibility</p:attrName>
                                        </p:attrNameLst>
                                      </p:cBhvr>
                                      <p:to>
                                        <p:strVal val="visible"/>
                                      </p:to>
                                    </p:set>
                                    <p:anim calcmode="lin" valueType="num">
                                      <p:cBhvr>
                                        <p:cTn id="155" dur="250" fill="hold"/>
                                        <p:tgtEl>
                                          <p:spTgt spid="28"/>
                                        </p:tgtEl>
                                        <p:attrNameLst>
                                          <p:attrName>ppt_w</p:attrName>
                                        </p:attrNameLst>
                                      </p:cBhvr>
                                      <p:tavLst>
                                        <p:tav tm="0">
                                          <p:val>
                                            <p:fltVal val="0"/>
                                          </p:val>
                                        </p:tav>
                                        <p:tav tm="100000">
                                          <p:val>
                                            <p:strVal val="#ppt_w"/>
                                          </p:val>
                                        </p:tav>
                                      </p:tavLst>
                                    </p:anim>
                                    <p:anim calcmode="lin" valueType="num">
                                      <p:cBhvr>
                                        <p:cTn id="156" dur="250" fill="hold"/>
                                        <p:tgtEl>
                                          <p:spTgt spid="28"/>
                                        </p:tgtEl>
                                        <p:attrNameLst>
                                          <p:attrName>ppt_h</p:attrName>
                                        </p:attrNameLst>
                                      </p:cBhvr>
                                      <p:tavLst>
                                        <p:tav tm="0">
                                          <p:val>
                                            <p:fltVal val="0"/>
                                          </p:val>
                                        </p:tav>
                                        <p:tav tm="100000">
                                          <p:val>
                                            <p:strVal val="#ppt_h"/>
                                          </p:val>
                                        </p:tav>
                                      </p:tavLst>
                                    </p:anim>
                                    <p:animEffect transition="in" filter="fade">
                                      <p:cBhvr>
                                        <p:cTn id="157"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4" grpId="0" animBg="1"/>
      <p:bldP spid="5" grpId="0" animBg="1"/>
      <p:bldP spid="6" grpId="0" animBg="1"/>
      <p:bldP spid="7" grpId="0" animBg="1"/>
      <p:bldP spid="8" grpId="0" animBg="1"/>
      <p:bldP spid="8" grpId="1" animBg="1"/>
      <p:bldP spid="8" grpId="2" animBg="1"/>
      <p:bldP spid="9" grpId="0" animBg="1"/>
      <p:bldP spid="9" grpId="1" animBg="1"/>
      <p:bldP spid="9" grpId="2" animBg="1"/>
      <p:bldP spid="10" grpId="0" animBg="1"/>
      <p:bldP spid="10" grpId="1" animBg="1"/>
      <p:bldP spid="10" grpId="2" animBg="1"/>
      <p:bldP spid="11" grpId="0" animBg="1"/>
      <p:bldP spid="11" grpId="1" animBg="1"/>
      <p:bldP spid="11" grpId="2" animBg="1"/>
      <p:bldP spid="12" grpId="0" animBg="1"/>
      <p:bldP spid="22" grpId="0"/>
      <p:bldP spid="23" grpId="0"/>
      <p:bldP spid="24" grpId="0"/>
      <p:bldP spid="25" grpId="0"/>
      <p:bldP spid="26" grpId="0"/>
      <p:bldP spid="27" grpId="0"/>
      <p:bldP spid="28" grpId="0"/>
      <p:bldP spid="29" grpId="0"/>
      <p:bldP spid="33" grpId="0" animBg="1"/>
      <p:bldP spid="34" grpId="0" animBg="1"/>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24" name="任意形状 64"/>
          <p:cNvSpPr/>
          <p:nvPr/>
        </p:nvSpPr>
        <p:spPr>
          <a:xfrm flipV="1">
            <a:off x="8776986" y="2540680"/>
            <a:ext cx="2370630" cy="1369907"/>
          </a:xfrm>
          <a:custGeom>
            <a:avLst/>
            <a:gdLst>
              <a:gd name="connsiteX0" fmla="*/ 1495053 w 3181348"/>
              <a:gd name="connsiteY0" fmla="*/ 1838394 h 1838394"/>
              <a:gd name="connsiteX1" fmla="*/ 2983619 w 3181348"/>
              <a:gd name="connsiteY1" fmla="*/ 495090 h 1838394"/>
              <a:gd name="connsiteX2" fmla="*/ 2990107 w 3181348"/>
              <a:gd name="connsiteY2" fmla="*/ 366615 h 1838394"/>
              <a:gd name="connsiteX3" fmla="*/ 3181348 w 3181348"/>
              <a:gd name="connsiteY3" fmla="*/ 366615 h 1838394"/>
              <a:gd name="connsiteX4" fmla="*/ 2795400 w 3181348"/>
              <a:gd name="connsiteY4" fmla="*/ 0 h 1838394"/>
              <a:gd name="connsiteX5" fmla="*/ 2409452 w 3181348"/>
              <a:gd name="connsiteY5" fmla="*/ 366615 h 1838394"/>
              <a:gd name="connsiteX6" fmla="*/ 2599424 w 3181348"/>
              <a:gd name="connsiteY6" fmla="*/ 366615 h 1838394"/>
              <a:gd name="connsiteX7" fmla="*/ 2594954 w 3181348"/>
              <a:gd name="connsiteY7" fmla="*/ 455145 h 1838394"/>
              <a:gd name="connsiteX8" fmla="*/ 1495053 w 3181348"/>
              <a:gd name="connsiteY8" fmla="*/ 1447712 h 1838394"/>
              <a:gd name="connsiteX9" fmla="*/ 395152 w 3181348"/>
              <a:gd name="connsiteY9" fmla="*/ 455145 h 1838394"/>
              <a:gd name="connsiteX10" fmla="*/ 390682 w 3181348"/>
              <a:gd name="connsiteY10" fmla="*/ 366615 h 1838394"/>
              <a:gd name="connsiteX11" fmla="*/ 0 w 3181348"/>
              <a:gd name="connsiteY11" fmla="*/ 366615 h 1838394"/>
              <a:gd name="connsiteX12" fmla="*/ 6487 w 3181348"/>
              <a:gd name="connsiteY12" fmla="*/ 495090 h 1838394"/>
              <a:gd name="connsiteX13" fmla="*/ 1495053 w 3181348"/>
              <a:gd name="connsiteY13" fmla="*/ 1838394 h 183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1348" h="1838394">
                <a:moveTo>
                  <a:pt x="1495053" y="1838394"/>
                </a:moveTo>
                <a:cubicBezTo>
                  <a:pt x="2269783" y="1838394"/>
                  <a:pt x="2906994" y="1249604"/>
                  <a:pt x="2983619" y="495090"/>
                </a:cubicBezTo>
                <a:lnTo>
                  <a:pt x="2990107" y="366615"/>
                </a:lnTo>
                <a:lnTo>
                  <a:pt x="3181348" y="366615"/>
                </a:lnTo>
                <a:lnTo>
                  <a:pt x="2795400" y="0"/>
                </a:lnTo>
                <a:lnTo>
                  <a:pt x="2409452" y="366615"/>
                </a:lnTo>
                <a:lnTo>
                  <a:pt x="2599424" y="366615"/>
                </a:lnTo>
                <a:lnTo>
                  <a:pt x="2594954" y="455145"/>
                </a:lnTo>
                <a:cubicBezTo>
                  <a:pt x="2538336" y="1012655"/>
                  <a:pt x="2067501" y="1447712"/>
                  <a:pt x="1495053" y="1447712"/>
                </a:cubicBezTo>
                <a:cubicBezTo>
                  <a:pt x="922605" y="1447712"/>
                  <a:pt x="451771" y="1012655"/>
                  <a:pt x="395152" y="455145"/>
                </a:cubicBezTo>
                <a:lnTo>
                  <a:pt x="390682" y="366615"/>
                </a:lnTo>
                <a:lnTo>
                  <a:pt x="0" y="366615"/>
                </a:lnTo>
                <a:lnTo>
                  <a:pt x="6487" y="495090"/>
                </a:lnTo>
                <a:cubicBezTo>
                  <a:pt x="83112" y="1249604"/>
                  <a:pt x="720323" y="1838394"/>
                  <a:pt x="1495053" y="1838394"/>
                </a:cubicBezTo>
                <a:close/>
              </a:path>
            </a:pathLst>
          </a:custGeom>
          <a:solidFill>
            <a:schemeClr val="accent5"/>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5" name="矩形 24"/>
          <p:cNvSpPr/>
          <p:nvPr/>
        </p:nvSpPr>
        <p:spPr>
          <a:xfrm>
            <a:off x="1192869" y="4657282"/>
            <a:ext cx="1922787" cy="400110"/>
          </a:xfrm>
          <a:prstGeom prst="rect">
            <a:avLst/>
          </a:prstGeom>
        </p:spPr>
        <p:txBody>
          <a:bodyPr wrap="square">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rPr>
              <a:t>添加标题</a:t>
            </a:r>
          </a:p>
        </p:txBody>
      </p:sp>
      <p:sp>
        <p:nvSpPr>
          <p:cNvPr id="26" name="矩形 25"/>
          <p:cNvSpPr/>
          <p:nvPr/>
        </p:nvSpPr>
        <p:spPr>
          <a:xfrm>
            <a:off x="1092269" y="5002251"/>
            <a:ext cx="2123987" cy="954107"/>
          </a:xfrm>
          <a:prstGeom prst="rect">
            <a:avLst/>
          </a:prstGeom>
        </p:spPr>
        <p:txBody>
          <a:bodyPr wrap="square">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p>
        </p:txBody>
      </p:sp>
      <p:sp>
        <p:nvSpPr>
          <p:cNvPr id="27" name="矩形 26"/>
          <p:cNvSpPr/>
          <p:nvPr/>
        </p:nvSpPr>
        <p:spPr>
          <a:xfrm>
            <a:off x="5095944" y="4657282"/>
            <a:ext cx="1922787" cy="400110"/>
          </a:xfrm>
          <a:prstGeom prst="rect">
            <a:avLst/>
          </a:prstGeom>
        </p:spPr>
        <p:txBody>
          <a:bodyPr wrap="square">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rPr>
              <a:t>添加标题</a:t>
            </a:r>
          </a:p>
        </p:txBody>
      </p:sp>
      <p:sp>
        <p:nvSpPr>
          <p:cNvPr id="28" name="矩形 27"/>
          <p:cNvSpPr/>
          <p:nvPr/>
        </p:nvSpPr>
        <p:spPr>
          <a:xfrm>
            <a:off x="4995344" y="5002251"/>
            <a:ext cx="2123987" cy="954107"/>
          </a:xfrm>
          <a:prstGeom prst="rect">
            <a:avLst/>
          </a:prstGeom>
        </p:spPr>
        <p:txBody>
          <a:bodyPr wrap="square">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p>
        </p:txBody>
      </p:sp>
      <p:sp>
        <p:nvSpPr>
          <p:cNvPr id="29" name="矩形 28"/>
          <p:cNvSpPr/>
          <p:nvPr/>
        </p:nvSpPr>
        <p:spPr>
          <a:xfrm>
            <a:off x="8957460" y="4657282"/>
            <a:ext cx="1922787" cy="400110"/>
          </a:xfrm>
          <a:prstGeom prst="rect">
            <a:avLst/>
          </a:prstGeom>
        </p:spPr>
        <p:txBody>
          <a:bodyPr wrap="square">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rPr>
              <a:t>添加标题</a:t>
            </a:r>
          </a:p>
        </p:txBody>
      </p:sp>
      <p:sp>
        <p:nvSpPr>
          <p:cNvPr id="30" name="矩形 29"/>
          <p:cNvSpPr/>
          <p:nvPr/>
        </p:nvSpPr>
        <p:spPr>
          <a:xfrm>
            <a:off x="8856860" y="5002251"/>
            <a:ext cx="2123987" cy="954107"/>
          </a:xfrm>
          <a:prstGeom prst="rect">
            <a:avLst/>
          </a:prstGeom>
        </p:spPr>
        <p:txBody>
          <a:bodyPr wrap="square">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p>
        </p:txBody>
      </p:sp>
      <p:sp>
        <p:nvSpPr>
          <p:cNvPr id="31" name="矩形 30"/>
          <p:cNvSpPr/>
          <p:nvPr/>
        </p:nvSpPr>
        <p:spPr>
          <a:xfrm>
            <a:off x="3140731" y="1415514"/>
            <a:ext cx="1922787" cy="400110"/>
          </a:xfrm>
          <a:prstGeom prst="rect">
            <a:avLst/>
          </a:prstGeom>
        </p:spPr>
        <p:txBody>
          <a:bodyPr wrap="square">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rPr>
              <a:t>添加标题</a:t>
            </a:r>
          </a:p>
        </p:txBody>
      </p:sp>
      <p:sp>
        <p:nvSpPr>
          <p:cNvPr id="32" name="矩形 31"/>
          <p:cNvSpPr/>
          <p:nvPr/>
        </p:nvSpPr>
        <p:spPr>
          <a:xfrm>
            <a:off x="3040131" y="1760483"/>
            <a:ext cx="2123987" cy="954107"/>
          </a:xfrm>
          <a:prstGeom prst="rect">
            <a:avLst/>
          </a:prstGeom>
        </p:spPr>
        <p:txBody>
          <a:bodyPr wrap="square">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p>
        </p:txBody>
      </p:sp>
      <p:sp>
        <p:nvSpPr>
          <p:cNvPr id="33" name="矩形 32"/>
          <p:cNvSpPr/>
          <p:nvPr/>
        </p:nvSpPr>
        <p:spPr>
          <a:xfrm>
            <a:off x="6984873" y="1415514"/>
            <a:ext cx="1922787" cy="400110"/>
          </a:xfrm>
          <a:prstGeom prst="rect">
            <a:avLst/>
          </a:prstGeom>
        </p:spPr>
        <p:txBody>
          <a:bodyPr wrap="square">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rPr>
              <a:t>添加标题</a:t>
            </a:r>
          </a:p>
        </p:txBody>
      </p:sp>
      <p:sp>
        <p:nvSpPr>
          <p:cNvPr id="34" name="矩形 33"/>
          <p:cNvSpPr/>
          <p:nvPr/>
        </p:nvSpPr>
        <p:spPr>
          <a:xfrm>
            <a:off x="6884273" y="1760483"/>
            <a:ext cx="2123987" cy="954107"/>
          </a:xfrm>
          <a:prstGeom prst="rect">
            <a:avLst/>
          </a:prstGeom>
        </p:spPr>
        <p:txBody>
          <a:bodyPr wrap="square">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p>
        </p:txBody>
      </p:sp>
      <p:sp>
        <p:nvSpPr>
          <p:cNvPr id="35" name="任意形状 65"/>
          <p:cNvSpPr/>
          <p:nvPr/>
        </p:nvSpPr>
        <p:spPr>
          <a:xfrm>
            <a:off x="6842676" y="3370143"/>
            <a:ext cx="2370630" cy="1369907"/>
          </a:xfrm>
          <a:custGeom>
            <a:avLst/>
            <a:gdLst>
              <a:gd name="connsiteX0" fmla="*/ 1495053 w 3181348"/>
              <a:gd name="connsiteY0" fmla="*/ 1838394 h 1838394"/>
              <a:gd name="connsiteX1" fmla="*/ 2983619 w 3181348"/>
              <a:gd name="connsiteY1" fmla="*/ 495090 h 1838394"/>
              <a:gd name="connsiteX2" fmla="*/ 2990107 w 3181348"/>
              <a:gd name="connsiteY2" fmla="*/ 366615 h 1838394"/>
              <a:gd name="connsiteX3" fmla="*/ 3181348 w 3181348"/>
              <a:gd name="connsiteY3" fmla="*/ 366615 h 1838394"/>
              <a:gd name="connsiteX4" fmla="*/ 2795400 w 3181348"/>
              <a:gd name="connsiteY4" fmla="*/ 0 h 1838394"/>
              <a:gd name="connsiteX5" fmla="*/ 2409452 w 3181348"/>
              <a:gd name="connsiteY5" fmla="*/ 366615 h 1838394"/>
              <a:gd name="connsiteX6" fmla="*/ 2599424 w 3181348"/>
              <a:gd name="connsiteY6" fmla="*/ 366615 h 1838394"/>
              <a:gd name="connsiteX7" fmla="*/ 2594954 w 3181348"/>
              <a:gd name="connsiteY7" fmla="*/ 455145 h 1838394"/>
              <a:gd name="connsiteX8" fmla="*/ 1495053 w 3181348"/>
              <a:gd name="connsiteY8" fmla="*/ 1447712 h 1838394"/>
              <a:gd name="connsiteX9" fmla="*/ 395152 w 3181348"/>
              <a:gd name="connsiteY9" fmla="*/ 455145 h 1838394"/>
              <a:gd name="connsiteX10" fmla="*/ 390682 w 3181348"/>
              <a:gd name="connsiteY10" fmla="*/ 366615 h 1838394"/>
              <a:gd name="connsiteX11" fmla="*/ 0 w 3181348"/>
              <a:gd name="connsiteY11" fmla="*/ 366615 h 1838394"/>
              <a:gd name="connsiteX12" fmla="*/ 6487 w 3181348"/>
              <a:gd name="connsiteY12" fmla="*/ 495090 h 1838394"/>
              <a:gd name="connsiteX13" fmla="*/ 1495053 w 3181348"/>
              <a:gd name="connsiteY13" fmla="*/ 1838394 h 183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1348" h="1838394">
                <a:moveTo>
                  <a:pt x="1495053" y="1838394"/>
                </a:moveTo>
                <a:cubicBezTo>
                  <a:pt x="2269783" y="1838394"/>
                  <a:pt x="2906994" y="1249604"/>
                  <a:pt x="2983619" y="495090"/>
                </a:cubicBezTo>
                <a:lnTo>
                  <a:pt x="2990107" y="366615"/>
                </a:lnTo>
                <a:lnTo>
                  <a:pt x="3181348" y="366615"/>
                </a:lnTo>
                <a:lnTo>
                  <a:pt x="2795400" y="0"/>
                </a:lnTo>
                <a:lnTo>
                  <a:pt x="2409452" y="366615"/>
                </a:lnTo>
                <a:lnTo>
                  <a:pt x="2599424" y="366615"/>
                </a:lnTo>
                <a:lnTo>
                  <a:pt x="2594954" y="455145"/>
                </a:lnTo>
                <a:cubicBezTo>
                  <a:pt x="2538336" y="1012655"/>
                  <a:pt x="2067501" y="1447712"/>
                  <a:pt x="1495053" y="1447712"/>
                </a:cubicBezTo>
                <a:cubicBezTo>
                  <a:pt x="922605" y="1447712"/>
                  <a:pt x="451771" y="1012655"/>
                  <a:pt x="395152" y="455145"/>
                </a:cubicBezTo>
                <a:lnTo>
                  <a:pt x="390682" y="366615"/>
                </a:lnTo>
                <a:lnTo>
                  <a:pt x="0" y="366615"/>
                </a:lnTo>
                <a:lnTo>
                  <a:pt x="6487" y="495090"/>
                </a:lnTo>
                <a:cubicBezTo>
                  <a:pt x="83112" y="1249604"/>
                  <a:pt x="720323" y="1838394"/>
                  <a:pt x="1495053" y="1838394"/>
                </a:cubicBezTo>
                <a:close/>
              </a:path>
            </a:pathLst>
          </a:custGeom>
          <a:solidFill>
            <a:schemeClr val="accent4"/>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6" name="任意形状 66"/>
          <p:cNvSpPr/>
          <p:nvPr/>
        </p:nvSpPr>
        <p:spPr>
          <a:xfrm flipV="1">
            <a:off x="4910686" y="2562319"/>
            <a:ext cx="2370630" cy="1369907"/>
          </a:xfrm>
          <a:custGeom>
            <a:avLst/>
            <a:gdLst>
              <a:gd name="connsiteX0" fmla="*/ 1495053 w 3181348"/>
              <a:gd name="connsiteY0" fmla="*/ 1838394 h 1838394"/>
              <a:gd name="connsiteX1" fmla="*/ 2983619 w 3181348"/>
              <a:gd name="connsiteY1" fmla="*/ 495090 h 1838394"/>
              <a:gd name="connsiteX2" fmla="*/ 2990107 w 3181348"/>
              <a:gd name="connsiteY2" fmla="*/ 366615 h 1838394"/>
              <a:gd name="connsiteX3" fmla="*/ 3181348 w 3181348"/>
              <a:gd name="connsiteY3" fmla="*/ 366615 h 1838394"/>
              <a:gd name="connsiteX4" fmla="*/ 2795400 w 3181348"/>
              <a:gd name="connsiteY4" fmla="*/ 0 h 1838394"/>
              <a:gd name="connsiteX5" fmla="*/ 2409452 w 3181348"/>
              <a:gd name="connsiteY5" fmla="*/ 366615 h 1838394"/>
              <a:gd name="connsiteX6" fmla="*/ 2599424 w 3181348"/>
              <a:gd name="connsiteY6" fmla="*/ 366615 h 1838394"/>
              <a:gd name="connsiteX7" fmla="*/ 2594954 w 3181348"/>
              <a:gd name="connsiteY7" fmla="*/ 455145 h 1838394"/>
              <a:gd name="connsiteX8" fmla="*/ 1495053 w 3181348"/>
              <a:gd name="connsiteY8" fmla="*/ 1447712 h 1838394"/>
              <a:gd name="connsiteX9" fmla="*/ 395152 w 3181348"/>
              <a:gd name="connsiteY9" fmla="*/ 455145 h 1838394"/>
              <a:gd name="connsiteX10" fmla="*/ 390682 w 3181348"/>
              <a:gd name="connsiteY10" fmla="*/ 366615 h 1838394"/>
              <a:gd name="connsiteX11" fmla="*/ 0 w 3181348"/>
              <a:gd name="connsiteY11" fmla="*/ 366615 h 1838394"/>
              <a:gd name="connsiteX12" fmla="*/ 6487 w 3181348"/>
              <a:gd name="connsiteY12" fmla="*/ 495090 h 1838394"/>
              <a:gd name="connsiteX13" fmla="*/ 1495053 w 3181348"/>
              <a:gd name="connsiteY13" fmla="*/ 1838394 h 183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1348" h="1838394">
                <a:moveTo>
                  <a:pt x="1495053" y="1838394"/>
                </a:moveTo>
                <a:cubicBezTo>
                  <a:pt x="2269783" y="1838394"/>
                  <a:pt x="2906994" y="1249604"/>
                  <a:pt x="2983619" y="495090"/>
                </a:cubicBezTo>
                <a:lnTo>
                  <a:pt x="2990107" y="366615"/>
                </a:lnTo>
                <a:lnTo>
                  <a:pt x="3181348" y="366615"/>
                </a:lnTo>
                <a:lnTo>
                  <a:pt x="2795400" y="0"/>
                </a:lnTo>
                <a:lnTo>
                  <a:pt x="2409452" y="366615"/>
                </a:lnTo>
                <a:lnTo>
                  <a:pt x="2599424" y="366615"/>
                </a:lnTo>
                <a:lnTo>
                  <a:pt x="2594954" y="455145"/>
                </a:lnTo>
                <a:cubicBezTo>
                  <a:pt x="2538336" y="1012655"/>
                  <a:pt x="2067501" y="1447712"/>
                  <a:pt x="1495053" y="1447712"/>
                </a:cubicBezTo>
                <a:cubicBezTo>
                  <a:pt x="922605" y="1447712"/>
                  <a:pt x="451771" y="1012655"/>
                  <a:pt x="395152" y="455145"/>
                </a:cubicBezTo>
                <a:lnTo>
                  <a:pt x="390682" y="366615"/>
                </a:lnTo>
                <a:lnTo>
                  <a:pt x="0" y="366615"/>
                </a:lnTo>
                <a:lnTo>
                  <a:pt x="6487" y="495090"/>
                </a:lnTo>
                <a:cubicBezTo>
                  <a:pt x="83112" y="1249604"/>
                  <a:pt x="720323" y="1838394"/>
                  <a:pt x="1495053" y="1838394"/>
                </a:cubicBezTo>
                <a:close/>
              </a:path>
            </a:pathLst>
          </a:custGeom>
          <a:solidFill>
            <a:schemeClr val="accent3"/>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7" name="任意形状 67"/>
          <p:cNvSpPr/>
          <p:nvPr/>
        </p:nvSpPr>
        <p:spPr>
          <a:xfrm>
            <a:off x="2976375" y="3384059"/>
            <a:ext cx="2370630" cy="1369907"/>
          </a:xfrm>
          <a:custGeom>
            <a:avLst/>
            <a:gdLst>
              <a:gd name="connsiteX0" fmla="*/ 1495053 w 3181348"/>
              <a:gd name="connsiteY0" fmla="*/ 1838394 h 1838394"/>
              <a:gd name="connsiteX1" fmla="*/ 2983619 w 3181348"/>
              <a:gd name="connsiteY1" fmla="*/ 495090 h 1838394"/>
              <a:gd name="connsiteX2" fmla="*/ 2990107 w 3181348"/>
              <a:gd name="connsiteY2" fmla="*/ 366615 h 1838394"/>
              <a:gd name="connsiteX3" fmla="*/ 3181348 w 3181348"/>
              <a:gd name="connsiteY3" fmla="*/ 366615 h 1838394"/>
              <a:gd name="connsiteX4" fmla="*/ 2795400 w 3181348"/>
              <a:gd name="connsiteY4" fmla="*/ 0 h 1838394"/>
              <a:gd name="connsiteX5" fmla="*/ 2409452 w 3181348"/>
              <a:gd name="connsiteY5" fmla="*/ 366615 h 1838394"/>
              <a:gd name="connsiteX6" fmla="*/ 2599424 w 3181348"/>
              <a:gd name="connsiteY6" fmla="*/ 366615 h 1838394"/>
              <a:gd name="connsiteX7" fmla="*/ 2594954 w 3181348"/>
              <a:gd name="connsiteY7" fmla="*/ 455145 h 1838394"/>
              <a:gd name="connsiteX8" fmla="*/ 1495053 w 3181348"/>
              <a:gd name="connsiteY8" fmla="*/ 1447712 h 1838394"/>
              <a:gd name="connsiteX9" fmla="*/ 395152 w 3181348"/>
              <a:gd name="connsiteY9" fmla="*/ 455145 h 1838394"/>
              <a:gd name="connsiteX10" fmla="*/ 390682 w 3181348"/>
              <a:gd name="connsiteY10" fmla="*/ 366615 h 1838394"/>
              <a:gd name="connsiteX11" fmla="*/ 0 w 3181348"/>
              <a:gd name="connsiteY11" fmla="*/ 366615 h 1838394"/>
              <a:gd name="connsiteX12" fmla="*/ 6487 w 3181348"/>
              <a:gd name="connsiteY12" fmla="*/ 495090 h 1838394"/>
              <a:gd name="connsiteX13" fmla="*/ 1495053 w 3181348"/>
              <a:gd name="connsiteY13" fmla="*/ 1838394 h 183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1348" h="1838394">
                <a:moveTo>
                  <a:pt x="1495053" y="1838394"/>
                </a:moveTo>
                <a:cubicBezTo>
                  <a:pt x="2269783" y="1838394"/>
                  <a:pt x="2906994" y="1249604"/>
                  <a:pt x="2983619" y="495090"/>
                </a:cubicBezTo>
                <a:lnTo>
                  <a:pt x="2990107" y="366615"/>
                </a:lnTo>
                <a:lnTo>
                  <a:pt x="3181348" y="366615"/>
                </a:lnTo>
                <a:lnTo>
                  <a:pt x="2795400" y="0"/>
                </a:lnTo>
                <a:lnTo>
                  <a:pt x="2409452" y="366615"/>
                </a:lnTo>
                <a:lnTo>
                  <a:pt x="2599424" y="366615"/>
                </a:lnTo>
                <a:lnTo>
                  <a:pt x="2594954" y="455145"/>
                </a:lnTo>
                <a:cubicBezTo>
                  <a:pt x="2538336" y="1012655"/>
                  <a:pt x="2067501" y="1447712"/>
                  <a:pt x="1495053" y="1447712"/>
                </a:cubicBezTo>
                <a:cubicBezTo>
                  <a:pt x="922605" y="1447712"/>
                  <a:pt x="451771" y="1012655"/>
                  <a:pt x="395152" y="455145"/>
                </a:cubicBezTo>
                <a:lnTo>
                  <a:pt x="390682" y="366615"/>
                </a:lnTo>
                <a:lnTo>
                  <a:pt x="0" y="366615"/>
                </a:lnTo>
                <a:lnTo>
                  <a:pt x="6487" y="495090"/>
                </a:lnTo>
                <a:cubicBezTo>
                  <a:pt x="83112" y="1249604"/>
                  <a:pt x="720323" y="1838394"/>
                  <a:pt x="1495053" y="1838394"/>
                </a:cubicBezTo>
                <a:close/>
              </a:path>
            </a:pathLst>
          </a:custGeom>
          <a:solidFill>
            <a:schemeClr val="accent2"/>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8" name="任意形状 68"/>
          <p:cNvSpPr/>
          <p:nvPr/>
        </p:nvSpPr>
        <p:spPr>
          <a:xfrm flipV="1">
            <a:off x="1044385" y="2576235"/>
            <a:ext cx="2370630" cy="1369907"/>
          </a:xfrm>
          <a:custGeom>
            <a:avLst/>
            <a:gdLst>
              <a:gd name="connsiteX0" fmla="*/ 1495053 w 3181348"/>
              <a:gd name="connsiteY0" fmla="*/ 1838394 h 1838394"/>
              <a:gd name="connsiteX1" fmla="*/ 2983619 w 3181348"/>
              <a:gd name="connsiteY1" fmla="*/ 495090 h 1838394"/>
              <a:gd name="connsiteX2" fmla="*/ 2990107 w 3181348"/>
              <a:gd name="connsiteY2" fmla="*/ 366615 h 1838394"/>
              <a:gd name="connsiteX3" fmla="*/ 3181348 w 3181348"/>
              <a:gd name="connsiteY3" fmla="*/ 366615 h 1838394"/>
              <a:gd name="connsiteX4" fmla="*/ 2795400 w 3181348"/>
              <a:gd name="connsiteY4" fmla="*/ 0 h 1838394"/>
              <a:gd name="connsiteX5" fmla="*/ 2409452 w 3181348"/>
              <a:gd name="connsiteY5" fmla="*/ 366615 h 1838394"/>
              <a:gd name="connsiteX6" fmla="*/ 2599424 w 3181348"/>
              <a:gd name="connsiteY6" fmla="*/ 366615 h 1838394"/>
              <a:gd name="connsiteX7" fmla="*/ 2594954 w 3181348"/>
              <a:gd name="connsiteY7" fmla="*/ 455145 h 1838394"/>
              <a:gd name="connsiteX8" fmla="*/ 1495053 w 3181348"/>
              <a:gd name="connsiteY8" fmla="*/ 1447712 h 1838394"/>
              <a:gd name="connsiteX9" fmla="*/ 395152 w 3181348"/>
              <a:gd name="connsiteY9" fmla="*/ 455145 h 1838394"/>
              <a:gd name="connsiteX10" fmla="*/ 390682 w 3181348"/>
              <a:gd name="connsiteY10" fmla="*/ 366615 h 1838394"/>
              <a:gd name="connsiteX11" fmla="*/ 0 w 3181348"/>
              <a:gd name="connsiteY11" fmla="*/ 366615 h 1838394"/>
              <a:gd name="connsiteX12" fmla="*/ 6487 w 3181348"/>
              <a:gd name="connsiteY12" fmla="*/ 495090 h 1838394"/>
              <a:gd name="connsiteX13" fmla="*/ 1495053 w 3181348"/>
              <a:gd name="connsiteY13" fmla="*/ 1838394 h 183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1348" h="1838394">
                <a:moveTo>
                  <a:pt x="1495053" y="1838394"/>
                </a:moveTo>
                <a:cubicBezTo>
                  <a:pt x="2269783" y="1838394"/>
                  <a:pt x="2906994" y="1249604"/>
                  <a:pt x="2983619" y="495090"/>
                </a:cubicBezTo>
                <a:lnTo>
                  <a:pt x="2990107" y="366615"/>
                </a:lnTo>
                <a:lnTo>
                  <a:pt x="3181348" y="366615"/>
                </a:lnTo>
                <a:lnTo>
                  <a:pt x="2795400" y="0"/>
                </a:lnTo>
                <a:lnTo>
                  <a:pt x="2409452" y="366615"/>
                </a:lnTo>
                <a:lnTo>
                  <a:pt x="2599424" y="366615"/>
                </a:lnTo>
                <a:lnTo>
                  <a:pt x="2594954" y="455145"/>
                </a:lnTo>
                <a:cubicBezTo>
                  <a:pt x="2538336" y="1012655"/>
                  <a:pt x="2067501" y="1447712"/>
                  <a:pt x="1495053" y="1447712"/>
                </a:cubicBezTo>
                <a:cubicBezTo>
                  <a:pt x="922605" y="1447712"/>
                  <a:pt x="451771" y="1012655"/>
                  <a:pt x="395152" y="455145"/>
                </a:cubicBezTo>
                <a:lnTo>
                  <a:pt x="390682" y="366615"/>
                </a:lnTo>
                <a:lnTo>
                  <a:pt x="0" y="366615"/>
                </a:lnTo>
                <a:lnTo>
                  <a:pt x="6487" y="495090"/>
                </a:lnTo>
                <a:cubicBezTo>
                  <a:pt x="83112" y="1249604"/>
                  <a:pt x="720323" y="1838394"/>
                  <a:pt x="1495053" y="1838394"/>
                </a:cubicBezTo>
                <a:close/>
              </a:path>
            </a:pathLst>
          </a:custGeom>
          <a:solidFill>
            <a:schemeClr val="accent1"/>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9" name="椭圆 38"/>
          <p:cNvSpPr/>
          <p:nvPr/>
        </p:nvSpPr>
        <p:spPr>
          <a:xfrm>
            <a:off x="1547859" y="3080633"/>
            <a:ext cx="1221172" cy="1221172"/>
          </a:xfrm>
          <a:prstGeom prst="ellipse">
            <a:avLst/>
          </a:prstGeom>
          <a:gradFill flip="none" rotWithShape="1">
            <a:gsLst>
              <a:gs pos="0">
                <a:schemeClr val="bg1"/>
              </a:gs>
              <a:gs pos="100000">
                <a:schemeClr val="bg1">
                  <a:lumMod val="75000"/>
                </a:schemeClr>
              </a:gs>
            </a:gsLst>
            <a:lin ang="13500000" scaled="1"/>
            <a:tileRect/>
          </a:gradFill>
          <a:ln w="127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A2B42"/>
              </a:solidFill>
              <a:latin typeface="微软雅黑" panose="020B0503020204020204" pitchFamily="34" charset="-122"/>
              <a:ea typeface="微软雅黑" panose="020B0503020204020204" pitchFamily="34" charset="-122"/>
            </a:endParaRPr>
          </a:p>
        </p:txBody>
      </p:sp>
      <p:sp>
        <p:nvSpPr>
          <p:cNvPr id="40" name="椭圆 39"/>
          <p:cNvSpPr/>
          <p:nvPr/>
        </p:nvSpPr>
        <p:spPr>
          <a:xfrm flipV="1">
            <a:off x="3479849" y="3028396"/>
            <a:ext cx="1221172" cy="1221172"/>
          </a:xfrm>
          <a:prstGeom prst="ellipse">
            <a:avLst/>
          </a:prstGeom>
          <a:gradFill flip="none" rotWithShape="1">
            <a:gsLst>
              <a:gs pos="0">
                <a:schemeClr val="bg1"/>
              </a:gs>
              <a:gs pos="100000">
                <a:schemeClr val="bg1">
                  <a:lumMod val="75000"/>
                </a:schemeClr>
              </a:gs>
            </a:gsLst>
            <a:lin ang="13500000" scaled="1"/>
            <a:tileRect/>
          </a:gradFill>
          <a:ln w="127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A2B42"/>
              </a:solidFill>
              <a:latin typeface="微软雅黑" panose="020B0503020204020204" pitchFamily="34" charset="-122"/>
              <a:ea typeface="微软雅黑" panose="020B0503020204020204" pitchFamily="34" charset="-122"/>
            </a:endParaRPr>
          </a:p>
        </p:txBody>
      </p:sp>
      <p:sp>
        <p:nvSpPr>
          <p:cNvPr id="41" name="椭圆 40"/>
          <p:cNvSpPr/>
          <p:nvPr/>
        </p:nvSpPr>
        <p:spPr>
          <a:xfrm>
            <a:off x="5414160" y="3066718"/>
            <a:ext cx="1221172" cy="1221172"/>
          </a:xfrm>
          <a:prstGeom prst="ellipse">
            <a:avLst/>
          </a:prstGeom>
          <a:gradFill flip="none" rotWithShape="1">
            <a:gsLst>
              <a:gs pos="0">
                <a:schemeClr val="bg1"/>
              </a:gs>
              <a:gs pos="100000">
                <a:schemeClr val="bg1">
                  <a:lumMod val="75000"/>
                </a:schemeClr>
              </a:gs>
            </a:gsLst>
            <a:lin ang="13500000" scaled="1"/>
            <a:tileRect/>
          </a:gradFill>
          <a:ln w="127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A2B42"/>
              </a:solidFill>
              <a:latin typeface="微软雅黑" panose="020B0503020204020204" pitchFamily="34" charset="-122"/>
              <a:ea typeface="微软雅黑" panose="020B0503020204020204" pitchFamily="34" charset="-122"/>
            </a:endParaRPr>
          </a:p>
        </p:txBody>
      </p:sp>
      <p:sp>
        <p:nvSpPr>
          <p:cNvPr id="42" name="椭圆 41"/>
          <p:cNvSpPr/>
          <p:nvPr/>
        </p:nvSpPr>
        <p:spPr>
          <a:xfrm flipV="1">
            <a:off x="7346150" y="3014480"/>
            <a:ext cx="1221172" cy="1221172"/>
          </a:xfrm>
          <a:prstGeom prst="ellipse">
            <a:avLst/>
          </a:prstGeom>
          <a:gradFill flip="none" rotWithShape="1">
            <a:gsLst>
              <a:gs pos="0">
                <a:schemeClr val="bg1"/>
              </a:gs>
              <a:gs pos="100000">
                <a:schemeClr val="bg1">
                  <a:lumMod val="75000"/>
                </a:schemeClr>
              </a:gs>
            </a:gsLst>
            <a:lin ang="13500000" scaled="1"/>
            <a:tileRect/>
          </a:gradFill>
          <a:ln w="127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A2B42"/>
              </a:solidFill>
              <a:latin typeface="微软雅黑" panose="020B0503020204020204" pitchFamily="34" charset="-122"/>
              <a:ea typeface="微软雅黑" panose="020B0503020204020204" pitchFamily="34" charset="-122"/>
            </a:endParaRPr>
          </a:p>
        </p:txBody>
      </p:sp>
      <p:sp>
        <p:nvSpPr>
          <p:cNvPr id="43" name="椭圆 42"/>
          <p:cNvSpPr/>
          <p:nvPr/>
        </p:nvSpPr>
        <p:spPr>
          <a:xfrm>
            <a:off x="9280460" y="3045078"/>
            <a:ext cx="1221172" cy="1221172"/>
          </a:xfrm>
          <a:prstGeom prst="ellipse">
            <a:avLst/>
          </a:prstGeom>
          <a:gradFill flip="none" rotWithShape="1">
            <a:gsLst>
              <a:gs pos="0">
                <a:schemeClr val="bg1"/>
              </a:gs>
              <a:gs pos="100000">
                <a:schemeClr val="bg1">
                  <a:lumMod val="75000"/>
                </a:schemeClr>
              </a:gs>
            </a:gsLst>
            <a:lin ang="13500000" scaled="1"/>
            <a:tileRect/>
          </a:gradFill>
          <a:ln w="127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A2B42"/>
              </a:solidFill>
              <a:latin typeface="微软雅黑" panose="020B0503020204020204" pitchFamily="34" charset="-122"/>
              <a:ea typeface="微软雅黑" panose="020B0503020204020204" pitchFamily="34" charset="-122"/>
            </a:endParaRPr>
          </a:p>
        </p:txBody>
      </p:sp>
      <p:grpSp>
        <p:nvGrpSpPr>
          <p:cNvPr id="44" name="组 69"/>
          <p:cNvGrpSpPr/>
          <p:nvPr/>
        </p:nvGrpSpPr>
        <p:grpSpPr>
          <a:xfrm>
            <a:off x="1974758" y="3410547"/>
            <a:ext cx="367373" cy="589180"/>
            <a:chOff x="898525" y="1076325"/>
            <a:chExt cx="504825" cy="809625"/>
          </a:xfrm>
          <a:solidFill>
            <a:srgbClr val="093B5C"/>
          </a:solidFill>
        </p:grpSpPr>
        <p:sp>
          <p:nvSpPr>
            <p:cNvPr id="45" name="Freeform 44"/>
            <p:cNvSpPr>
              <a:spLocks/>
            </p:cNvSpPr>
            <p:nvPr/>
          </p:nvSpPr>
          <p:spPr bwMode="auto">
            <a:xfrm>
              <a:off x="1028700" y="1736725"/>
              <a:ext cx="247650" cy="50800"/>
            </a:xfrm>
            <a:custGeom>
              <a:avLst/>
              <a:gdLst/>
              <a:ahLst/>
              <a:cxnLst>
                <a:cxn ang="0">
                  <a:pos x="140" y="0"/>
                </a:cxn>
                <a:cxn ang="0">
                  <a:pos x="16" y="0"/>
                </a:cxn>
                <a:cxn ang="0">
                  <a:pos x="16" y="0"/>
                </a:cxn>
                <a:cxn ang="0">
                  <a:pos x="10" y="0"/>
                </a:cxn>
                <a:cxn ang="0">
                  <a:pos x="4" y="4"/>
                </a:cxn>
                <a:cxn ang="0">
                  <a:pos x="2" y="10"/>
                </a:cxn>
                <a:cxn ang="0">
                  <a:pos x="0" y="16"/>
                </a:cxn>
                <a:cxn ang="0">
                  <a:pos x="0" y="16"/>
                </a:cxn>
                <a:cxn ang="0">
                  <a:pos x="2" y="22"/>
                </a:cxn>
                <a:cxn ang="0">
                  <a:pos x="4" y="28"/>
                </a:cxn>
                <a:cxn ang="0">
                  <a:pos x="10" y="32"/>
                </a:cxn>
                <a:cxn ang="0">
                  <a:pos x="16" y="32"/>
                </a:cxn>
                <a:cxn ang="0">
                  <a:pos x="140" y="32"/>
                </a:cxn>
                <a:cxn ang="0">
                  <a:pos x="140" y="32"/>
                </a:cxn>
                <a:cxn ang="0">
                  <a:pos x="146" y="32"/>
                </a:cxn>
                <a:cxn ang="0">
                  <a:pos x="152" y="28"/>
                </a:cxn>
                <a:cxn ang="0">
                  <a:pos x="154" y="22"/>
                </a:cxn>
                <a:cxn ang="0">
                  <a:pos x="156" y="16"/>
                </a:cxn>
                <a:cxn ang="0">
                  <a:pos x="156" y="16"/>
                </a:cxn>
                <a:cxn ang="0">
                  <a:pos x="154" y="10"/>
                </a:cxn>
                <a:cxn ang="0">
                  <a:pos x="152" y="4"/>
                </a:cxn>
                <a:cxn ang="0">
                  <a:pos x="146" y="0"/>
                </a:cxn>
                <a:cxn ang="0">
                  <a:pos x="140" y="0"/>
                </a:cxn>
                <a:cxn ang="0">
                  <a:pos x="140" y="0"/>
                </a:cxn>
              </a:cxnLst>
              <a:rect l="0" t="0" r="r" b="b"/>
              <a:pathLst>
                <a:path w="156" h="32">
                  <a:moveTo>
                    <a:pt x="140" y="0"/>
                  </a:moveTo>
                  <a:lnTo>
                    <a:pt x="16" y="0"/>
                  </a:lnTo>
                  <a:lnTo>
                    <a:pt x="16" y="0"/>
                  </a:lnTo>
                  <a:lnTo>
                    <a:pt x="10" y="0"/>
                  </a:lnTo>
                  <a:lnTo>
                    <a:pt x="4" y="4"/>
                  </a:lnTo>
                  <a:lnTo>
                    <a:pt x="2" y="10"/>
                  </a:lnTo>
                  <a:lnTo>
                    <a:pt x="0" y="16"/>
                  </a:lnTo>
                  <a:lnTo>
                    <a:pt x="0" y="16"/>
                  </a:lnTo>
                  <a:lnTo>
                    <a:pt x="2" y="22"/>
                  </a:lnTo>
                  <a:lnTo>
                    <a:pt x="4" y="28"/>
                  </a:lnTo>
                  <a:lnTo>
                    <a:pt x="10" y="32"/>
                  </a:lnTo>
                  <a:lnTo>
                    <a:pt x="16" y="32"/>
                  </a:lnTo>
                  <a:lnTo>
                    <a:pt x="140" y="32"/>
                  </a:lnTo>
                  <a:lnTo>
                    <a:pt x="140" y="32"/>
                  </a:lnTo>
                  <a:lnTo>
                    <a:pt x="146" y="32"/>
                  </a:lnTo>
                  <a:lnTo>
                    <a:pt x="152" y="28"/>
                  </a:lnTo>
                  <a:lnTo>
                    <a:pt x="154" y="22"/>
                  </a:lnTo>
                  <a:lnTo>
                    <a:pt x="156" y="16"/>
                  </a:lnTo>
                  <a:lnTo>
                    <a:pt x="156" y="16"/>
                  </a:lnTo>
                  <a:lnTo>
                    <a:pt x="154" y="10"/>
                  </a:lnTo>
                  <a:lnTo>
                    <a:pt x="152" y="4"/>
                  </a:lnTo>
                  <a:lnTo>
                    <a:pt x="146" y="0"/>
                  </a:lnTo>
                  <a:lnTo>
                    <a:pt x="140" y="0"/>
                  </a:lnTo>
                  <a:lnTo>
                    <a:pt x="14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solidFill>
                  <a:srgbClr val="000000"/>
                </a:solidFill>
              </a:endParaRPr>
            </a:p>
          </p:txBody>
        </p:sp>
        <p:sp>
          <p:nvSpPr>
            <p:cNvPr id="46" name="Freeform 45"/>
            <p:cNvSpPr>
              <a:spLocks/>
            </p:cNvSpPr>
            <p:nvPr/>
          </p:nvSpPr>
          <p:spPr bwMode="auto">
            <a:xfrm>
              <a:off x="1028700" y="1831975"/>
              <a:ext cx="247650" cy="53975"/>
            </a:xfrm>
            <a:custGeom>
              <a:avLst/>
              <a:gdLst/>
              <a:ahLst/>
              <a:cxnLst>
                <a:cxn ang="0">
                  <a:pos x="140" y="0"/>
                </a:cxn>
                <a:cxn ang="0">
                  <a:pos x="16" y="0"/>
                </a:cxn>
                <a:cxn ang="0">
                  <a:pos x="16" y="0"/>
                </a:cxn>
                <a:cxn ang="0">
                  <a:pos x="10" y="2"/>
                </a:cxn>
                <a:cxn ang="0">
                  <a:pos x="4" y="4"/>
                </a:cxn>
                <a:cxn ang="0">
                  <a:pos x="2" y="10"/>
                </a:cxn>
                <a:cxn ang="0">
                  <a:pos x="0" y="16"/>
                </a:cxn>
                <a:cxn ang="0">
                  <a:pos x="0" y="16"/>
                </a:cxn>
                <a:cxn ang="0">
                  <a:pos x="2" y="24"/>
                </a:cxn>
                <a:cxn ang="0">
                  <a:pos x="4" y="28"/>
                </a:cxn>
                <a:cxn ang="0">
                  <a:pos x="10" y="32"/>
                </a:cxn>
                <a:cxn ang="0">
                  <a:pos x="16" y="34"/>
                </a:cxn>
                <a:cxn ang="0">
                  <a:pos x="140" y="34"/>
                </a:cxn>
                <a:cxn ang="0">
                  <a:pos x="140" y="34"/>
                </a:cxn>
                <a:cxn ang="0">
                  <a:pos x="146" y="32"/>
                </a:cxn>
                <a:cxn ang="0">
                  <a:pos x="152" y="28"/>
                </a:cxn>
                <a:cxn ang="0">
                  <a:pos x="154" y="24"/>
                </a:cxn>
                <a:cxn ang="0">
                  <a:pos x="156" y="16"/>
                </a:cxn>
                <a:cxn ang="0">
                  <a:pos x="156" y="16"/>
                </a:cxn>
                <a:cxn ang="0">
                  <a:pos x="154" y="10"/>
                </a:cxn>
                <a:cxn ang="0">
                  <a:pos x="152" y="4"/>
                </a:cxn>
                <a:cxn ang="0">
                  <a:pos x="146" y="2"/>
                </a:cxn>
                <a:cxn ang="0">
                  <a:pos x="140" y="0"/>
                </a:cxn>
                <a:cxn ang="0">
                  <a:pos x="140" y="0"/>
                </a:cxn>
              </a:cxnLst>
              <a:rect l="0" t="0" r="r" b="b"/>
              <a:pathLst>
                <a:path w="156" h="34">
                  <a:moveTo>
                    <a:pt x="140" y="0"/>
                  </a:moveTo>
                  <a:lnTo>
                    <a:pt x="16" y="0"/>
                  </a:lnTo>
                  <a:lnTo>
                    <a:pt x="16" y="0"/>
                  </a:lnTo>
                  <a:lnTo>
                    <a:pt x="10" y="2"/>
                  </a:lnTo>
                  <a:lnTo>
                    <a:pt x="4" y="4"/>
                  </a:lnTo>
                  <a:lnTo>
                    <a:pt x="2" y="10"/>
                  </a:lnTo>
                  <a:lnTo>
                    <a:pt x="0" y="16"/>
                  </a:lnTo>
                  <a:lnTo>
                    <a:pt x="0" y="16"/>
                  </a:lnTo>
                  <a:lnTo>
                    <a:pt x="2" y="24"/>
                  </a:lnTo>
                  <a:lnTo>
                    <a:pt x="4" y="28"/>
                  </a:lnTo>
                  <a:lnTo>
                    <a:pt x="10" y="32"/>
                  </a:lnTo>
                  <a:lnTo>
                    <a:pt x="16" y="34"/>
                  </a:lnTo>
                  <a:lnTo>
                    <a:pt x="140" y="34"/>
                  </a:lnTo>
                  <a:lnTo>
                    <a:pt x="140" y="34"/>
                  </a:lnTo>
                  <a:lnTo>
                    <a:pt x="146" y="32"/>
                  </a:lnTo>
                  <a:lnTo>
                    <a:pt x="152" y="28"/>
                  </a:lnTo>
                  <a:lnTo>
                    <a:pt x="154" y="24"/>
                  </a:lnTo>
                  <a:lnTo>
                    <a:pt x="156" y="16"/>
                  </a:lnTo>
                  <a:lnTo>
                    <a:pt x="156" y="16"/>
                  </a:lnTo>
                  <a:lnTo>
                    <a:pt x="154" y="10"/>
                  </a:lnTo>
                  <a:lnTo>
                    <a:pt x="152" y="4"/>
                  </a:lnTo>
                  <a:lnTo>
                    <a:pt x="146" y="2"/>
                  </a:lnTo>
                  <a:lnTo>
                    <a:pt x="140" y="0"/>
                  </a:lnTo>
                  <a:lnTo>
                    <a:pt x="14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solidFill>
                  <a:srgbClr val="000000"/>
                </a:solidFill>
              </a:endParaRPr>
            </a:p>
          </p:txBody>
        </p:sp>
        <p:sp>
          <p:nvSpPr>
            <p:cNvPr id="47" name="Freeform 46"/>
            <p:cNvSpPr>
              <a:spLocks noEditPoints="1"/>
            </p:cNvSpPr>
            <p:nvPr/>
          </p:nvSpPr>
          <p:spPr bwMode="auto">
            <a:xfrm>
              <a:off x="898525" y="1076325"/>
              <a:ext cx="504825" cy="615950"/>
            </a:xfrm>
            <a:custGeom>
              <a:avLst/>
              <a:gdLst/>
              <a:ahLst/>
              <a:cxnLst>
                <a:cxn ang="0">
                  <a:pos x="160" y="0"/>
                </a:cxn>
                <a:cxn ang="0">
                  <a:pos x="152" y="0"/>
                </a:cxn>
                <a:cxn ang="0">
                  <a:pos x="106" y="10"/>
                </a:cxn>
                <a:cxn ang="0">
                  <a:pos x="66" y="30"/>
                </a:cxn>
                <a:cxn ang="0">
                  <a:pos x="34" y="60"/>
                </a:cxn>
                <a:cxn ang="0">
                  <a:pos x="12" y="98"/>
                </a:cxn>
                <a:cxn ang="0">
                  <a:pos x="2" y="144"/>
                </a:cxn>
                <a:cxn ang="0">
                  <a:pos x="2" y="176"/>
                </a:cxn>
                <a:cxn ang="0">
                  <a:pos x="18" y="226"/>
                </a:cxn>
                <a:cxn ang="0">
                  <a:pos x="60" y="282"/>
                </a:cxn>
                <a:cxn ang="0">
                  <a:pos x="74" y="300"/>
                </a:cxn>
                <a:cxn ang="0">
                  <a:pos x="80" y="322"/>
                </a:cxn>
                <a:cxn ang="0">
                  <a:pos x="82" y="354"/>
                </a:cxn>
                <a:cxn ang="0">
                  <a:pos x="88" y="372"/>
                </a:cxn>
                <a:cxn ang="0">
                  <a:pos x="102" y="384"/>
                </a:cxn>
                <a:cxn ang="0">
                  <a:pos x="158" y="388"/>
                </a:cxn>
                <a:cxn ang="0">
                  <a:pos x="202" y="388"/>
                </a:cxn>
                <a:cxn ang="0">
                  <a:pos x="222" y="382"/>
                </a:cxn>
                <a:cxn ang="0">
                  <a:pos x="234" y="366"/>
                </a:cxn>
                <a:cxn ang="0">
                  <a:pos x="236" y="340"/>
                </a:cxn>
                <a:cxn ang="0">
                  <a:pos x="242" y="306"/>
                </a:cxn>
                <a:cxn ang="0">
                  <a:pos x="250" y="292"/>
                </a:cxn>
                <a:cxn ang="0">
                  <a:pos x="282" y="256"/>
                </a:cxn>
                <a:cxn ang="0">
                  <a:pos x="308" y="210"/>
                </a:cxn>
                <a:cxn ang="0">
                  <a:pos x="318" y="158"/>
                </a:cxn>
                <a:cxn ang="0">
                  <a:pos x="314" y="128"/>
                </a:cxn>
                <a:cxn ang="0">
                  <a:pos x="300" y="86"/>
                </a:cxn>
                <a:cxn ang="0">
                  <a:pos x="274" y="50"/>
                </a:cxn>
                <a:cxn ang="0">
                  <a:pos x="240" y="22"/>
                </a:cxn>
                <a:cxn ang="0">
                  <a:pos x="198" y="6"/>
                </a:cxn>
                <a:cxn ang="0">
                  <a:pos x="168" y="0"/>
                </a:cxn>
                <a:cxn ang="0">
                  <a:pos x="258" y="164"/>
                </a:cxn>
                <a:cxn ang="0">
                  <a:pos x="246" y="146"/>
                </a:cxn>
                <a:cxn ang="0">
                  <a:pos x="240" y="120"/>
                </a:cxn>
                <a:cxn ang="0">
                  <a:pos x="216" y="88"/>
                </a:cxn>
                <a:cxn ang="0">
                  <a:pos x="178" y="74"/>
                </a:cxn>
                <a:cxn ang="0">
                  <a:pos x="164" y="68"/>
                </a:cxn>
                <a:cxn ang="0">
                  <a:pos x="158" y="52"/>
                </a:cxn>
                <a:cxn ang="0">
                  <a:pos x="172" y="34"/>
                </a:cxn>
                <a:cxn ang="0">
                  <a:pos x="202" y="36"/>
                </a:cxn>
                <a:cxn ang="0">
                  <a:pos x="256" y="68"/>
                </a:cxn>
                <a:cxn ang="0">
                  <a:pos x="284" y="124"/>
                </a:cxn>
                <a:cxn ang="0">
                  <a:pos x="284" y="154"/>
                </a:cxn>
                <a:cxn ang="0">
                  <a:pos x="266" y="166"/>
                </a:cxn>
              </a:cxnLst>
              <a:rect l="0" t="0" r="r" b="b"/>
              <a:pathLst>
                <a:path w="318" h="388">
                  <a:moveTo>
                    <a:pt x="168" y="0"/>
                  </a:moveTo>
                  <a:lnTo>
                    <a:pt x="168" y="0"/>
                  </a:lnTo>
                  <a:lnTo>
                    <a:pt x="160" y="0"/>
                  </a:lnTo>
                  <a:lnTo>
                    <a:pt x="160" y="0"/>
                  </a:lnTo>
                  <a:lnTo>
                    <a:pt x="152" y="0"/>
                  </a:lnTo>
                  <a:lnTo>
                    <a:pt x="152" y="0"/>
                  </a:lnTo>
                  <a:lnTo>
                    <a:pt x="136" y="2"/>
                  </a:lnTo>
                  <a:lnTo>
                    <a:pt x="120" y="4"/>
                  </a:lnTo>
                  <a:lnTo>
                    <a:pt x="106" y="10"/>
                  </a:lnTo>
                  <a:lnTo>
                    <a:pt x="92" y="16"/>
                  </a:lnTo>
                  <a:lnTo>
                    <a:pt x="80" y="22"/>
                  </a:lnTo>
                  <a:lnTo>
                    <a:pt x="66" y="30"/>
                  </a:lnTo>
                  <a:lnTo>
                    <a:pt x="56" y="40"/>
                  </a:lnTo>
                  <a:lnTo>
                    <a:pt x="44" y="50"/>
                  </a:lnTo>
                  <a:lnTo>
                    <a:pt x="34" y="60"/>
                  </a:lnTo>
                  <a:lnTo>
                    <a:pt x="26" y="72"/>
                  </a:lnTo>
                  <a:lnTo>
                    <a:pt x="18" y="86"/>
                  </a:lnTo>
                  <a:lnTo>
                    <a:pt x="12" y="98"/>
                  </a:lnTo>
                  <a:lnTo>
                    <a:pt x="8" y="114"/>
                  </a:lnTo>
                  <a:lnTo>
                    <a:pt x="4" y="128"/>
                  </a:lnTo>
                  <a:lnTo>
                    <a:pt x="2" y="144"/>
                  </a:lnTo>
                  <a:lnTo>
                    <a:pt x="0" y="158"/>
                  </a:lnTo>
                  <a:lnTo>
                    <a:pt x="0" y="158"/>
                  </a:lnTo>
                  <a:lnTo>
                    <a:pt x="2" y="176"/>
                  </a:lnTo>
                  <a:lnTo>
                    <a:pt x="6" y="192"/>
                  </a:lnTo>
                  <a:lnTo>
                    <a:pt x="10" y="210"/>
                  </a:lnTo>
                  <a:lnTo>
                    <a:pt x="18" y="226"/>
                  </a:lnTo>
                  <a:lnTo>
                    <a:pt x="26" y="240"/>
                  </a:lnTo>
                  <a:lnTo>
                    <a:pt x="36" y="256"/>
                  </a:lnTo>
                  <a:lnTo>
                    <a:pt x="60" y="282"/>
                  </a:lnTo>
                  <a:lnTo>
                    <a:pt x="60" y="282"/>
                  </a:lnTo>
                  <a:lnTo>
                    <a:pt x="68" y="292"/>
                  </a:lnTo>
                  <a:lnTo>
                    <a:pt x="74" y="300"/>
                  </a:lnTo>
                  <a:lnTo>
                    <a:pt x="78" y="306"/>
                  </a:lnTo>
                  <a:lnTo>
                    <a:pt x="78" y="306"/>
                  </a:lnTo>
                  <a:lnTo>
                    <a:pt x="80" y="322"/>
                  </a:lnTo>
                  <a:lnTo>
                    <a:pt x="82" y="340"/>
                  </a:lnTo>
                  <a:lnTo>
                    <a:pt x="82" y="354"/>
                  </a:lnTo>
                  <a:lnTo>
                    <a:pt x="82" y="354"/>
                  </a:lnTo>
                  <a:lnTo>
                    <a:pt x="82" y="360"/>
                  </a:lnTo>
                  <a:lnTo>
                    <a:pt x="84" y="366"/>
                  </a:lnTo>
                  <a:lnTo>
                    <a:pt x="88" y="372"/>
                  </a:lnTo>
                  <a:lnTo>
                    <a:pt x="92" y="378"/>
                  </a:lnTo>
                  <a:lnTo>
                    <a:pt x="96" y="382"/>
                  </a:lnTo>
                  <a:lnTo>
                    <a:pt x="102" y="384"/>
                  </a:lnTo>
                  <a:lnTo>
                    <a:pt x="110" y="386"/>
                  </a:lnTo>
                  <a:lnTo>
                    <a:pt x="116" y="388"/>
                  </a:lnTo>
                  <a:lnTo>
                    <a:pt x="158" y="388"/>
                  </a:lnTo>
                  <a:lnTo>
                    <a:pt x="160" y="388"/>
                  </a:lnTo>
                  <a:lnTo>
                    <a:pt x="202" y="388"/>
                  </a:lnTo>
                  <a:lnTo>
                    <a:pt x="202" y="388"/>
                  </a:lnTo>
                  <a:lnTo>
                    <a:pt x="210" y="386"/>
                  </a:lnTo>
                  <a:lnTo>
                    <a:pt x="216" y="384"/>
                  </a:lnTo>
                  <a:lnTo>
                    <a:pt x="222" y="382"/>
                  </a:lnTo>
                  <a:lnTo>
                    <a:pt x="226" y="378"/>
                  </a:lnTo>
                  <a:lnTo>
                    <a:pt x="230" y="372"/>
                  </a:lnTo>
                  <a:lnTo>
                    <a:pt x="234" y="366"/>
                  </a:lnTo>
                  <a:lnTo>
                    <a:pt x="236" y="360"/>
                  </a:lnTo>
                  <a:lnTo>
                    <a:pt x="236" y="354"/>
                  </a:lnTo>
                  <a:lnTo>
                    <a:pt x="236" y="340"/>
                  </a:lnTo>
                  <a:lnTo>
                    <a:pt x="236" y="340"/>
                  </a:lnTo>
                  <a:lnTo>
                    <a:pt x="238" y="322"/>
                  </a:lnTo>
                  <a:lnTo>
                    <a:pt x="242" y="306"/>
                  </a:lnTo>
                  <a:lnTo>
                    <a:pt x="242" y="306"/>
                  </a:lnTo>
                  <a:lnTo>
                    <a:pt x="244" y="300"/>
                  </a:lnTo>
                  <a:lnTo>
                    <a:pt x="250" y="292"/>
                  </a:lnTo>
                  <a:lnTo>
                    <a:pt x="260" y="282"/>
                  </a:lnTo>
                  <a:lnTo>
                    <a:pt x="260" y="282"/>
                  </a:lnTo>
                  <a:lnTo>
                    <a:pt x="282" y="256"/>
                  </a:lnTo>
                  <a:lnTo>
                    <a:pt x="292" y="240"/>
                  </a:lnTo>
                  <a:lnTo>
                    <a:pt x="300" y="226"/>
                  </a:lnTo>
                  <a:lnTo>
                    <a:pt x="308" y="210"/>
                  </a:lnTo>
                  <a:lnTo>
                    <a:pt x="312" y="192"/>
                  </a:lnTo>
                  <a:lnTo>
                    <a:pt x="316" y="176"/>
                  </a:lnTo>
                  <a:lnTo>
                    <a:pt x="318" y="158"/>
                  </a:lnTo>
                  <a:lnTo>
                    <a:pt x="318" y="158"/>
                  </a:lnTo>
                  <a:lnTo>
                    <a:pt x="316" y="144"/>
                  </a:lnTo>
                  <a:lnTo>
                    <a:pt x="314" y="128"/>
                  </a:lnTo>
                  <a:lnTo>
                    <a:pt x="312" y="114"/>
                  </a:lnTo>
                  <a:lnTo>
                    <a:pt x="306" y="100"/>
                  </a:lnTo>
                  <a:lnTo>
                    <a:pt x="300" y="86"/>
                  </a:lnTo>
                  <a:lnTo>
                    <a:pt x="292" y="72"/>
                  </a:lnTo>
                  <a:lnTo>
                    <a:pt x="284" y="60"/>
                  </a:lnTo>
                  <a:lnTo>
                    <a:pt x="274" y="50"/>
                  </a:lnTo>
                  <a:lnTo>
                    <a:pt x="264" y="40"/>
                  </a:lnTo>
                  <a:lnTo>
                    <a:pt x="252" y="30"/>
                  </a:lnTo>
                  <a:lnTo>
                    <a:pt x="240" y="22"/>
                  </a:lnTo>
                  <a:lnTo>
                    <a:pt x="226" y="16"/>
                  </a:lnTo>
                  <a:lnTo>
                    <a:pt x="212" y="10"/>
                  </a:lnTo>
                  <a:lnTo>
                    <a:pt x="198" y="6"/>
                  </a:lnTo>
                  <a:lnTo>
                    <a:pt x="184" y="2"/>
                  </a:lnTo>
                  <a:lnTo>
                    <a:pt x="168" y="0"/>
                  </a:lnTo>
                  <a:lnTo>
                    <a:pt x="168" y="0"/>
                  </a:lnTo>
                  <a:close/>
                  <a:moveTo>
                    <a:pt x="266" y="166"/>
                  </a:moveTo>
                  <a:lnTo>
                    <a:pt x="266" y="166"/>
                  </a:lnTo>
                  <a:lnTo>
                    <a:pt x="258" y="164"/>
                  </a:lnTo>
                  <a:lnTo>
                    <a:pt x="252" y="160"/>
                  </a:lnTo>
                  <a:lnTo>
                    <a:pt x="248" y="154"/>
                  </a:lnTo>
                  <a:lnTo>
                    <a:pt x="246" y="146"/>
                  </a:lnTo>
                  <a:lnTo>
                    <a:pt x="246" y="146"/>
                  </a:lnTo>
                  <a:lnTo>
                    <a:pt x="244" y="132"/>
                  </a:lnTo>
                  <a:lnTo>
                    <a:pt x="240" y="120"/>
                  </a:lnTo>
                  <a:lnTo>
                    <a:pt x="234" y="108"/>
                  </a:lnTo>
                  <a:lnTo>
                    <a:pt x="226" y="96"/>
                  </a:lnTo>
                  <a:lnTo>
                    <a:pt x="216" y="88"/>
                  </a:lnTo>
                  <a:lnTo>
                    <a:pt x="204" y="80"/>
                  </a:lnTo>
                  <a:lnTo>
                    <a:pt x="192" y="76"/>
                  </a:lnTo>
                  <a:lnTo>
                    <a:pt x="178" y="74"/>
                  </a:lnTo>
                  <a:lnTo>
                    <a:pt x="178" y="74"/>
                  </a:lnTo>
                  <a:lnTo>
                    <a:pt x="170" y="72"/>
                  </a:lnTo>
                  <a:lnTo>
                    <a:pt x="164" y="68"/>
                  </a:lnTo>
                  <a:lnTo>
                    <a:pt x="160" y="60"/>
                  </a:lnTo>
                  <a:lnTo>
                    <a:pt x="158" y="52"/>
                  </a:lnTo>
                  <a:lnTo>
                    <a:pt x="158" y="52"/>
                  </a:lnTo>
                  <a:lnTo>
                    <a:pt x="160" y="44"/>
                  </a:lnTo>
                  <a:lnTo>
                    <a:pt x="166" y="38"/>
                  </a:lnTo>
                  <a:lnTo>
                    <a:pt x="172" y="34"/>
                  </a:lnTo>
                  <a:lnTo>
                    <a:pt x="180" y="34"/>
                  </a:lnTo>
                  <a:lnTo>
                    <a:pt x="180" y="34"/>
                  </a:lnTo>
                  <a:lnTo>
                    <a:pt x="202" y="36"/>
                  </a:lnTo>
                  <a:lnTo>
                    <a:pt x="222" y="44"/>
                  </a:lnTo>
                  <a:lnTo>
                    <a:pt x="240" y="54"/>
                  </a:lnTo>
                  <a:lnTo>
                    <a:pt x="256" y="68"/>
                  </a:lnTo>
                  <a:lnTo>
                    <a:pt x="268" y="86"/>
                  </a:lnTo>
                  <a:lnTo>
                    <a:pt x="278" y="104"/>
                  </a:lnTo>
                  <a:lnTo>
                    <a:pt x="284" y="124"/>
                  </a:lnTo>
                  <a:lnTo>
                    <a:pt x="286" y="146"/>
                  </a:lnTo>
                  <a:lnTo>
                    <a:pt x="286" y="146"/>
                  </a:lnTo>
                  <a:lnTo>
                    <a:pt x="284" y="154"/>
                  </a:lnTo>
                  <a:lnTo>
                    <a:pt x="280" y="160"/>
                  </a:lnTo>
                  <a:lnTo>
                    <a:pt x="274" y="164"/>
                  </a:lnTo>
                  <a:lnTo>
                    <a:pt x="266" y="166"/>
                  </a:lnTo>
                  <a:lnTo>
                    <a:pt x="266" y="16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solidFill>
                  <a:srgbClr val="000000"/>
                </a:solidFill>
              </a:endParaRPr>
            </a:p>
          </p:txBody>
        </p:sp>
      </p:grpSp>
      <p:grpSp>
        <p:nvGrpSpPr>
          <p:cNvPr id="48" name="组 73"/>
          <p:cNvGrpSpPr>
            <a:grpSpLocks noChangeAspect="1"/>
          </p:cNvGrpSpPr>
          <p:nvPr/>
        </p:nvGrpSpPr>
        <p:grpSpPr>
          <a:xfrm>
            <a:off x="3837712" y="3423247"/>
            <a:ext cx="542827" cy="540000"/>
            <a:chOff x="8328025" y="3667125"/>
            <a:chExt cx="609600" cy="606425"/>
          </a:xfrm>
          <a:solidFill>
            <a:srgbClr val="093B5C"/>
          </a:solidFill>
        </p:grpSpPr>
        <p:sp>
          <p:nvSpPr>
            <p:cNvPr id="49" name="Freeform 213"/>
            <p:cNvSpPr>
              <a:spLocks noEditPoints="1"/>
            </p:cNvSpPr>
            <p:nvPr/>
          </p:nvSpPr>
          <p:spPr bwMode="auto">
            <a:xfrm>
              <a:off x="8328025" y="3667125"/>
              <a:ext cx="609600" cy="606425"/>
            </a:xfrm>
            <a:custGeom>
              <a:avLst/>
              <a:gdLst/>
              <a:ahLst/>
              <a:cxnLst>
                <a:cxn ang="0">
                  <a:pos x="64" y="0"/>
                </a:cxn>
                <a:cxn ang="0">
                  <a:pos x="52" y="0"/>
                </a:cxn>
                <a:cxn ang="0">
                  <a:pos x="28" y="10"/>
                </a:cxn>
                <a:cxn ang="0">
                  <a:pos x="10" y="28"/>
                </a:cxn>
                <a:cxn ang="0">
                  <a:pos x="2" y="50"/>
                </a:cxn>
                <a:cxn ang="0">
                  <a:pos x="0" y="232"/>
                </a:cxn>
                <a:cxn ang="0">
                  <a:pos x="2" y="244"/>
                </a:cxn>
                <a:cxn ang="0">
                  <a:pos x="10" y="266"/>
                </a:cxn>
                <a:cxn ang="0">
                  <a:pos x="28" y="284"/>
                </a:cxn>
                <a:cxn ang="0">
                  <a:pos x="52" y="294"/>
                </a:cxn>
                <a:cxn ang="0">
                  <a:pos x="124" y="296"/>
                </a:cxn>
                <a:cxn ang="0">
                  <a:pos x="230" y="296"/>
                </a:cxn>
                <a:cxn ang="0">
                  <a:pos x="320" y="296"/>
                </a:cxn>
                <a:cxn ang="0">
                  <a:pos x="344" y="290"/>
                </a:cxn>
                <a:cxn ang="0">
                  <a:pos x="364" y="276"/>
                </a:cxn>
                <a:cxn ang="0">
                  <a:pos x="378" y="256"/>
                </a:cxn>
                <a:cxn ang="0">
                  <a:pos x="384" y="232"/>
                </a:cxn>
                <a:cxn ang="0">
                  <a:pos x="384" y="64"/>
                </a:cxn>
                <a:cxn ang="0">
                  <a:pos x="378" y="38"/>
                </a:cxn>
                <a:cxn ang="0">
                  <a:pos x="364" y="18"/>
                </a:cxn>
                <a:cxn ang="0">
                  <a:pos x="344" y="4"/>
                </a:cxn>
                <a:cxn ang="0">
                  <a:pos x="320" y="0"/>
                </a:cxn>
                <a:cxn ang="0">
                  <a:pos x="344" y="232"/>
                </a:cxn>
                <a:cxn ang="0">
                  <a:pos x="342" y="240"/>
                </a:cxn>
                <a:cxn ang="0">
                  <a:pos x="328" y="254"/>
                </a:cxn>
                <a:cxn ang="0">
                  <a:pos x="230" y="256"/>
                </a:cxn>
                <a:cxn ang="0">
                  <a:pos x="204" y="264"/>
                </a:cxn>
                <a:cxn ang="0">
                  <a:pos x="164" y="296"/>
                </a:cxn>
                <a:cxn ang="0">
                  <a:pos x="124" y="256"/>
                </a:cxn>
                <a:cxn ang="0">
                  <a:pos x="64" y="256"/>
                </a:cxn>
                <a:cxn ang="0">
                  <a:pos x="48" y="248"/>
                </a:cxn>
                <a:cxn ang="0">
                  <a:pos x="40" y="232"/>
                </a:cxn>
                <a:cxn ang="0">
                  <a:pos x="40" y="64"/>
                </a:cxn>
                <a:cxn ang="0">
                  <a:pos x="48" y="46"/>
                </a:cxn>
                <a:cxn ang="0">
                  <a:pos x="64" y="40"/>
                </a:cxn>
                <a:cxn ang="0">
                  <a:pos x="320" y="40"/>
                </a:cxn>
                <a:cxn ang="0">
                  <a:pos x="336" y="46"/>
                </a:cxn>
                <a:cxn ang="0">
                  <a:pos x="344" y="64"/>
                </a:cxn>
                <a:cxn ang="0">
                  <a:pos x="344" y="232"/>
                </a:cxn>
              </a:cxnLst>
              <a:rect l="0" t="0" r="r" b="b"/>
              <a:pathLst>
                <a:path w="384" h="382">
                  <a:moveTo>
                    <a:pt x="320" y="0"/>
                  </a:moveTo>
                  <a:lnTo>
                    <a:pt x="64" y="0"/>
                  </a:lnTo>
                  <a:lnTo>
                    <a:pt x="64" y="0"/>
                  </a:lnTo>
                  <a:lnTo>
                    <a:pt x="52" y="0"/>
                  </a:lnTo>
                  <a:lnTo>
                    <a:pt x="40" y="4"/>
                  </a:lnTo>
                  <a:lnTo>
                    <a:pt x="28" y="10"/>
                  </a:lnTo>
                  <a:lnTo>
                    <a:pt x="18" y="18"/>
                  </a:lnTo>
                  <a:lnTo>
                    <a:pt x="10" y="28"/>
                  </a:lnTo>
                  <a:lnTo>
                    <a:pt x="6" y="38"/>
                  </a:lnTo>
                  <a:lnTo>
                    <a:pt x="2" y="50"/>
                  </a:lnTo>
                  <a:lnTo>
                    <a:pt x="0" y="64"/>
                  </a:lnTo>
                  <a:lnTo>
                    <a:pt x="0" y="232"/>
                  </a:lnTo>
                  <a:lnTo>
                    <a:pt x="0" y="232"/>
                  </a:lnTo>
                  <a:lnTo>
                    <a:pt x="2" y="244"/>
                  </a:lnTo>
                  <a:lnTo>
                    <a:pt x="6" y="256"/>
                  </a:lnTo>
                  <a:lnTo>
                    <a:pt x="10" y="266"/>
                  </a:lnTo>
                  <a:lnTo>
                    <a:pt x="18" y="276"/>
                  </a:lnTo>
                  <a:lnTo>
                    <a:pt x="28" y="284"/>
                  </a:lnTo>
                  <a:lnTo>
                    <a:pt x="40" y="290"/>
                  </a:lnTo>
                  <a:lnTo>
                    <a:pt x="52" y="294"/>
                  </a:lnTo>
                  <a:lnTo>
                    <a:pt x="64" y="296"/>
                  </a:lnTo>
                  <a:lnTo>
                    <a:pt x="124" y="296"/>
                  </a:lnTo>
                  <a:lnTo>
                    <a:pt x="124" y="382"/>
                  </a:lnTo>
                  <a:lnTo>
                    <a:pt x="230" y="296"/>
                  </a:lnTo>
                  <a:lnTo>
                    <a:pt x="320" y="296"/>
                  </a:lnTo>
                  <a:lnTo>
                    <a:pt x="320" y="296"/>
                  </a:lnTo>
                  <a:lnTo>
                    <a:pt x="332" y="294"/>
                  </a:lnTo>
                  <a:lnTo>
                    <a:pt x="344" y="290"/>
                  </a:lnTo>
                  <a:lnTo>
                    <a:pt x="356" y="284"/>
                  </a:lnTo>
                  <a:lnTo>
                    <a:pt x="364" y="276"/>
                  </a:lnTo>
                  <a:lnTo>
                    <a:pt x="372" y="266"/>
                  </a:lnTo>
                  <a:lnTo>
                    <a:pt x="378" y="256"/>
                  </a:lnTo>
                  <a:lnTo>
                    <a:pt x="382" y="244"/>
                  </a:lnTo>
                  <a:lnTo>
                    <a:pt x="384" y="232"/>
                  </a:lnTo>
                  <a:lnTo>
                    <a:pt x="384" y="64"/>
                  </a:lnTo>
                  <a:lnTo>
                    <a:pt x="384" y="64"/>
                  </a:lnTo>
                  <a:lnTo>
                    <a:pt x="382" y="50"/>
                  </a:lnTo>
                  <a:lnTo>
                    <a:pt x="378" y="38"/>
                  </a:lnTo>
                  <a:lnTo>
                    <a:pt x="372" y="28"/>
                  </a:lnTo>
                  <a:lnTo>
                    <a:pt x="364" y="18"/>
                  </a:lnTo>
                  <a:lnTo>
                    <a:pt x="356" y="10"/>
                  </a:lnTo>
                  <a:lnTo>
                    <a:pt x="344" y="4"/>
                  </a:lnTo>
                  <a:lnTo>
                    <a:pt x="332" y="0"/>
                  </a:lnTo>
                  <a:lnTo>
                    <a:pt x="320" y="0"/>
                  </a:lnTo>
                  <a:lnTo>
                    <a:pt x="320" y="0"/>
                  </a:lnTo>
                  <a:close/>
                  <a:moveTo>
                    <a:pt x="344" y="232"/>
                  </a:moveTo>
                  <a:lnTo>
                    <a:pt x="344" y="232"/>
                  </a:lnTo>
                  <a:lnTo>
                    <a:pt x="342" y="240"/>
                  </a:lnTo>
                  <a:lnTo>
                    <a:pt x="336" y="248"/>
                  </a:lnTo>
                  <a:lnTo>
                    <a:pt x="328" y="254"/>
                  </a:lnTo>
                  <a:lnTo>
                    <a:pt x="320" y="256"/>
                  </a:lnTo>
                  <a:lnTo>
                    <a:pt x="230" y="256"/>
                  </a:lnTo>
                  <a:lnTo>
                    <a:pt x="216" y="256"/>
                  </a:lnTo>
                  <a:lnTo>
                    <a:pt x="204" y="264"/>
                  </a:lnTo>
                  <a:lnTo>
                    <a:pt x="164" y="298"/>
                  </a:lnTo>
                  <a:lnTo>
                    <a:pt x="164" y="296"/>
                  </a:lnTo>
                  <a:lnTo>
                    <a:pt x="164" y="256"/>
                  </a:lnTo>
                  <a:lnTo>
                    <a:pt x="124" y="256"/>
                  </a:lnTo>
                  <a:lnTo>
                    <a:pt x="64" y="256"/>
                  </a:lnTo>
                  <a:lnTo>
                    <a:pt x="64" y="256"/>
                  </a:lnTo>
                  <a:lnTo>
                    <a:pt x="54" y="254"/>
                  </a:lnTo>
                  <a:lnTo>
                    <a:pt x="48" y="248"/>
                  </a:lnTo>
                  <a:lnTo>
                    <a:pt x="42" y="240"/>
                  </a:lnTo>
                  <a:lnTo>
                    <a:pt x="40" y="232"/>
                  </a:lnTo>
                  <a:lnTo>
                    <a:pt x="40" y="64"/>
                  </a:lnTo>
                  <a:lnTo>
                    <a:pt x="40" y="64"/>
                  </a:lnTo>
                  <a:lnTo>
                    <a:pt x="42" y="54"/>
                  </a:lnTo>
                  <a:lnTo>
                    <a:pt x="48" y="46"/>
                  </a:lnTo>
                  <a:lnTo>
                    <a:pt x="54" y="42"/>
                  </a:lnTo>
                  <a:lnTo>
                    <a:pt x="64" y="40"/>
                  </a:lnTo>
                  <a:lnTo>
                    <a:pt x="320" y="40"/>
                  </a:lnTo>
                  <a:lnTo>
                    <a:pt x="320" y="40"/>
                  </a:lnTo>
                  <a:lnTo>
                    <a:pt x="328" y="42"/>
                  </a:lnTo>
                  <a:lnTo>
                    <a:pt x="336" y="46"/>
                  </a:lnTo>
                  <a:lnTo>
                    <a:pt x="342" y="54"/>
                  </a:lnTo>
                  <a:lnTo>
                    <a:pt x="344" y="64"/>
                  </a:lnTo>
                  <a:lnTo>
                    <a:pt x="344" y="232"/>
                  </a:lnTo>
                  <a:lnTo>
                    <a:pt x="344" y="23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solidFill>
                  <a:srgbClr val="000000"/>
                </a:solidFill>
              </a:endParaRPr>
            </a:p>
          </p:txBody>
        </p:sp>
        <p:sp>
          <p:nvSpPr>
            <p:cNvPr id="50" name="Freeform 214"/>
            <p:cNvSpPr>
              <a:spLocks/>
            </p:cNvSpPr>
            <p:nvPr/>
          </p:nvSpPr>
          <p:spPr bwMode="auto">
            <a:xfrm>
              <a:off x="8464550" y="3863975"/>
              <a:ext cx="73025" cy="73025"/>
            </a:xfrm>
            <a:custGeom>
              <a:avLst/>
              <a:gdLst/>
              <a:ahLst/>
              <a:cxnLst>
                <a:cxn ang="0">
                  <a:pos x="24" y="0"/>
                </a:cxn>
                <a:cxn ang="0">
                  <a:pos x="24" y="0"/>
                </a:cxn>
                <a:cxn ang="0">
                  <a:pos x="32" y="2"/>
                </a:cxn>
                <a:cxn ang="0">
                  <a:pos x="40" y="6"/>
                </a:cxn>
                <a:cxn ang="0">
                  <a:pos x="46" y="14"/>
                </a:cxn>
                <a:cxn ang="0">
                  <a:pos x="46" y="24"/>
                </a:cxn>
                <a:cxn ang="0">
                  <a:pos x="46" y="24"/>
                </a:cxn>
                <a:cxn ang="0">
                  <a:pos x="46" y="32"/>
                </a:cxn>
                <a:cxn ang="0">
                  <a:pos x="40" y="40"/>
                </a:cxn>
                <a:cxn ang="0">
                  <a:pos x="32" y="44"/>
                </a:cxn>
                <a:cxn ang="0">
                  <a:pos x="24" y="46"/>
                </a:cxn>
                <a:cxn ang="0">
                  <a:pos x="24" y="46"/>
                </a:cxn>
                <a:cxn ang="0">
                  <a:pos x="14" y="44"/>
                </a:cxn>
                <a:cxn ang="0">
                  <a:pos x="8" y="40"/>
                </a:cxn>
                <a:cxn ang="0">
                  <a:pos x="2" y="32"/>
                </a:cxn>
                <a:cxn ang="0">
                  <a:pos x="0" y="24"/>
                </a:cxn>
                <a:cxn ang="0">
                  <a:pos x="0" y="24"/>
                </a:cxn>
                <a:cxn ang="0">
                  <a:pos x="2" y="14"/>
                </a:cxn>
                <a:cxn ang="0">
                  <a:pos x="8" y="6"/>
                </a:cxn>
                <a:cxn ang="0">
                  <a:pos x="14" y="2"/>
                </a:cxn>
                <a:cxn ang="0">
                  <a:pos x="24" y="0"/>
                </a:cxn>
                <a:cxn ang="0">
                  <a:pos x="24" y="0"/>
                </a:cxn>
              </a:cxnLst>
              <a:rect l="0" t="0" r="r" b="b"/>
              <a:pathLst>
                <a:path w="46" h="46">
                  <a:moveTo>
                    <a:pt x="24" y="0"/>
                  </a:moveTo>
                  <a:lnTo>
                    <a:pt x="24" y="0"/>
                  </a:lnTo>
                  <a:lnTo>
                    <a:pt x="32" y="2"/>
                  </a:lnTo>
                  <a:lnTo>
                    <a:pt x="40" y="6"/>
                  </a:lnTo>
                  <a:lnTo>
                    <a:pt x="46" y="14"/>
                  </a:lnTo>
                  <a:lnTo>
                    <a:pt x="46" y="24"/>
                  </a:lnTo>
                  <a:lnTo>
                    <a:pt x="46" y="24"/>
                  </a:lnTo>
                  <a:lnTo>
                    <a:pt x="46" y="32"/>
                  </a:lnTo>
                  <a:lnTo>
                    <a:pt x="40" y="40"/>
                  </a:lnTo>
                  <a:lnTo>
                    <a:pt x="32" y="44"/>
                  </a:lnTo>
                  <a:lnTo>
                    <a:pt x="24" y="46"/>
                  </a:lnTo>
                  <a:lnTo>
                    <a:pt x="24" y="46"/>
                  </a:lnTo>
                  <a:lnTo>
                    <a:pt x="14" y="44"/>
                  </a:lnTo>
                  <a:lnTo>
                    <a:pt x="8" y="40"/>
                  </a:lnTo>
                  <a:lnTo>
                    <a:pt x="2" y="32"/>
                  </a:lnTo>
                  <a:lnTo>
                    <a:pt x="0" y="24"/>
                  </a:lnTo>
                  <a:lnTo>
                    <a:pt x="0" y="24"/>
                  </a:lnTo>
                  <a:lnTo>
                    <a:pt x="2" y="14"/>
                  </a:lnTo>
                  <a:lnTo>
                    <a:pt x="8" y="6"/>
                  </a:lnTo>
                  <a:lnTo>
                    <a:pt x="14" y="2"/>
                  </a:lnTo>
                  <a:lnTo>
                    <a:pt x="24" y="0"/>
                  </a:lnTo>
                  <a:lnTo>
                    <a:pt x="2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solidFill>
                  <a:srgbClr val="000000"/>
                </a:solidFill>
              </a:endParaRPr>
            </a:p>
          </p:txBody>
        </p:sp>
        <p:sp>
          <p:nvSpPr>
            <p:cNvPr id="51" name="Freeform 215"/>
            <p:cNvSpPr>
              <a:spLocks/>
            </p:cNvSpPr>
            <p:nvPr/>
          </p:nvSpPr>
          <p:spPr bwMode="auto">
            <a:xfrm>
              <a:off x="8594725" y="3863975"/>
              <a:ext cx="73025" cy="73025"/>
            </a:xfrm>
            <a:custGeom>
              <a:avLst/>
              <a:gdLst/>
              <a:ahLst/>
              <a:cxnLst>
                <a:cxn ang="0">
                  <a:pos x="24" y="0"/>
                </a:cxn>
                <a:cxn ang="0">
                  <a:pos x="24" y="0"/>
                </a:cxn>
                <a:cxn ang="0">
                  <a:pos x="32" y="2"/>
                </a:cxn>
                <a:cxn ang="0">
                  <a:pos x="40" y="6"/>
                </a:cxn>
                <a:cxn ang="0">
                  <a:pos x="46" y="14"/>
                </a:cxn>
                <a:cxn ang="0">
                  <a:pos x="46" y="24"/>
                </a:cxn>
                <a:cxn ang="0">
                  <a:pos x="46" y="24"/>
                </a:cxn>
                <a:cxn ang="0">
                  <a:pos x="46" y="32"/>
                </a:cxn>
                <a:cxn ang="0">
                  <a:pos x="40" y="40"/>
                </a:cxn>
                <a:cxn ang="0">
                  <a:pos x="32" y="44"/>
                </a:cxn>
                <a:cxn ang="0">
                  <a:pos x="24" y="46"/>
                </a:cxn>
                <a:cxn ang="0">
                  <a:pos x="24" y="46"/>
                </a:cxn>
                <a:cxn ang="0">
                  <a:pos x="14" y="44"/>
                </a:cxn>
                <a:cxn ang="0">
                  <a:pos x="8" y="40"/>
                </a:cxn>
                <a:cxn ang="0">
                  <a:pos x="2" y="32"/>
                </a:cxn>
                <a:cxn ang="0">
                  <a:pos x="0" y="24"/>
                </a:cxn>
                <a:cxn ang="0">
                  <a:pos x="0" y="24"/>
                </a:cxn>
                <a:cxn ang="0">
                  <a:pos x="2" y="14"/>
                </a:cxn>
                <a:cxn ang="0">
                  <a:pos x="8" y="6"/>
                </a:cxn>
                <a:cxn ang="0">
                  <a:pos x="14" y="2"/>
                </a:cxn>
                <a:cxn ang="0">
                  <a:pos x="24" y="0"/>
                </a:cxn>
                <a:cxn ang="0">
                  <a:pos x="24" y="0"/>
                </a:cxn>
              </a:cxnLst>
              <a:rect l="0" t="0" r="r" b="b"/>
              <a:pathLst>
                <a:path w="46" h="46">
                  <a:moveTo>
                    <a:pt x="24" y="0"/>
                  </a:moveTo>
                  <a:lnTo>
                    <a:pt x="24" y="0"/>
                  </a:lnTo>
                  <a:lnTo>
                    <a:pt x="32" y="2"/>
                  </a:lnTo>
                  <a:lnTo>
                    <a:pt x="40" y="6"/>
                  </a:lnTo>
                  <a:lnTo>
                    <a:pt x="46" y="14"/>
                  </a:lnTo>
                  <a:lnTo>
                    <a:pt x="46" y="24"/>
                  </a:lnTo>
                  <a:lnTo>
                    <a:pt x="46" y="24"/>
                  </a:lnTo>
                  <a:lnTo>
                    <a:pt x="46" y="32"/>
                  </a:lnTo>
                  <a:lnTo>
                    <a:pt x="40" y="40"/>
                  </a:lnTo>
                  <a:lnTo>
                    <a:pt x="32" y="44"/>
                  </a:lnTo>
                  <a:lnTo>
                    <a:pt x="24" y="46"/>
                  </a:lnTo>
                  <a:lnTo>
                    <a:pt x="24" y="46"/>
                  </a:lnTo>
                  <a:lnTo>
                    <a:pt x="14" y="44"/>
                  </a:lnTo>
                  <a:lnTo>
                    <a:pt x="8" y="40"/>
                  </a:lnTo>
                  <a:lnTo>
                    <a:pt x="2" y="32"/>
                  </a:lnTo>
                  <a:lnTo>
                    <a:pt x="0" y="24"/>
                  </a:lnTo>
                  <a:lnTo>
                    <a:pt x="0" y="24"/>
                  </a:lnTo>
                  <a:lnTo>
                    <a:pt x="2" y="14"/>
                  </a:lnTo>
                  <a:lnTo>
                    <a:pt x="8" y="6"/>
                  </a:lnTo>
                  <a:lnTo>
                    <a:pt x="14" y="2"/>
                  </a:lnTo>
                  <a:lnTo>
                    <a:pt x="24" y="0"/>
                  </a:lnTo>
                  <a:lnTo>
                    <a:pt x="2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solidFill>
                  <a:srgbClr val="000000"/>
                </a:solidFill>
              </a:endParaRPr>
            </a:p>
          </p:txBody>
        </p:sp>
        <p:sp>
          <p:nvSpPr>
            <p:cNvPr id="52" name="Freeform 216"/>
            <p:cNvSpPr>
              <a:spLocks/>
            </p:cNvSpPr>
            <p:nvPr/>
          </p:nvSpPr>
          <p:spPr bwMode="auto">
            <a:xfrm>
              <a:off x="8724900" y="3863975"/>
              <a:ext cx="76200" cy="73025"/>
            </a:xfrm>
            <a:custGeom>
              <a:avLst/>
              <a:gdLst/>
              <a:ahLst/>
              <a:cxnLst>
                <a:cxn ang="0">
                  <a:pos x="24" y="0"/>
                </a:cxn>
                <a:cxn ang="0">
                  <a:pos x="24" y="0"/>
                </a:cxn>
                <a:cxn ang="0">
                  <a:pos x="32" y="2"/>
                </a:cxn>
                <a:cxn ang="0">
                  <a:pos x="40" y="6"/>
                </a:cxn>
                <a:cxn ang="0">
                  <a:pos x="46" y="14"/>
                </a:cxn>
                <a:cxn ang="0">
                  <a:pos x="48" y="24"/>
                </a:cxn>
                <a:cxn ang="0">
                  <a:pos x="48" y="24"/>
                </a:cxn>
                <a:cxn ang="0">
                  <a:pos x="46" y="32"/>
                </a:cxn>
                <a:cxn ang="0">
                  <a:pos x="40" y="40"/>
                </a:cxn>
                <a:cxn ang="0">
                  <a:pos x="32" y="44"/>
                </a:cxn>
                <a:cxn ang="0">
                  <a:pos x="24" y="46"/>
                </a:cxn>
                <a:cxn ang="0">
                  <a:pos x="24" y="46"/>
                </a:cxn>
                <a:cxn ang="0">
                  <a:pos x="14" y="44"/>
                </a:cxn>
                <a:cxn ang="0">
                  <a:pos x="8" y="40"/>
                </a:cxn>
                <a:cxn ang="0">
                  <a:pos x="2" y="32"/>
                </a:cxn>
                <a:cxn ang="0">
                  <a:pos x="0" y="24"/>
                </a:cxn>
                <a:cxn ang="0">
                  <a:pos x="0" y="24"/>
                </a:cxn>
                <a:cxn ang="0">
                  <a:pos x="2" y="14"/>
                </a:cxn>
                <a:cxn ang="0">
                  <a:pos x="8" y="6"/>
                </a:cxn>
                <a:cxn ang="0">
                  <a:pos x="14" y="2"/>
                </a:cxn>
                <a:cxn ang="0">
                  <a:pos x="24" y="0"/>
                </a:cxn>
                <a:cxn ang="0">
                  <a:pos x="24" y="0"/>
                </a:cxn>
              </a:cxnLst>
              <a:rect l="0" t="0" r="r" b="b"/>
              <a:pathLst>
                <a:path w="48" h="46">
                  <a:moveTo>
                    <a:pt x="24" y="0"/>
                  </a:moveTo>
                  <a:lnTo>
                    <a:pt x="24" y="0"/>
                  </a:lnTo>
                  <a:lnTo>
                    <a:pt x="32" y="2"/>
                  </a:lnTo>
                  <a:lnTo>
                    <a:pt x="40" y="6"/>
                  </a:lnTo>
                  <a:lnTo>
                    <a:pt x="46" y="14"/>
                  </a:lnTo>
                  <a:lnTo>
                    <a:pt x="48" y="24"/>
                  </a:lnTo>
                  <a:lnTo>
                    <a:pt x="48" y="24"/>
                  </a:lnTo>
                  <a:lnTo>
                    <a:pt x="46" y="32"/>
                  </a:lnTo>
                  <a:lnTo>
                    <a:pt x="40" y="40"/>
                  </a:lnTo>
                  <a:lnTo>
                    <a:pt x="32" y="44"/>
                  </a:lnTo>
                  <a:lnTo>
                    <a:pt x="24" y="46"/>
                  </a:lnTo>
                  <a:lnTo>
                    <a:pt x="24" y="46"/>
                  </a:lnTo>
                  <a:lnTo>
                    <a:pt x="14" y="44"/>
                  </a:lnTo>
                  <a:lnTo>
                    <a:pt x="8" y="40"/>
                  </a:lnTo>
                  <a:lnTo>
                    <a:pt x="2" y="32"/>
                  </a:lnTo>
                  <a:lnTo>
                    <a:pt x="0" y="24"/>
                  </a:lnTo>
                  <a:lnTo>
                    <a:pt x="0" y="24"/>
                  </a:lnTo>
                  <a:lnTo>
                    <a:pt x="2" y="14"/>
                  </a:lnTo>
                  <a:lnTo>
                    <a:pt x="8" y="6"/>
                  </a:lnTo>
                  <a:lnTo>
                    <a:pt x="14" y="2"/>
                  </a:lnTo>
                  <a:lnTo>
                    <a:pt x="24" y="0"/>
                  </a:lnTo>
                  <a:lnTo>
                    <a:pt x="2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solidFill>
                  <a:srgbClr val="000000"/>
                </a:solidFill>
              </a:endParaRPr>
            </a:p>
          </p:txBody>
        </p:sp>
      </p:grpSp>
      <p:grpSp>
        <p:nvGrpSpPr>
          <p:cNvPr id="53" name="组 78"/>
          <p:cNvGrpSpPr/>
          <p:nvPr/>
        </p:nvGrpSpPr>
        <p:grpSpPr>
          <a:xfrm>
            <a:off x="5832514" y="3384060"/>
            <a:ext cx="384464" cy="543209"/>
            <a:chOff x="7912100" y="117475"/>
            <a:chExt cx="492125" cy="695325"/>
          </a:xfrm>
          <a:solidFill>
            <a:srgbClr val="093B5C"/>
          </a:solidFill>
        </p:grpSpPr>
        <p:sp>
          <p:nvSpPr>
            <p:cNvPr id="54" name="Freeform 75"/>
            <p:cNvSpPr>
              <a:spLocks/>
            </p:cNvSpPr>
            <p:nvPr/>
          </p:nvSpPr>
          <p:spPr bwMode="auto">
            <a:xfrm>
              <a:off x="8248650" y="117475"/>
              <a:ext cx="155575" cy="180975"/>
            </a:xfrm>
            <a:custGeom>
              <a:avLst/>
              <a:gdLst/>
              <a:ahLst/>
              <a:cxnLst>
                <a:cxn ang="0">
                  <a:pos x="16" y="114"/>
                </a:cxn>
                <a:cxn ang="0">
                  <a:pos x="98" y="114"/>
                </a:cxn>
                <a:cxn ang="0">
                  <a:pos x="0" y="0"/>
                </a:cxn>
                <a:cxn ang="0">
                  <a:pos x="0" y="98"/>
                </a:cxn>
                <a:cxn ang="0">
                  <a:pos x="0" y="98"/>
                </a:cxn>
                <a:cxn ang="0">
                  <a:pos x="0" y="104"/>
                </a:cxn>
                <a:cxn ang="0">
                  <a:pos x="4" y="110"/>
                </a:cxn>
                <a:cxn ang="0">
                  <a:pos x="10" y="112"/>
                </a:cxn>
                <a:cxn ang="0">
                  <a:pos x="16" y="114"/>
                </a:cxn>
                <a:cxn ang="0">
                  <a:pos x="16" y="114"/>
                </a:cxn>
              </a:cxnLst>
              <a:rect l="0" t="0" r="r" b="b"/>
              <a:pathLst>
                <a:path w="98" h="114">
                  <a:moveTo>
                    <a:pt x="16" y="114"/>
                  </a:moveTo>
                  <a:lnTo>
                    <a:pt x="98" y="114"/>
                  </a:lnTo>
                  <a:lnTo>
                    <a:pt x="0" y="0"/>
                  </a:lnTo>
                  <a:lnTo>
                    <a:pt x="0" y="98"/>
                  </a:lnTo>
                  <a:lnTo>
                    <a:pt x="0" y="98"/>
                  </a:lnTo>
                  <a:lnTo>
                    <a:pt x="0" y="104"/>
                  </a:lnTo>
                  <a:lnTo>
                    <a:pt x="4" y="110"/>
                  </a:lnTo>
                  <a:lnTo>
                    <a:pt x="10" y="112"/>
                  </a:lnTo>
                  <a:lnTo>
                    <a:pt x="16" y="114"/>
                  </a:lnTo>
                  <a:lnTo>
                    <a:pt x="16" y="11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solidFill>
                  <a:srgbClr val="000000"/>
                </a:solidFill>
              </a:endParaRPr>
            </a:p>
          </p:txBody>
        </p:sp>
        <p:sp>
          <p:nvSpPr>
            <p:cNvPr id="55" name="Freeform 76"/>
            <p:cNvSpPr>
              <a:spLocks noEditPoints="1"/>
            </p:cNvSpPr>
            <p:nvPr/>
          </p:nvSpPr>
          <p:spPr bwMode="auto">
            <a:xfrm>
              <a:off x="7912100" y="117475"/>
              <a:ext cx="492125" cy="695325"/>
            </a:xfrm>
            <a:custGeom>
              <a:avLst/>
              <a:gdLst/>
              <a:ahLst/>
              <a:cxnLst>
                <a:cxn ang="0">
                  <a:pos x="196" y="0"/>
                </a:cxn>
                <a:cxn ang="0">
                  <a:pos x="34" y="0"/>
                </a:cxn>
                <a:cxn ang="0">
                  <a:pos x="20" y="4"/>
                </a:cxn>
                <a:cxn ang="0">
                  <a:pos x="10" y="10"/>
                </a:cxn>
                <a:cxn ang="0">
                  <a:pos x="4" y="20"/>
                </a:cxn>
                <a:cxn ang="0">
                  <a:pos x="0" y="34"/>
                </a:cxn>
                <a:cxn ang="0">
                  <a:pos x="0" y="406"/>
                </a:cxn>
                <a:cxn ang="0">
                  <a:pos x="4" y="418"/>
                </a:cxn>
                <a:cxn ang="0">
                  <a:pos x="10" y="428"/>
                </a:cxn>
                <a:cxn ang="0">
                  <a:pos x="20" y="436"/>
                </a:cxn>
                <a:cxn ang="0">
                  <a:pos x="34" y="438"/>
                </a:cxn>
                <a:cxn ang="0">
                  <a:pos x="276" y="438"/>
                </a:cxn>
                <a:cxn ang="0">
                  <a:pos x="290" y="436"/>
                </a:cxn>
                <a:cxn ang="0">
                  <a:pos x="300" y="430"/>
                </a:cxn>
                <a:cxn ang="0">
                  <a:pos x="306" y="418"/>
                </a:cxn>
                <a:cxn ang="0">
                  <a:pos x="310" y="406"/>
                </a:cxn>
                <a:cxn ang="0">
                  <a:pos x="228" y="130"/>
                </a:cxn>
                <a:cxn ang="0">
                  <a:pos x="222" y="130"/>
                </a:cxn>
                <a:cxn ang="0">
                  <a:pos x="210" y="124"/>
                </a:cxn>
                <a:cxn ang="0">
                  <a:pos x="202" y="116"/>
                </a:cxn>
                <a:cxn ang="0">
                  <a:pos x="196" y="104"/>
                </a:cxn>
                <a:cxn ang="0">
                  <a:pos x="196" y="98"/>
                </a:cxn>
                <a:cxn ang="0">
                  <a:pos x="164" y="66"/>
                </a:cxn>
                <a:cxn ang="0">
                  <a:pos x="50" y="82"/>
                </a:cxn>
                <a:cxn ang="0">
                  <a:pos x="50" y="114"/>
                </a:cxn>
                <a:cxn ang="0">
                  <a:pos x="130" y="130"/>
                </a:cxn>
                <a:cxn ang="0">
                  <a:pos x="50" y="114"/>
                </a:cxn>
                <a:cxn ang="0">
                  <a:pos x="212" y="212"/>
                </a:cxn>
                <a:cxn ang="0">
                  <a:pos x="50" y="228"/>
                </a:cxn>
                <a:cxn ang="0">
                  <a:pos x="50" y="308"/>
                </a:cxn>
                <a:cxn ang="0">
                  <a:pos x="196" y="324"/>
                </a:cxn>
                <a:cxn ang="0">
                  <a:pos x="50" y="308"/>
                </a:cxn>
                <a:cxn ang="0">
                  <a:pos x="50" y="374"/>
                </a:cxn>
                <a:cxn ang="0">
                  <a:pos x="260" y="358"/>
                </a:cxn>
                <a:cxn ang="0">
                  <a:pos x="260" y="276"/>
                </a:cxn>
                <a:cxn ang="0">
                  <a:pos x="50" y="260"/>
                </a:cxn>
                <a:cxn ang="0">
                  <a:pos x="260" y="276"/>
                </a:cxn>
                <a:cxn ang="0">
                  <a:pos x="50" y="178"/>
                </a:cxn>
                <a:cxn ang="0">
                  <a:pos x="260" y="162"/>
                </a:cxn>
              </a:cxnLst>
              <a:rect l="0" t="0" r="r" b="b"/>
              <a:pathLst>
                <a:path w="310" h="438">
                  <a:moveTo>
                    <a:pt x="196" y="98"/>
                  </a:moveTo>
                  <a:lnTo>
                    <a:pt x="196" y="0"/>
                  </a:lnTo>
                  <a:lnTo>
                    <a:pt x="34" y="0"/>
                  </a:lnTo>
                  <a:lnTo>
                    <a:pt x="34" y="0"/>
                  </a:lnTo>
                  <a:lnTo>
                    <a:pt x="26" y="2"/>
                  </a:lnTo>
                  <a:lnTo>
                    <a:pt x="20" y="4"/>
                  </a:lnTo>
                  <a:lnTo>
                    <a:pt x="16" y="6"/>
                  </a:lnTo>
                  <a:lnTo>
                    <a:pt x="10" y="10"/>
                  </a:lnTo>
                  <a:lnTo>
                    <a:pt x="6" y="14"/>
                  </a:lnTo>
                  <a:lnTo>
                    <a:pt x="4" y="20"/>
                  </a:lnTo>
                  <a:lnTo>
                    <a:pt x="2" y="26"/>
                  </a:lnTo>
                  <a:lnTo>
                    <a:pt x="0" y="34"/>
                  </a:lnTo>
                  <a:lnTo>
                    <a:pt x="0" y="406"/>
                  </a:lnTo>
                  <a:lnTo>
                    <a:pt x="0" y="406"/>
                  </a:lnTo>
                  <a:lnTo>
                    <a:pt x="2" y="412"/>
                  </a:lnTo>
                  <a:lnTo>
                    <a:pt x="4" y="418"/>
                  </a:lnTo>
                  <a:lnTo>
                    <a:pt x="6" y="424"/>
                  </a:lnTo>
                  <a:lnTo>
                    <a:pt x="10" y="428"/>
                  </a:lnTo>
                  <a:lnTo>
                    <a:pt x="16" y="432"/>
                  </a:lnTo>
                  <a:lnTo>
                    <a:pt x="20" y="436"/>
                  </a:lnTo>
                  <a:lnTo>
                    <a:pt x="26" y="438"/>
                  </a:lnTo>
                  <a:lnTo>
                    <a:pt x="34" y="438"/>
                  </a:lnTo>
                  <a:lnTo>
                    <a:pt x="276" y="438"/>
                  </a:lnTo>
                  <a:lnTo>
                    <a:pt x="276" y="438"/>
                  </a:lnTo>
                  <a:lnTo>
                    <a:pt x="284" y="438"/>
                  </a:lnTo>
                  <a:lnTo>
                    <a:pt x="290" y="436"/>
                  </a:lnTo>
                  <a:lnTo>
                    <a:pt x="294" y="432"/>
                  </a:lnTo>
                  <a:lnTo>
                    <a:pt x="300" y="430"/>
                  </a:lnTo>
                  <a:lnTo>
                    <a:pt x="304" y="424"/>
                  </a:lnTo>
                  <a:lnTo>
                    <a:pt x="306" y="418"/>
                  </a:lnTo>
                  <a:lnTo>
                    <a:pt x="308" y="412"/>
                  </a:lnTo>
                  <a:lnTo>
                    <a:pt x="310" y="406"/>
                  </a:lnTo>
                  <a:lnTo>
                    <a:pt x="310" y="130"/>
                  </a:lnTo>
                  <a:lnTo>
                    <a:pt x="228" y="130"/>
                  </a:lnTo>
                  <a:lnTo>
                    <a:pt x="228" y="130"/>
                  </a:lnTo>
                  <a:lnTo>
                    <a:pt x="222" y="130"/>
                  </a:lnTo>
                  <a:lnTo>
                    <a:pt x="216" y="128"/>
                  </a:lnTo>
                  <a:lnTo>
                    <a:pt x="210" y="124"/>
                  </a:lnTo>
                  <a:lnTo>
                    <a:pt x="206" y="120"/>
                  </a:lnTo>
                  <a:lnTo>
                    <a:pt x="202" y="116"/>
                  </a:lnTo>
                  <a:lnTo>
                    <a:pt x="198" y="110"/>
                  </a:lnTo>
                  <a:lnTo>
                    <a:pt x="196" y="104"/>
                  </a:lnTo>
                  <a:lnTo>
                    <a:pt x="196" y="98"/>
                  </a:lnTo>
                  <a:lnTo>
                    <a:pt x="196" y="98"/>
                  </a:lnTo>
                  <a:close/>
                  <a:moveTo>
                    <a:pt x="50" y="66"/>
                  </a:moveTo>
                  <a:lnTo>
                    <a:pt x="164" y="66"/>
                  </a:lnTo>
                  <a:lnTo>
                    <a:pt x="164" y="82"/>
                  </a:lnTo>
                  <a:lnTo>
                    <a:pt x="50" y="82"/>
                  </a:lnTo>
                  <a:lnTo>
                    <a:pt x="50" y="66"/>
                  </a:lnTo>
                  <a:close/>
                  <a:moveTo>
                    <a:pt x="50" y="114"/>
                  </a:moveTo>
                  <a:lnTo>
                    <a:pt x="130" y="114"/>
                  </a:lnTo>
                  <a:lnTo>
                    <a:pt x="130" y="130"/>
                  </a:lnTo>
                  <a:lnTo>
                    <a:pt x="50" y="130"/>
                  </a:lnTo>
                  <a:lnTo>
                    <a:pt x="50" y="114"/>
                  </a:lnTo>
                  <a:close/>
                  <a:moveTo>
                    <a:pt x="50" y="212"/>
                  </a:moveTo>
                  <a:lnTo>
                    <a:pt x="212" y="212"/>
                  </a:lnTo>
                  <a:lnTo>
                    <a:pt x="212" y="228"/>
                  </a:lnTo>
                  <a:lnTo>
                    <a:pt x="50" y="228"/>
                  </a:lnTo>
                  <a:lnTo>
                    <a:pt x="50" y="212"/>
                  </a:lnTo>
                  <a:close/>
                  <a:moveTo>
                    <a:pt x="50" y="308"/>
                  </a:moveTo>
                  <a:lnTo>
                    <a:pt x="196" y="308"/>
                  </a:lnTo>
                  <a:lnTo>
                    <a:pt x="196" y="324"/>
                  </a:lnTo>
                  <a:lnTo>
                    <a:pt x="50" y="324"/>
                  </a:lnTo>
                  <a:lnTo>
                    <a:pt x="50" y="308"/>
                  </a:lnTo>
                  <a:close/>
                  <a:moveTo>
                    <a:pt x="260" y="374"/>
                  </a:moveTo>
                  <a:lnTo>
                    <a:pt x="50" y="374"/>
                  </a:lnTo>
                  <a:lnTo>
                    <a:pt x="50" y="358"/>
                  </a:lnTo>
                  <a:lnTo>
                    <a:pt x="260" y="358"/>
                  </a:lnTo>
                  <a:lnTo>
                    <a:pt x="260" y="374"/>
                  </a:lnTo>
                  <a:close/>
                  <a:moveTo>
                    <a:pt x="260" y="276"/>
                  </a:moveTo>
                  <a:lnTo>
                    <a:pt x="50" y="276"/>
                  </a:lnTo>
                  <a:lnTo>
                    <a:pt x="50" y="260"/>
                  </a:lnTo>
                  <a:lnTo>
                    <a:pt x="260" y="260"/>
                  </a:lnTo>
                  <a:lnTo>
                    <a:pt x="260" y="276"/>
                  </a:lnTo>
                  <a:close/>
                  <a:moveTo>
                    <a:pt x="260" y="178"/>
                  </a:moveTo>
                  <a:lnTo>
                    <a:pt x="50" y="178"/>
                  </a:lnTo>
                  <a:lnTo>
                    <a:pt x="50" y="162"/>
                  </a:lnTo>
                  <a:lnTo>
                    <a:pt x="260" y="162"/>
                  </a:lnTo>
                  <a:lnTo>
                    <a:pt x="260" y="17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solidFill>
                  <a:srgbClr val="000000"/>
                </a:solidFill>
              </a:endParaRPr>
            </a:p>
          </p:txBody>
        </p:sp>
      </p:grpSp>
      <p:grpSp>
        <p:nvGrpSpPr>
          <p:cNvPr id="56" name="组 81"/>
          <p:cNvGrpSpPr/>
          <p:nvPr/>
        </p:nvGrpSpPr>
        <p:grpSpPr>
          <a:xfrm>
            <a:off x="7693295" y="3355450"/>
            <a:ext cx="526881" cy="533694"/>
            <a:chOff x="7639243" y="2325084"/>
            <a:chExt cx="726802" cy="736201"/>
          </a:xfrm>
          <a:solidFill>
            <a:srgbClr val="093B5C"/>
          </a:solidFill>
        </p:grpSpPr>
        <p:sp>
          <p:nvSpPr>
            <p:cNvPr id="57" name="Freeform 9"/>
            <p:cNvSpPr>
              <a:spLocks noEditPoints="1"/>
            </p:cNvSpPr>
            <p:nvPr/>
          </p:nvSpPr>
          <p:spPr bwMode="auto">
            <a:xfrm>
              <a:off x="7639243" y="2621131"/>
              <a:ext cx="440154" cy="440154"/>
            </a:xfrm>
            <a:custGeom>
              <a:avLst/>
              <a:gdLst>
                <a:gd name="T0" fmla="*/ 508 w 562"/>
                <a:gd name="T1" fmla="*/ 110 h 562"/>
                <a:gd name="T2" fmla="*/ 398 w 562"/>
                <a:gd name="T3" fmla="*/ 108 h 562"/>
                <a:gd name="T4" fmla="*/ 380 w 562"/>
                <a:gd name="T5" fmla="*/ 98 h 562"/>
                <a:gd name="T6" fmla="*/ 340 w 562"/>
                <a:gd name="T7" fmla="*/ 82 h 562"/>
                <a:gd name="T8" fmla="*/ 320 w 562"/>
                <a:gd name="T9" fmla="*/ 0 h 562"/>
                <a:gd name="T10" fmla="*/ 242 w 562"/>
                <a:gd name="T11" fmla="*/ 76 h 562"/>
                <a:gd name="T12" fmla="*/ 220 w 562"/>
                <a:gd name="T13" fmla="*/ 82 h 562"/>
                <a:gd name="T14" fmla="*/ 182 w 562"/>
                <a:gd name="T15" fmla="*/ 98 h 562"/>
                <a:gd name="T16" fmla="*/ 110 w 562"/>
                <a:gd name="T17" fmla="*/ 54 h 562"/>
                <a:gd name="T18" fmla="*/ 108 w 562"/>
                <a:gd name="T19" fmla="*/ 164 h 562"/>
                <a:gd name="T20" fmla="*/ 98 w 562"/>
                <a:gd name="T21" fmla="*/ 182 h 562"/>
                <a:gd name="T22" fmla="*/ 82 w 562"/>
                <a:gd name="T23" fmla="*/ 220 h 562"/>
                <a:gd name="T24" fmla="*/ 0 w 562"/>
                <a:gd name="T25" fmla="*/ 242 h 562"/>
                <a:gd name="T26" fmla="*/ 78 w 562"/>
                <a:gd name="T27" fmla="*/ 320 h 562"/>
                <a:gd name="T28" fmla="*/ 82 w 562"/>
                <a:gd name="T29" fmla="*/ 340 h 562"/>
                <a:gd name="T30" fmla="*/ 98 w 562"/>
                <a:gd name="T31" fmla="*/ 378 h 562"/>
                <a:gd name="T32" fmla="*/ 54 w 562"/>
                <a:gd name="T33" fmla="*/ 452 h 562"/>
                <a:gd name="T34" fmla="*/ 164 w 562"/>
                <a:gd name="T35" fmla="*/ 452 h 562"/>
                <a:gd name="T36" fmla="*/ 182 w 562"/>
                <a:gd name="T37" fmla="*/ 464 h 562"/>
                <a:gd name="T38" fmla="*/ 220 w 562"/>
                <a:gd name="T39" fmla="*/ 480 h 562"/>
                <a:gd name="T40" fmla="*/ 242 w 562"/>
                <a:gd name="T41" fmla="*/ 562 h 562"/>
                <a:gd name="T42" fmla="*/ 320 w 562"/>
                <a:gd name="T43" fmla="*/ 484 h 562"/>
                <a:gd name="T44" fmla="*/ 340 w 562"/>
                <a:gd name="T45" fmla="*/ 478 h 562"/>
                <a:gd name="T46" fmla="*/ 380 w 562"/>
                <a:gd name="T47" fmla="*/ 464 h 562"/>
                <a:gd name="T48" fmla="*/ 452 w 562"/>
                <a:gd name="T49" fmla="*/ 506 h 562"/>
                <a:gd name="T50" fmla="*/ 452 w 562"/>
                <a:gd name="T51" fmla="*/ 396 h 562"/>
                <a:gd name="T52" fmla="*/ 464 w 562"/>
                <a:gd name="T53" fmla="*/ 378 h 562"/>
                <a:gd name="T54" fmla="*/ 480 w 562"/>
                <a:gd name="T55" fmla="*/ 340 h 562"/>
                <a:gd name="T56" fmla="*/ 562 w 562"/>
                <a:gd name="T57" fmla="*/ 320 h 562"/>
                <a:gd name="T58" fmla="*/ 484 w 562"/>
                <a:gd name="T59" fmla="*/ 240 h 562"/>
                <a:gd name="T60" fmla="*/ 480 w 562"/>
                <a:gd name="T61" fmla="*/ 220 h 562"/>
                <a:gd name="T62" fmla="*/ 464 w 562"/>
                <a:gd name="T63" fmla="*/ 182 h 562"/>
                <a:gd name="T64" fmla="*/ 452 w 562"/>
                <a:gd name="T65" fmla="*/ 164 h 562"/>
                <a:gd name="T66" fmla="*/ 280 w 562"/>
                <a:gd name="T67" fmla="*/ 366 h 562"/>
                <a:gd name="T68" fmla="*/ 248 w 562"/>
                <a:gd name="T69" fmla="*/ 360 h 562"/>
                <a:gd name="T70" fmla="*/ 220 w 562"/>
                <a:gd name="T71" fmla="*/ 342 h 562"/>
                <a:gd name="T72" fmla="*/ 202 w 562"/>
                <a:gd name="T73" fmla="*/ 314 h 562"/>
                <a:gd name="T74" fmla="*/ 194 w 562"/>
                <a:gd name="T75" fmla="*/ 280 h 562"/>
                <a:gd name="T76" fmla="*/ 196 w 562"/>
                <a:gd name="T77" fmla="*/ 262 h 562"/>
                <a:gd name="T78" fmla="*/ 210 w 562"/>
                <a:gd name="T79" fmla="*/ 232 h 562"/>
                <a:gd name="T80" fmla="*/ 232 w 562"/>
                <a:gd name="T81" fmla="*/ 210 h 562"/>
                <a:gd name="T82" fmla="*/ 264 w 562"/>
                <a:gd name="T83" fmla="*/ 196 h 562"/>
                <a:gd name="T84" fmla="*/ 280 w 562"/>
                <a:gd name="T85" fmla="*/ 194 h 562"/>
                <a:gd name="T86" fmla="*/ 314 w 562"/>
                <a:gd name="T87" fmla="*/ 202 h 562"/>
                <a:gd name="T88" fmla="*/ 342 w 562"/>
                <a:gd name="T89" fmla="*/ 220 h 562"/>
                <a:gd name="T90" fmla="*/ 360 w 562"/>
                <a:gd name="T91" fmla="*/ 246 h 562"/>
                <a:gd name="T92" fmla="*/ 366 w 562"/>
                <a:gd name="T93" fmla="*/ 280 h 562"/>
                <a:gd name="T94" fmla="*/ 366 w 562"/>
                <a:gd name="T95" fmla="*/ 298 h 562"/>
                <a:gd name="T96" fmla="*/ 352 w 562"/>
                <a:gd name="T97" fmla="*/ 328 h 562"/>
                <a:gd name="T98" fmla="*/ 328 w 562"/>
                <a:gd name="T99" fmla="*/ 352 h 562"/>
                <a:gd name="T100" fmla="*/ 298 w 562"/>
                <a:gd name="T101" fmla="*/ 364 h 562"/>
                <a:gd name="T102" fmla="*/ 280 w 562"/>
                <a:gd name="T103" fmla="*/ 3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62" h="562">
                  <a:moveTo>
                    <a:pt x="452" y="164"/>
                  </a:moveTo>
                  <a:lnTo>
                    <a:pt x="508" y="110"/>
                  </a:lnTo>
                  <a:lnTo>
                    <a:pt x="452" y="54"/>
                  </a:lnTo>
                  <a:lnTo>
                    <a:pt x="398" y="108"/>
                  </a:lnTo>
                  <a:lnTo>
                    <a:pt x="398" y="108"/>
                  </a:lnTo>
                  <a:lnTo>
                    <a:pt x="380" y="98"/>
                  </a:lnTo>
                  <a:lnTo>
                    <a:pt x="360" y="88"/>
                  </a:lnTo>
                  <a:lnTo>
                    <a:pt x="340" y="82"/>
                  </a:lnTo>
                  <a:lnTo>
                    <a:pt x="320" y="76"/>
                  </a:lnTo>
                  <a:lnTo>
                    <a:pt x="320" y="0"/>
                  </a:lnTo>
                  <a:lnTo>
                    <a:pt x="242" y="0"/>
                  </a:lnTo>
                  <a:lnTo>
                    <a:pt x="242" y="76"/>
                  </a:lnTo>
                  <a:lnTo>
                    <a:pt x="242" y="76"/>
                  </a:lnTo>
                  <a:lnTo>
                    <a:pt x="220" y="82"/>
                  </a:lnTo>
                  <a:lnTo>
                    <a:pt x="202" y="88"/>
                  </a:lnTo>
                  <a:lnTo>
                    <a:pt x="182" y="98"/>
                  </a:lnTo>
                  <a:lnTo>
                    <a:pt x="164" y="108"/>
                  </a:lnTo>
                  <a:lnTo>
                    <a:pt x="110" y="54"/>
                  </a:lnTo>
                  <a:lnTo>
                    <a:pt x="54" y="110"/>
                  </a:lnTo>
                  <a:lnTo>
                    <a:pt x="108" y="164"/>
                  </a:lnTo>
                  <a:lnTo>
                    <a:pt x="108" y="164"/>
                  </a:lnTo>
                  <a:lnTo>
                    <a:pt x="98" y="182"/>
                  </a:lnTo>
                  <a:lnTo>
                    <a:pt x="90" y="200"/>
                  </a:lnTo>
                  <a:lnTo>
                    <a:pt x="82" y="220"/>
                  </a:lnTo>
                  <a:lnTo>
                    <a:pt x="78" y="242"/>
                  </a:lnTo>
                  <a:lnTo>
                    <a:pt x="0" y="242"/>
                  </a:lnTo>
                  <a:lnTo>
                    <a:pt x="0" y="320"/>
                  </a:lnTo>
                  <a:lnTo>
                    <a:pt x="78" y="320"/>
                  </a:lnTo>
                  <a:lnTo>
                    <a:pt x="78" y="320"/>
                  </a:lnTo>
                  <a:lnTo>
                    <a:pt x="82" y="340"/>
                  </a:lnTo>
                  <a:lnTo>
                    <a:pt x="90" y="360"/>
                  </a:lnTo>
                  <a:lnTo>
                    <a:pt x="98" y="378"/>
                  </a:lnTo>
                  <a:lnTo>
                    <a:pt x="108" y="396"/>
                  </a:lnTo>
                  <a:lnTo>
                    <a:pt x="54" y="452"/>
                  </a:lnTo>
                  <a:lnTo>
                    <a:pt x="110" y="506"/>
                  </a:lnTo>
                  <a:lnTo>
                    <a:pt x="164" y="452"/>
                  </a:lnTo>
                  <a:lnTo>
                    <a:pt x="164" y="452"/>
                  </a:lnTo>
                  <a:lnTo>
                    <a:pt x="182" y="464"/>
                  </a:lnTo>
                  <a:lnTo>
                    <a:pt x="202" y="472"/>
                  </a:lnTo>
                  <a:lnTo>
                    <a:pt x="220" y="480"/>
                  </a:lnTo>
                  <a:lnTo>
                    <a:pt x="242" y="484"/>
                  </a:lnTo>
                  <a:lnTo>
                    <a:pt x="242" y="562"/>
                  </a:lnTo>
                  <a:lnTo>
                    <a:pt x="320" y="562"/>
                  </a:lnTo>
                  <a:lnTo>
                    <a:pt x="320" y="484"/>
                  </a:lnTo>
                  <a:lnTo>
                    <a:pt x="320" y="484"/>
                  </a:lnTo>
                  <a:lnTo>
                    <a:pt x="340" y="478"/>
                  </a:lnTo>
                  <a:lnTo>
                    <a:pt x="360" y="472"/>
                  </a:lnTo>
                  <a:lnTo>
                    <a:pt x="380" y="464"/>
                  </a:lnTo>
                  <a:lnTo>
                    <a:pt x="398" y="452"/>
                  </a:lnTo>
                  <a:lnTo>
                    <a:pt x="452" y="506"/>
                  </a:lnTo>
                  <a:lnTo>
                    <a:pt x="508" y="452"/>
                  </a:lnTo>
                  <a:lnTo>
                    <a:pt x="452" y="396"/>
                  </a:lnTo>
                  <a:lnTo>
                    <a:pt x="452" y="396"/>
                  </a:lnTo>
                  <a:lnTo>
                    <a:pt x="464" y="378"/>
                  </a:lnTo>
                  <a:lnTo>
                    <a:pt x="472" y="360"/>
                  </a:lnTo>
                  <a:lnTo>
                    <a:pt x="480" y="340"/>
                  </a:lnTo>
                  <a:lnTo>
                    <a:pt x="484" y="320"/>
                  </a:lnTo>
                  <a:lnTo>
                    <a:pt x="562" y="320"/>
                  </a:lnTo>
                  <a:lnTo>
                    <a:pt x="562" y="240"/>
                  </a:lnTo>
                  <a:lnTo>
                    <a:pt x="484" y="240"/>
                  </a:lnTo>
                  <a:lnTo>
                    <a:pt x="484" y="240"/>
                  </a:lnTo>
                  <a:lnTo>
                    <a:pt x="480" y="220"/>
                  </a:lnTo>
                  <a:lnTo>
                    <a:pt x="472" y="200"/>
                  </a:lnTo>
                  <a:lnTo>
                    <a:pt x="464" y="182"/>
                  </a:lnTo>
                  <a:lnTo>
                    <a:pt x="452" y="164"/>
                  </a:lnTo>
                  <a:lnTo>
                    <a:pt x="452" y="164"/>
                  </a:lnTo>
                  <a:close/>
                  <a:moveTo>
                    <a:pt x="280" y="366"/>
                  </a:moveTo>
                  <a:lnTo>
                    <a:pt x="280" y="366"/>
                  </a:lnTo>
                  <a:lnTo>
                    <a:pt x="264" y="364"/>
                  </a:lnTo>
                  <a:lnTo>
                    <a:pt x="248" y="360"/>
                  </a:lnTo>
                  <a:lnTo>
                    <a:pt x="232" y="352"/>
                  </a:lnTo>
                  <a:lnTo>
                    <a:pt x="220" y="342"/>
                  </a:lnTo>
                  <a:lnTo>
                    <a:pt x="210" y="328"/>
                  </a:lnTo>
                  <a:lnTo>
                    <a:pt x="202" y="314"/>
                  </a:lnTo>
                  <a:lnTo>
                    <a:pt x="196" y="298"/>
                  </a:lnTo>
                  <a:lnTo>
                    <a:pt x="194" y="280"/>
                  </a:lnTo>
                  <a:lnTo>
                    <a:pt x="194" y="280"/>
                  </a:lnTo>
                  <a:lnTo>
                    <a:pt x="196" y="262"/>
                  </a:lnTo>
                  <a:lnTo>
                    <a:pt x="202" y="246"/>
                  </a:lnTo>
                  <a:lnTo>
                    <a:pt x="210" y="232"/>
                  </a:lnTo>
                  <a:lnTo>
                    <a:pt x="220" y="220"/>
                  </a:lnTo>
                  <a:lnTo>
                    <a:pt x="232" y="210"/>
                  </a:lnTo>
                  <a:lnTo>
                    <a:pt x="248" y="202"/>
                  </a:lnTo>
                  <a:lnTo>
                    <a:pt x="264" y="196"/>
                  </a:lnTo>
                  <a:lnTo>
                    <a:pt x="280" y="194"/>
                  </a:lnTo>
                  <a:lnTo>
                    <a:pt x="280" y="194"/>
                  </a:lnTo>
                  <a:lnTo>
                    <a:pt x="298" y="196"/>
                  </a:lnTo>
                  <a:lnTo>
                    <a:pt x="314" y="202"/>
                  </a:lnTo>
                  <a:lnTo>
                    <a:pt x="328" y="210"/>
                  </a:lnTo>
                  <a:lnTo>
                    <a:pt x="342" y="220"/>
                  </a:lnTo>
                  <a:lnTo>
                    <a:pt x="352" y="232"/>
                  </a:lnTo>
                  <a:lnTo>
                    <a:pt x="360" y="246"/>
                  </a:lnTo>
                  <a:lnTo>
                    <a:pt x="366" y="262"/>
                  </a:lnTo>
                  <a:lnTo>
                    <a:pt x="366" y="280"/>
                  </a:lnTo>
                  <a:lnTo>
                    <a:pt x="366" y="280"/>
                  </a:lnTo>
                  <a:lnTo>
                    <a:pt x="366" y="298"/>
                  </a:lnTo>
                  <a:lnTo>
                    <a:pt x="360" y="314"/>
                  </a:lnTo>
                  <a:lnTo>
                    <a:pt x="352" y="328"/>
                  </a:lnTo>
                  <a:lnTo>
                    <a:pt x="342" y="342"/>
                  </a:lnTo>
                  <a:lnTo>
                    <a:pt x="328" y="352"/>
                  </a:lnTo>
                  <a:lnTo>
                    <a:pt x="314" y="360"/>
                  </a:lnTo>
                  <a:lnTo>
                    <a:pt x="298" y="364"/>
                  </a:lnTo>
                  <a:lnTo>
                    <a:pt x="280" y="366"/>
                  </a:lnTo>
                  <a:lnTo>
                    <a:pt x="280" y="3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3200">
                <a:solidFill>
                  <a:srgbClr val="000000"/>
                </a:solidFill>
              </a:endParaRPr>
            </a:p>
          </p:txBody>
        </p:sp>
        <p:sp>
          <p:nvSpPr>
            <p:cNvPr id="58" name="Freeform 10"/>
            <p:cNvSpPr>
              <a:spLocks noEditPoints="1"/>
            </p:cNvSpPr>
            <p:nvPr/>
          </p:nvSpPr>
          <p:spPr bwMode="auto">
            <a:xfrm>
              <a:off x="7799014" y="2325084"/>
              <a:ext cx="567031" cy="570164"/>
            </a:xfrm>
            <a:custGeom>
              <a:avLst/>
              <a:gdLst>
                <a:gd name="T0" fmla="*/ 704 w 724"/>
                <a:gd name="T1" fmla="*/ 616 h 728"/>
                <a:gd name="T2" fmla="*/ 706 w 724"/>
                <a:gd name="T3" fmla="*/ 616 h 728"/>
                <a:gd name="T4" fmla="*/ 322 w 724"/>
                <a:gd name="T5" fmla="*/ 232 h 728"/>
                <a:gd name="T6" fmla="*/ 322 w 724"/>
                <a:gd name="T7" fmla="*/ 50 h 728"/>
                <a:gd name="T8" fmla="*/ 136 w 724"/>
                <a:gd name="T9" fmla="*/ 0 h 728"/>
                <a:gd name="T10" fmla="*/ 116 w 724"/>
                <a:gd name="T11" fmla="*/ 20 h 728"/>
                <a:gd name="T12" fmla="*/ 214 w 724"/>
                <a:gd name="T13" fmla="*/ 118 h 728"/>
                <a:gd name="T14" fmla="*/ 118 w 724"/>
                <a:gd name="T15" fmla="*/ 214 h 728"/>
                <a:gd name="T16" fmla="*/ 20 w 724"/>
                <a:gd name="T17" fmla="*/ 116 h 728"/>
                <a:gd name="T18" fmla="*/ 0 w 724"/>
                <a:gd name="T19" fmla="*/ 136 h 728"/>
                <a:gd name="T20" fmla="*/ 50 w 724"/>
                <a:gd name="T21" fmla="*/ 322 h 728"/>
                <a:gd name="T22" fmla="*/ 226 w 724"/>
                <a:gd name="T23" fmla="*/ 322 h 728"/>
                <a:gd name="T24" fmla="*/ 226 w 724"/>
                <a:gd name="T25" fmla="*/ 322 h 728"/>
                <a:gd name="T26" fmla="*/ 610 w 724"/>
                <a:gd name="T27" fmla="*/ 710 h 728"/>
                <a:gd name="T28" fmla="*/ 612 w 724"/>
                <a:gd name="T29" fmla="*/ 710 h 728"/>
                <a:gd name="T30" fmla="*/ 612 w 724"/>
                <a:gd name="T31" fmla="*/ 710 h 728"/>
                <a:gd name="T32" fmla="*/ 622 w 724"/>
                <a:gd name="T33" fmla="*/ 718 h 728"/>
                <a:gd name="T34" fmla="*/ 634 w 724"/>
                <a:gd name="T35" fmla="*/ 724 h 728"/>
                <a:gd name="T36" fmla="*/ 646 w 724"/>
                <a:gd name="T37" fmla="*/ 728 h 728"/>
                <a:gd name="T38" fmla="*/ 658 w 724"/>
                <a:gd name="T39" fmla="*/ 728 h 728"/>
                <a:gd name="T40" fmla="*/ 670 w 724"/>
                <a:gd name="T41" fmla="*/ 728 h 728"/>
                <a:gd name="T42" fmla="*/ 682 w 724"/>
                <a:gd name="T43" fmla="*/ 724 h 728"/>
                <a:gd name="T44" fmla="*/ 694 w 724"/>
                <a:gd name="T45" fmla="*/ 718 h 728"/>
                <a:gd name="T46" fmla="*/ 704 w 724"/>
                <a:gd name="T47" fmla="*/ 710 h 728"/>
                <a:gd name="T48" fmla="*/ 704 w 724"/>
                <a:gd name="T49" fmla="*/ 710 h 728"/>
                <a:gd name="T50" fmla="*/ 712 w 724"/>
                <a:gd name="T51" fmla="*/ 700 h 728"/>
                <a:gd name="T52" fmla="*/ 718 w 724"/>
                <a:gd name="T53" fmla="*/ 688 h 728"/>
                <a:gd name="T54" fmla="*/ 722 w 724"/>
                <a:gd name="T55" fmla="*/ 676 h 728"/>
                <a:gd name="T56" fmla="*/ 724 w 724"/>
                <a:gd name="T57" fmla="*/ 664 h 728"/>
                <a:gd name="T58" fmla="*/ 722 w 724"/>
                <a:gd name="T59" fmla="*/ 652 h 728"/>
                <a:gd name="T60" fmla="*/ 718 w 724"/>
                <a:gd name="T61" fmla="*/ 638 h 728"/>
                <a:gd name="T62" fmla="*/ 712 w 724"/>
                <a:gd name="T63" fmla="*/ 628 h 728"/>
                <a:gd name="T64" fmla="*/ 704 w 724"/>
                <a:gd name="T65" fmla="*/ 616 h 728"/>
                <a:gd name="T66" fmla="*/ 704 w 724"/>
                <a:gd name="T67" fmla="*/ 616 h 728"/>
                <a:gd name="T68" fmla="*/ 680 w 724"/>
                <a:gd name="T69" fmla="*/ 686 h 728"/>
                <a:gd name="T70" fmla="*/ 680 w 724"/>
                <a:gd name="T71" fmla="*/ 686 h 728"/>
                <a:gd name="T72" fmla="*/ 670 w 724"/>
                <a:gd name="T73" fmla="*/ 692 h 728"/>
                <a:gd name="T74" fmla="*/ 658 w 724"/>
                <a:gd name="T75" fmla="*/ 694 h 728"/>
                <a:gd name="T76" fmla="*/ 648 w 724"/>
                <a:gd name="T77" fmla="*/ 692 h 728"/>
                <a:gd name="T78" fmla="*/ 642 w 724"/>
                <a:gd name="T79" fmla="*/ 690 h 728"/>
                <a:gd name="T80" fmla="*/ 638 w 724"/>
                <a:gd name="T81" fmla="*/ 686 h 728"/>
                <a:gd name="T82" fmla="*/ 638 w 724"/>
                <a:gd name="T83" fmla="*/ 686 h 728"/>
                <a:gd name="T84" fmla="*/ 632 w 724"/>
                <a:gd name="T85" fmla="*/ 676 h 728"/>
                <a:gd name="T86" fmla="*/ 630 w 724"/>
                <a:gd name="T87" fmla="*/ 664 h 728"/>
                <a:gd name="T88" fmla="*/ 632 w 724"/>
                <a:gd name="T89" fmla="*/ 654 h 728"/>
                <a:gd name="T90" fmla="*/ 638 w 724"/>
                <a:gd name="T91" fmla="*/ 644 h 728"/>
                <a:gd name="T92" fmla="*/ 638 w 724"/>
                <a:gd name="T93" fmla="*/ 644 h 728"/>
                <a:gd name="T94" fmla="*/ 648 w 724"/>
                <a:gd name="T95" fmla="*/ 638 h 728"/>
                <a:gd name="T96" fmla="*/ 658 w 724"/>
                <a:gd name="T97" fmla="*/ 636 h 728"/>
                <a:gd name="T98" fmla="*/ 670 w 724"/>
                <a:gd name="T99" fmla="*/ 638 h 728"/>
                <a:gd name="T100" fmla="*/ 680 w 724"/>
                <a:gd name="T101" fmla="*/ 644 h 728"/>
                <a:gd name="T102" fmla="*/ 680 w 724"/>
                <a:gd name="T103" fmla="*/ 644 h 728"/>
                <a:gd name="T104" fmla="*/ 686 w 724"/>
                <a:gd name="T105" fmla="*/ 654 h 728"/>
                <a:gd name="T106" fmla="*/ 688 w 724"/>
                <a:gd name="T107" fmla="*/ 664 h 728"/>
                <a:gd name="T108" fmla="*/ 686 w 724"/>
                <a:gd name="T109" fmla="*/ 676 h 728"/>
                <a:gd name="T110" fmla="*/ 684 w 724"/>
                <a:gd name="T111" fmla="*/ 680 h 728"/>
                <a:gd name="T112" fmla="*/ 680 w 724"/>
                <a:gd name="T113" fmla="*/ 686 h 728"/>
                <a:gd name="T114" fmla="*/ 680 w 724"/>
                <a:gd name="T115" fmla="*/ 686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4" h="728">
                  <a:moveTo>
                    <a:pt x="704" y="616"/>
                  </a:moveTo>
                  <a:lnTo>
                    <a:pt x="706" y="616"/>
                  </a:lnTo>
                  <a:lnTo>
                    <a:pt x="322" y="232"/>
                  </a:lnTo>
                  <a:lnTo>
                    <a:pt x="322" y="50"/>
                  </a:lnTo>
                  <a:lnTo>
                    <a:pt x="136" y="0"/>
                  </a:lnTo>
                  <a:lnTo>
                    <a:pt x="116" y="20"/>
                  </a:lnTo>
                  <a:lnTo>
                    <a:pt x="214" y="118"/>
                  </a:lnTo>
                  <a:lnTo>
                    <a:pt x="118" y="214"/>
                  </a:lnTo>
                  <a:lnTo>
                    <a:pt x="20" y="116"/>
                  </a:lnTo>
                  <a:lnTo>
                    <a:pt x="0" y="136"/>
                  </a:lnTo>
                  <a:lnTo>
                    <a:pt x="50" y="322"/>
                  </a:lnTo>
                  <a:lnTo>
                    <a:pt x="226" y="322"/>
                  </a:lnTo>
                  <a:lnTo>
                    <a:pt x="226" y="322"/>
                  </a:lnTo>
                  <a:lnTo>
                    <a:pt x="610" y="710"/>
                  </a:lnTo>
                  <a:lnTo>
                    <a:pt x="612" y="710"/>
                  </a:lnTo>
                  <a:lnTo>
                    <a:pt x="612" y="710"/>
                  </a:lnTo>
                  <a:lnTo>
                    <a:pt x="622" y="718"/>
                  </a:lnTo>
                  <a:lnTo>
                    <a:pt x="634" y="724"/>
                  </a:lnTo>
                  <a:lnTo>
                    <a:pt x="646" y="728"/>
                  </a:lnTo>
                  <a:lnTo>
                    <a:pt x="658" y="728"/>
                  </a:lnTo>
                  <a:lnTo>
                    <a:pt x="670" y="728"/>
                  </a:lnTo>
                  <a:lnTo>
                    <a:pt x="682" y="724"/>
                  </a:lnTo>
                  <a:lnTo>
                    <a:pt x="694" y="718"/>
                  </a:lnTo>
                  <a:lnTo>
                    <a:pt x="704" y="710"/>
                  </a:lnTo>
                  <a:lnTo>
                    <a:pt x="704" y="710"/>
                  </a:lnTo>
                  <a:lnTo>
                    <a:pt x="712" y="700"/>
                  </a:lnTo>
                  <a:lnTo>
                    <a:pt x="718" y="688"/>
                  </a:lnTo>
                  <a:lnTo>
                    <a:pt x="722" y="676"/>
                  </a:lnTo>
                  <a:lnTo>
                    <a:pt x="724" y="664"/>
                  </a:lnTo>
                  <a:lnTo>
                    <a:pt x="722" y="652"/>
                  </a:lnTo>
                  <a:lnTo>
                    <a:pt x="718" y="638"/>
                  </a:lnTo>
                  <a:lnTo>
                    <a:pt x="712" y="628"/>
                  </a:lnTo>
                  <a:lnTo>
                    <a:pt x="704" y="616"/>
                  </a:lnTo>
                  <a:lnTo>
                    <a:pt x="704" y="616"/>
                  </a:lnTo>
                  <a:close/>
                  <a:moveTo>
                    <a:pt x="680" y="686"/>
                  </a:moveTo>
                  <a:lnTo>
                    <a:pt x="680" y="686"/>
                  </a:lnTo>
                  <a:lnTo>
                    <a:pt x="670" y="692"/>
                  </a:lnTo>
                  <a:lnTo>
                    <a:pt x="658" y="694"/>
                  </a:lnTo>
                  <a:lnTo>
                    <a:pt x="648" y="692"/>
                  </a:lnTo>
                  <a:lnTo>
                    <a:pt x="642" y="690"/>
                  </a:lnTo>
                  <a:lnTo>
                    <a:pt x="638" y="686"/>
                  </a:lnTo>
                  <a:lnTo>
                    <a:pt x="638" y="686"/>
                  </a:lnTo>
                  <a:lnTo>
                    <a:pt x="632" y="676"/>
                  </a:lnTo>
                  <a:lnTo>
                    <a:pt x="630" y="664"/>
                  </a:lnTo>
                  <a:lnTo>
                    <a:pt x="632" y="654"/>
                  </a:lnTo>
                  <a:lnTo>
                    <a:pt x="638" y="644"/>
                  </a:lnTo>
                  <a:lnTo>
                    <a:pt x="638" y="644"/>
                  </a:lnTo>
                  <a:lnTo>
                    <a:pt x="648" y="638"/>
                  </a:lnTo>
                  <a:lnTo>
                    <a:pt x="658" y="636"/>
                  </a:lnTo>
                  <a:lnTo>
                    <a:pt x="670" y="638"/>
                  </a:lnTo>
                  <a:lnTo>
                    <a:pt x="680" y="644"/>
                  </a:lnTo>
                  <a:lnTo>
                    <a:pt x="680" y="644"/>
                  </a:lnTo>
                  <a:lnTo>
                    <a:pt x="686" y="654"/>
                  </a:lnTo>
                  <a:lnTo>
                    <a:pt x="688" y="664"/>
                  </a:lnTo>
                  <a:lnTo>
                    <a:pt x="686" y="676"/>
                  </a:lnTo>
                  <a:lnTo>
                    <a:pt x="684" y="680"/>
                  </a:lnTo>
                  <a:lnTo>
                    <a:pt x="680" y="686"/>
                  </a:lnTo>
                  <a:lnTo>
                    <a:pt x="680" y="68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3200">
                <a:solidFill>
                  <a:srgbClr val="000000"/>
                </a:solidFill>
              </a:endParaRPr>
            </a:p>
          </p:txBody>
        </p:sp>
      </p:grpSp>
      <p:grpSp>
        <p:nvGrpSpPr>
          <p:cNvPr id="59" name="组 84"/>
          <p:cNvGrpSpPr/>
          <p:nvPr/>
        </p:nvGrpSpPr>
        <p:grpSpPr>
          <a:xfrm>
            <a:off x="9606065" y="3410547"/>
            <a:ext cx="569962" cy="539153"/>
            <a:chOff x="4321175" y="111125"/>
            <a:chExt cx="704850" cy="666750"/>
          </a:xfrm>
          <a:solidFill>
            <a:srgbClr val="093B5C"/>
          </a:solidFill>
        </p:grpSpPr>
        <p:sp>
          <p:nvSpPr>
            <p:cNvPr id="60" name="Freeform 34"/>
            <p:cNvSpPr>
              <a:spLocks noEditPoints="1"/>
            </p:cNvSpPr>
            <p:nvPr/>
          </p:nvSpPr>
          <p:spPr bwMode="auto">
            <a:xfrm>
              <a:off x="4321175" y="111125"/>
              <a:ext cx="704850" cy="666750"/>
            </a:xfrm>
            <a:custGeom>
              <a:avLst/>
              <a:gdLst/>
              <a:ahLst/>
              <a:cxnLst>
                <a:cxn ang="0">
                  <a:pos x="444" y="0"/>
                </a:cxn>
                <a:cxn ang="0">
                  <a:pos x="0" y="0"/>
                </a:cxn>
                <a:cxn ang="0">
                  <a:pos x="0" y="54"/>
                </a:cxn>
                <a:cxn ang="0">
                  <a:pos x="36" y="54"/>
                </a:cxn>
                <a:cxn ang="0">
                  <a:pos x="36" y="330"/>
                </a:cxn>
                <a:cxn ang="0">
                  <a:pos x="194" y="330"/>
                </a:cxn>
                <a:cxn ang="0">
                  <a:pos x="194" y="368"/>
                </a:cxn>
                <a:cxn ang="0">
                  <a:pos x="194" y="368"/>
                </a:cxn>
                <a:cxn ang="0">
                  <a:pos x="172" y="374"/>
                </a:cxn>
                <a:cxn ang="0">
                  <a:pos x="154" y="382"/>
                </a:cxn>
                <a:cxn ang="0">
                  <a:pos x="148" y="386"/>
                </a:cxn>
                <a:cxn ang="0">
                  <a:pos x="144" y="392"/>
                </a:cxn>
                <a:cxn ang="0">
                  <a:pos x="140" y="398"/>
                </a:cxn>
                <a:cxn ang="0">
                  <a:pos x="140" y="404"/>
                </a:cxn>
                <a:cxn ang="0">
                  <a:pos x="140" y="404"/>
                </a:cxn>
                <a:cxn ang="0">
                  <a:pos x="142" y="408"/>
                </a:cxn>
                <a:cxn ang="0">
                  <a:pos x="146" y="410"/>
                </a:cxn>
                <a:cxn ang="0">
                  <a:pos x="166" y="416"/>
                </a:cxn>
                <a:cxn ang="0">
                  <a:pos x="192" y="418"/>
                </a:cxn>
                <a:cxn ang="0">
                  <a:pos x="222" y="420"/>
                </a:cxn>
                <a:cxn ang="0">
                  <a:pos x="252" y="418"/>
                </a:cxn>
                <a:cxn ang="0">
                  <a:pos x="278" y="416"/>
                </a:cxn>
                <a:cxn ang="0">
                  <a:pos x="298" y="410"/>
                </a:cxn>
                <a:cxn ang="0">
                  <a:pos x="302" y="408"/>
                </a:cxn>
                <a:cxn ang="0">
                  <a:pos x="304" y="404"/>
                </a:cxn>
                <a:cxn ang="0">
                  <a:pos x="304" y="404"/>
                </a:cxn>
                <a:cxn ang="0">
                  <a:pos x="304" y="398"/>
                </a:cxn>
                <a:cxn ang="0">
                  <a:pos x="300" y="392"/>
                </a:cxn>
                <a:cxn ang="0">
                  <a:pos x="296" y="386"/>
                </a:cxn>
                <a:cxn ang="0">
                  <a:pos x="290" y="382"/>
                </a:cxn>
                <a:cxn ang="0">
                  <a:pos x="272" y="374"/>
                </a:cxn>
                <a:cxn ang="0">
                  <a:pos x="250" y="368"/>
                </a:cxn>
                <a:cxn ang="0">
                  <a:pos x="250" y="330"/>
                </a:cxn>
                <a:cxn ang="0">
                  <a:pos x="408" y="330"/>
                </a:cxn>
                <a:cxn ang="0">
                  <a:pos x="408" y="54"/>
                </a:cxn>
                <a:cxn ang="0">
                  <a:pos x="444" y="54"/>
                </a:cxn>
                <a:cxn ang="0">
                  <a:pos x="444" y="0"/>
                </a:cxn>
                <a:cxn ang="0">
                  <a:pos x="444" y="0"/>
                </a:cxn>
                <a:cxn ang="0">
                  <a:pos x="378" y="300"/>
                </a:cxn>
                <a:cxn ang="0">
                  <a:pos x="66" y="300"/>
                </a:cxn>
                <a:cxn ang="0">
                  <a:pos x="66" y="56"/>
                </a:cxn>
                <a:cxn ang="0">
                  <a:pos x="378" y="56"/>
                </a:cxn>
                <a:cxn ang="0">
                  <a:pos x="378" y="300"/>
                </a:cxn>
                <a:cxn ang="0">
                  <a:pos x="378" y="300"/>
                </a:cxn>
              </a:cxnLst>
              <a:rect l="0" t="0" r="r" b="b"/>
              <a:pathLst>
                <a:path w="444" h="420">
                  <a:moveTo>
                    <a:pt x="444" y="0"/>
                  </a:moveTo>
                  <a:lnTo>
                    <a:pt x="0" y="0"/>
                  </a:lnTo>
                  <a:lnTo>
                    <a:pt x="0" y="54"/>
                  </a:lnTo>
                  <a:lnTo>
                    <a:pt x="36" y="54"/>
                  </a:lnTo>
                  <a:lnTo>
                    <a:pt x="36" y="330"/>
                  </a:lnTo>
                  <a:lnTo>
                    <a:pt x="194" y="330"/>
                  </a:lnTo>
                  <a:lnTo>
                    <a:pt x="194" y="368"/>
                  </a:lnTo>
                  <a:lnTo>
                    <a:pt x="194" y="368"/>
                  </a:lnTo>
                  <a:lnTo>
                    <a:pt x="172" y="374"/>
                  </a:lnTo>
                  <a:lnTo>
                    <a:pt x="154" y="382"/>
                  </a:lnTo>
                  <a:lnTo>
                    <a:pt x="148" y="386"/>
                  </a:lnTo>
                  <a:lnTo>
                    <a:pt x="144" y="392"/>
                  </a:lnTo>
                  <a:lnTo>
                    <a:pt x="140" y="398"/>
                  </a:lnTo>
                  <a:lnTo>
                    <a:pt x="140" y="404"/>
                  </a:lnTo>
                  <a:lnTo>
                    <a:pt x="140" y="404"/>
                  </a:lnTo>
                  <a:lnTo>
                    <a:pt x="142" y="408"/>
                  </a:lnTo>
                  <a:lnTo>
                    <a:pt x="146" y="410"/>
                  </a:lnTo>
                  <a:lnTo>
                    <a:pt x="166" y="416"/>
                  </a:lnTo>
                  <a:lnTo>
                    <a:pt x="192" y="418"/>
                  </a:lnTo>
                  <a:lnTo>
                    <a:pt x="222" y="420"/>
                  </a:lnTo>
                  <a:lnTo>
                    <a:pt x="252" y="418"/>
                  </a:lnTo>
                  <a:lnTo>
                    <a:pt x="278" y="416"/>
                  </a:lnTo>
                  <a:lnTo>
                    <a:pt x="298" y="410"/>
                  </a:lnTo>
                  <a:lnTo>
                    <a:pt x="302" y="408"/>
                  </a:lnTo>
                  <a:lnTo>
                    <a:pt x="304" y="404"/>
                  </a:lnTo>
                  <a:lnTo>
                    <a:pt x="304" y="404"/>
                  </a:lnTo>
                  <a:lnTo>
                    <a:pt x="304" y="398"/>
                  </a:lnTo>
                  <a:lnTo>
                    <a:pt x="300" y="392"/>
                  </a:lnTo>
                  <a:lnTo>
                    <a:pt x="296" y="386"/>
                  </a:lnTo>
                  <a:lnTo>
                    <a:pt x="290" y="382"/>
                  </a:lnTo>
                  <a:lnTo>
                    <a:pt x="272" y="374"/>
                  </a:lnTo>
                  <a:lnTo>
                    <a:pt x="250" y="368"/>
                  </a:lnTo>
                  <a:lnTo>
                    <a:pt x="250" y="330"/>
                  </a:lnTo>
                  <a:lnTo>
                    <a:pt x="408" y="330"/>
                  </a:lnTo>
                  <a:lnTo>
                    <a:pt x="408" y="54"/>
                  </a:lnTo>
                  <a:lnTo>
                    <a:pt x="444" y="54"/>
                  </a:lnTo>
                  <a:lnTo>
                    <a:pt x="444" y="0"/>
                  </a:lnTo>
                  <a:lnTo>
                    <a:pt x="444" y="0"/>
                  </a:lnTo>
                  <a:close/>
                  <a:moveTo>
                    <a:pt x="378" y="300"/>
                  </a:moveTo>
                  <a:lnTo>
                    <a:pt x="66" y="300"/>
                  </a:lnTo>
                  <a:lnTo>
                    <a:pt x="66" y="56"/>
                  </a:lnTo>
                  <a:lnTo>
                    <a:pt x="378" y="56"/>
                  </a:lnTo>
                  <a:lnTo>
                    <a:pt x="378" y="300"/>
                  </a:lnTo>
                  <a:lnTo>
                    <a:pt x="378" y="30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solidFill>
                  <a:srgbClr val="000000"/>
                </a:solidFill>
              </a:endParaRPr>
            </a:p>
          </p:txBody>
        </p:sp>
        <p:sp>
          <p:nvSpPr>
            <p:cNvPr id="61" name="Rectangle 35"/>
            <p:cNvSpPr>
              <a:spLocks noChangeArrowheads="1"/>
            </p:cNvSpPr>
            <p:nvPr/>
          </p:nvSpPr>
          <p:spPr bwMode="auto">
            <a:xfrm>
              <a:off x="4476750" y="276225"/>
              <a:ext cx="139700" cy="1428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a:solidFill>
                  <a:srgbClr val="000000"/>
                </a:solidFill>
              </a:endParaRPr>
            </a:p>
          </p:txBody>
        </p:sp>
        <p:sp>
          <p:nvSpPr>
            <p:cNvPr id="62" name="Rectangle 36"/>
            <p:cNvSpPr>
              <a:spLocks noChangeArrowheads="1"/>
            </p:cNvSpPr>
            <p:nvPr/>
          </p:nvSpPr>
          <p:spPr bwMode="auto">
            <a:xfrm>
              <a:off x="4667250" y="276225"/>
              <a:ext cx="203200" cy="508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a:solidFill>
                  <a:srgbClr val="000000"/>
                </a:solidFill>
              </a:endParaRPr>
            </a:p>
          </p:txBody>
        </p:sp>
        <p:sp>
          <p:nvSpPr>
            <p:cNvPr id="63" name="Rectangle 37"/>
            <p:cNvSpPr>
              <a:spLocks noChangeArrowheads="1"/>
            </p:cNvSpPr>
            <p:nvPr/>
          </p:nvSpPr>
          <p:spPr bwMode="auto">
            <a:xfrm>
              <a:off x="4667250" y="368300"/>
              <a:ext cx="203200" cy="508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a:solidFill>
                  <a:srgbClr val="000000"/>
                </a:solidFill>
              </a:endParaRPr>
            </a:p>
          </p:txBody>
        </p:sp>
        <p:sp>
          <p:nvSpPr>
            <p:cNvPr id="64" name="Rectangle 38"/>
            <p:cNvSpPr>
              <a:spLocks noChangeArrowheads="1"/>
            </p:cNvSpPr>
            <p:nvPr/>
          </p:nvSpPr>
          <p:spPr bwMode="auto">
            <a:xfrm>
              <a:off x="4476750" y="460375"/>
              <a:ext cx="393700" cy="508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a:solidFill>
                  <a:srgbClr val="000000"/>
                </a:solidFill>
              </a:endParaRPr>
            </a:p>
          </p:txBody>
        </p:sp>
      </p:grpSp>
    </p:spTree>
    <p:extLst>
      <p:ext uri="{BB962C8B-B14F-4D97-AF65-F5344CB8AC3E}">
        <p14:creationId xmlns:p14="http://schemas.microsoft.com/office/powerpoint/2010/main" val="25495874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250"/>
                                        <p:tgtEl>
                                          <p:spTgt spid="38"/>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250"/>
                                        <p:tgtEl>
                                          <p:spTgt spid="37"/>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250"/>
                                        <p:tgtEl>
                                          <p:spTgt spid="36"/>
                                        </p:tgtEl>
                                      </p:cBhvr>
                                    </p:animEffect>
                                  </p:childTnLst>
                                </p:cTn>
                              </p:par>
                            </p:childTnLst>
                          </p:cTn>
                        </p:par>
                        <p:par>
                          <p:cTn id="31" fill="hold">
                            <p:stCondLst>
                              <p:cond delay="1750"/>
                            </p:stCondLst>
                            <p:childTnLst>
                              <p:par>
                                <p:cTn id="32" presetID="22" presetClass="entr" presetSubtype="8"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250"/>
                                        <p:tgtEl>
                                          <p:spTgt spid="35"/>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250"/>
                                        <p:tgtEl>
                                          <p:spTgt spid="24"/>
                                        </p:tgtEl>
                                      </p:cBhvr>
                                    </p:animEffect>
                                  </p:childTnLst>
                                </p:cTn>
                              </p:par>
                            </p:childTnLst>
                          </p:cTn>
                        </p:par>
                        <p:par>
                          <p:cTn id="39" fill="hold">
                            <p:stCondLst>
                              <p:cond delay="2250"/>
                            </p:stCondLst>
                            <p:childTnLst>
                              <p:par>
                                <p:cTn id="40" presetID="53" presetClass="entr" presetSubtype="16"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500" fill="hold"/>
                                        <p:tgtEl>
                                          <p:spTgt spid="39"/>
                                        </p:tgtEl>
                                        <p:attrNameLst>
                                          <p:attrName>ppt_w</p:attrName>
                                        </p:attrNameLst>
                                      </p:cBhvr>
                                      <p:tavLst>
                                        <p:tav tm="0">
                                          <p:val>
                                            <p:fltVal val="0"/>
                                          </p:val>
                                        </p:tav>
                                        <p:tav tm="100000">
                                          <p:val>
                                            <p:strVal val="#ppt_w"/>
                                          </p:val>
                                        </p:tav>
                                      </p:tavLst>
                                    </p:anim>
                                    <p:anim calcmode="lin" valueType="num">
                                      <p:cBhvr>
                                        <p:cTn id="43" dur="500" fill="hold"/>
                                        <p:tgtEl>
                                          <p:spTgt spid="39"/>
                                        </p:tgtEl>
                                        <p:attrNameLst>
                                          <p:attrName>ppt_h</p:attrName>
                                        </p:attrNameLst>
                                      </p:cBhvr>
                                      <p:tavLst>
                                        <p:tav tm="0">
                                          <p:val>
                                            <p:fltVal val="0"/>
                                          </p:val>
                                        </p:tav>
                                        <p:tav tm="100000">
                                          <p:val>
                                            <p:strVal val="#ppt_h"/>
                                          </p:val>
                                        </p:tav>
                                      </p:tavLst>
                                    </p:anim>
                                    <p:animEffect transition="in" filter="fade">
                                      <p:cBhvr>
                                        <p:cTn id="44" dur="500"/>
                                        <p:tgtEl>
                                          <p:spTgt spid="39"/>
                                        </p:tgtEl>
                                      </p:cBhvr>
                                    </p:animEffect>
                                  </p:childTnLst>
                                </p:cTn>
                              </p:par>
                              <p:par>
                                <p:cTn id="45" presetID="53" presetClass="entr" presetSubtype="16" fill="hold" grpId="0" nodeType="withEffect">
                                  <p:stCondLst>
                                    <p:cond delay="250"/>
                                  </p:stCondLst>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ppt_w</p:attrName>
                                        </p:attrNameLst>
                                      </p:cBhvr>
                                      <p:tavLst>
                                        <p:tav tm="0">
                                          <p:val>
                                            <p:fltVal val="0"/>
                                          </p:val>
                                        </p:tav>
                                        <p:tav tm="100000">
                                          <p:val>
                                            <p:strVal val="#ppt_w"/>
                                          </p:val>
                                        </p:tav>
                                      </p:tavLst>
                                    </p:anim>
                                    <p:anim calcmode="lin" valueType="num">
                                      <p:cBhvr>
                                        <p:cTn id="48" dur="500" fill="hold"/>
                                        <p:tgtEl>
                                          <p:spTgt spid="40"/>
                                        </p:tgtEl>
                                        <p:attrNameLst>
                                          <p:attrName>ppt_h</p:attrName>
                                        </p:attrNameLst>
                                      </p:cBhvr>
                                      <p:tavLst>
                                        <p:tav tm="0">
                                          <p:val>
                                            <p:fltVal val="0"/>
                                          </p:val>
                                        </p:tav>
                                        <p:tav tm="100000">
                                          <p:val>
                                            <p:strVal val="#ppt_h"/>
                                          </p:val>
                                        </p:tav>
                                      </p:tavLst>
                                    </p:anim>
                                    <p:animEffect transition="in" filter="fade">
                                      <p:cBhvr>
                                        <p:cTn id="49" dur="500"/>
                                        <p:tgtEl>
                                          <p:spTgt spid="40"/>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41"/>
                                        </p:tgtEl>
                                        <p:attrNameLst>
                                          <p:attrName>style.visibility</p:attrName>
                                        </p:attrNameLst>
                                      </p:cBhvr>
                                      <p:to>
                                        <p:strVal val="visible"/>
                                      </p:to>
                                    </p:set>
                                    <p:anim calcmode="lin" valueType="num">
                                      <p:cBhvr>
                                        <p:cTn id="52" dur="500" fill="hold"/>
                                        <p:tgtEl>
                                          <p:spTgt spid="41"/>
                                        </p:tgtEl>
                                        <p:attrNameLst>
                                          <p:attrName>ppt_w</p:attrName>
                                        </p:attrNameLst>
                                      </p:cBhvr>
                                      <p:tavLst>
                                        <p:tav tm="0">
                                          <p:val>
                                            <p:fltVal val="0"/>
                                          </p:val>
                                        </p:tav>
                                        <p:tav tm="100000">
                                          <p:val>
                                            <p:strVal val="#ppt_w"/>
                                          </p:val>
                                        </p:tav>
                                      </p:tavLst>
                                    </p:anim>
                                    <p:anim calcmode="lin" valueType="num">
                                      <p:cBhvr>
                                        <p:cTn id="53" dur="500" fill="hold"/>
                                        <p:tgtEl>
                                          <p:spTgt spid="41"/>
                                        </p:tgtEl>
                                        <p:attrNameLst>
                                          <p:attrName>ppt_h</p:attrName>
                                        </p:attrNameLst>
                                      </p:cBhvr>
                                      <p:tavLst>
                                        <p:tav tm="0">
                                          <p:val>
                                            <p:fltVal val="0"/>
                                          </p:val>
                                        </p:tav>
                                        <p:tav tm="100000">
                                          <p:val>
                                            <p:strVal val="#ppt_h"/>
                                          </p:val>
                                        </p:tav>
                                      </p:tavLst>
                                    </p:anim>
                                    <p:animEffect transition="in" filter="fade">
                                      <p:cBhvr>
                                        <p:cTn id="54" dur="500"/>
                                        <p:tgtEl>
                                          <p:spTgt spid="41"/>
                                        </p:tgtEl>
                                      </p:cBhvr>
                                    </p:animEffect>
                                  </p:childTnLst>
                                </p:cTn>
                              </p:par>
                              <p:par>
                                <p:cTn id="55" presetID="53" presetClass="entr" presetSubtype="16" fill="hold" grpId="0" nodeType="withEffect">
                                  <p:stCondLst>
                                    <p:cond delay="750"/>
                                  </p:stCondLst>
                                  <p:childTnLst>
                                    <p:set>
                                      <p:cBhvr>
                                        <p:cTn id="56" dur="1" fill="hold">
                                          <p:stCondLst>
                                            <p:cond delay="0"/>
                                          </p:stCondLst>
                                        </p:cTn>
                                        <p:tgtEl>
                                          <p:spTgt spid="42"/>
                                        </p:tgtEl>
                                        <p:attrNameLst>
                                          <p:attrName>style.visibility</p:attrName>
                                        </p:attrNameLst>
                                      </p:cBhvr>
                                      <p:to>
                                        <p:strVal val="visible"/>
                                      </p:to>
                                    </p:set>
                                    <p:anim calcmode="lin" valueType="num">
                                      <p:cBhvr>
                                        <p:cTn id="57" dur="500" fill="hold"/>
                                        <p:tgtEl>
                                          <p:spTgt spid="42"/>
                                        </p:tgtEl>
                                        <p:attrNameLst>
                                          <p:attrName>ppt_w</p:attrName>
                                        </p:attrNameLst>
                                      </p:cBhvr>
                                      <p:tavLst>
                                        <p:tav tm="0">
                                          <p:val>
                                            <p:fltVal val="0"/>
                                          </p:val>
                                        </p:tav>
                                        <p:tav tm="100000">
                                          <p:val>
                                            <p:strVal val="#ppt_w"/>
                                          </p:val>
                                        </p:tav>
                                      </p:tavLst>
                                    </p:anim>
                                    <p:anim calcmode="lin" valueType="num">
                                      <p:cBhvr>
                                        <p:cTn id="58" dur="500" fill="hold"/>
                                        <p:tgtEl>
                                          <p:spTgt spid="42"/>
                                        </p:tgtEl>
                                        <p:attrNameLst>
                                          <p:attrName>ppt_h</p:attrName>
                                        </p:attrNameLst>
                                      </p:cBhvr>
                                      <p:tavLst>
                                        <p:tav tm="0">
                                          <p:val>
                                            <p:fltVal val="0"/>
                                          </p:val>
                                        </p:tav>
                                        <p:tav tm="100000">
                                          <p:val>
                                            <p:strVal val="#ppt_h"/>
                                          </p:val>
                                        </p:tav>
                                      </p:tavLst>
                                    </p:anim>
                                    <p:animEffect transition="in" filter="fade">
                                      <p:cBhvr>
                                        <p:cTn id="59" dur="500"/>
                                        <p:tgtEl>
                                          <p:spTgt spid="42"/>
                                        </p:tgtEl>
                                      </p:cBhvr>
                                    </p:animEffect>
                                  </p:childTnLst>
                                </p:cTn>
                              </p:par>
                              <p:par>
                                <p:cTn id="60" presetID="53" presetClass="entr" presetSubtype="16" fill="hold" grpId="0" nodeType="withEffect">
                                  <p:stCondLst>
                                    <p:cond delay="1000"/>
                                  </p:stCondLst>
                                  <p:childTnLst>
                                    <p:set>
                                      <p:cBhvr>
                                        <p:cTn id="61" dur="1" fill="hold">
                                          <p:stCondLst>
                                            <p:cond delay="0"/>
                                          </p:stCondLst>
                                        </p:cTn>
                                        <p:tgtEl>
                                          <p:spTgt spid="43"/>
                                        </p:tgtEl>
                                        <p:attrNameLst>
                                          <p:attrName>style.visibility</p:attrName>
                                        </p:attrNameLst>
                                      </p:cBhvr>
                                      <p:to>
                                        <p:strVal val="visible"/>
                                      </p:to>
                                    </p:set>
                                    <p:anim calcmode="lin" valueType="num">
                                      <p:cBhvr>
                                        <p:cTn id="62" dur="500" fill="hold"/>
                                        <p:tgtEl>
                                          <p:spTgt spid="43"/>
                                        </p:tgtEl>
                                        <p:attrNameLst>
                                          <p:attrName>ppt_w</p:attrName>
                                        </p:attrNameLst>
                                      </p:cBhvr>
                                      <p:tavLst>
                                        <p:tav tm="0">
                                          <p:val>
                                            <p:fltVal val="0"/>
                                          </p:val>
                                        </p:tav>
                                        <p:tav tm="100000">
                                          <p:val>
                                            <p:strVal val="#ppt_w"/>
                                          </p:val>
                                        </p:tav>
                                      </p:tavLst>
                                    </p:anim>
                                    <p:anim calcmode="lin" valueType="num">
                                      <p:cBhvr>
                                        <p:cTn id="63" dur="500" fill="hold"/>
                                        <p:tgtEl>
                                          <p:spTgt spid="43"/>
                                        </p:tgtEl>
                                        <p:attrNameLst>
                                          <p:attrName>ppt_h</p:attrName>
                                        </p:attrNameLst>
                                      </p:cBhvr>
                                      <p:tavLst>
                                        <p:tav tm="0">
                                          <p:val>
                                            <p:fltVal val="0"/>
                                          </p:val>
                                        </p:tav>
                                        <p:tav tm="100000">
                                          <p:val>
                                            <p:strVal val="#ppt_h"/>
                                          </p:val>
                                        </p:tav>
                                      </p:tavLst>
                                    </p:anim>
                                    <p:animEffect transition="in" filter="fade">
                                      <p:cBhvr>
                                        <p:cTn id="64" dur="500"/>
                                        <p:tgtEl>
                                          <p:spTgt spid="43"/>
                                        </p:tgtEl>
                                      </p:cBhvr>
                                    </p:animEffect>
                                  </p:childTnLst>
                                </p:cTn>
                              </p:par>
                            </p:childTnLst>
                          </p:cTn>
                        </p:par>
                        <p:par>
                          <p:cTn id="65" fill="hold">
                            <p:stCondLst>
                              <p:cond delay="3750"/>
                            </p:stCondLst>
                            <p:childTnLst>
                              <p:par>
                                <p:cTn id="66" presetID="53" presetClass="entr" presetSubtype="16" fill="hold" nodeType="afterEffect">
                                  <p:stCondLst>
                                    <p:cond delay="0"/>
                                  </p:stCondLst>
                                  <p:childTnLst>
                                    <p:set>
                                      <p:cBhvr>
                                        <p:cTn id="67" dur="1" fill="hold">
                                          <p:stCondLst>
                                            <p:cond delay="0"/>
                                          </p:stCondLst>
                                        </p:cTn>
                                        <p:tgtEl>
                                          <p:spTgt spid="44"/>
                                        </p:tgtEl>
                                        <p:attrNameLst>
                                          <p:attrName>style.visibility</p:attrName>
                                        </p:attrNameLst>
                                      </p:cBhvr>
                                      <p:to>
                                        <p:strVal val="visible"/>
                                      </p:to>
                                    </p:set>
                                    <p:anim calcmode="lin" valueType="num">
                                      <p:cBhvr>
                                        <p:cTn id="68" dur="500" fill="hold"/>
                                        <p:tgtEl>
                                          <p:spTgt spid="44"/>
                                        </p:tgtEl>
                                        <p:attrNameLst>
                                          <p:attrName>ppt_w</p:attrName>
                                        </p:attrNameLst>
                                      </p:cBhvr>
                                      <p:tavLst>
                                        <p:tav tm="0">
                                          <p:val>
                                            <p:fltVal val="0"/>
                                          </p:val>
                                        </p:tav>
                                        <p:tav tm="100000">
                                          <p:val>
                                            <p:strVal val="#ppt_w"/>
                                          </p:val>
                                        </p:tav>
                                      </p:tavLst>
                                    </p:anim>
                                    <p:anim calcmode="lin" valueType="num">
                                      <p:cBhvr>
                                        <p:cTn id="69" dur="500" fill="hold"/>
                                        <p:tgtEl>
                                          <p:spTgt spid="44"/>
                                        </p:tgtEl>
                                        <p:attrNameLst>
                                          <p:attrName>ppt_h</p:attrName>
                                        </p:attrNameLst>
                                      </p:cBhvr>
                                      <p:tavLst>
                                        <p:tav tm="0">
                                          <p:val>
                                            <p:fltVal val="0"/>
                                          </p:val>
                                        </p:tav>
                                        <p:tav tm="100000">
                                          <p:val>
                                            <p:strVal val="#ppt_h"/>
                                          </p:val>
                                        </p:tav>
                                      </p:tavLst>
                                    </p:anim>
                                    <p:animEffect transition="in" filter="fade">
                                      <p:cBhvr>
                                        <p:cTn id="70" dur="500"/>
                                        <p:tgtEl>
                                          <p:spTgt spid="44"/>
                                        </p:tgtEl>
                                      </p:cBhvr>
                                    </p:animEffect>
                                  </p:childTnLst>
                                </p:cTn>
                              </p:par>
                            </p:childTnLst>
                          </p:cTn>
                        </p:par>
                        <p:par>
                          <p:cTn id="71" fill="hold">
                            <p:stCondLst>
                              <p:cond delay="4250"/>
                            </p:stCondLst>
                            <p:childTnLst>
                              <p:par>
                                <p:cTn id="72" presetID="53" presetClass="entr" presetSubtype="16" fill="hold" grpId="0" nodeType="afterEffect">
                                  <p:stCondLst>
                                    <p:cond delay="0"/>
                                  </p:stCondLst>
                                  <p:childTnLst>
                                    <p:set>
                                      <p:cBhvr>
                                        <p:cTn id="73" dur="1" fill="hold">
                                          <p:stCondLst>
                                            <p:cond delay="0"/>
                                          </p:stCondLst>
                                        </p:cTn>
                                        <p:tgtEl>
                                          <p:spTgt spid="25"/>
                                        </p:tgtEl>
                                        <p:attrNameLst>
                                          <p:attrName>style.visibility</p:attrName>
                                        </p:attrNameLst>
                                      </p:cBhvr>
                                      <p:to>
                                        <p:strVal val="visible"/>
                                      </p:to>
                                    </p:set>
                                    <p:anim calcmode="lin" valueType="num">
                                      <p:cBhvr>
                                        <p:cTn id="74" dur="500" fill="hold"/>
                                        <p:tgtEl>
                                          <p:spTgt spid="25"/>
                                        </p:tgtEl>
                                        <p:attrNameLst>
                                          <p:attrName>ppt_w</p:attrName>
                                        </p:attrNameLst>
                                      </p:cBhvr>
                                      <p:tavLst>
                                        <p:tav tm="0">
                                          <p:val>
                                            <p:fltVal val="0"/>
                                          </p:val>
                                        </p:tav>
                                        <p:tav tm="100000">
                                          <p:val>
                                            <p:strVal val="#ppt_w"/>
                                          </p:val>
                                        </p:tav>
                                      </p:tavLst>
                                    </p:anim>
                                    <p:anim calcmode="lin" valueType="num">
                                      <p:cBhvr>
                                        <p:cTn id="75" dur="500" fill="hold"/>
                                        <p:tgtEl>
                                          <p:spTgt spid="25"/>
                                        </p:tgtEl>
                                        <p:attrNameLst>
                                          <p:attrName>ppt_h</p:attrName>
                                        </p:attrNameLst>
                                      </p:cBhvr>
                                      <p:tavLst>
                                        <p:tav tm="0">
                                          <p:val>
                                            <p:fltVal val="0"/>
                                          </p:val>
                                        </p:tav>
                                        <p:tav tm="100000">
                                          <p:val>
                                            <p:strVal val="#ppt_h"/>
                                          </p:val>
                                        </p:tav>
                                      </p:tavLst>
                                    </p:anim>
                                    <p:animEffect transition="in" filter="fade">
                                      <p:cBhvr>
                                        <p:cTn id="76" dur="500"/>
                                        <p:tgtEl>
                                          <p:spTgt spid="25"/>
                                        </p:tgtEl>
                                      </p:cBhvr>
                                    </p:animEffect>
                                  </p:childTnLst>
                                </p:cTn>
                              </p:par>
                            </p:childTnLst>
                          </p:cTn>
                        </p:par>
                        <p:par>
                          <p:cTn id="77" fill="hold">
                            <p:stCondLst>
                              <p:cond delay="4750"/>
                            </p:stCondLst>
                            <p:childTnLst>
                              <p:par>
                                <p:cTn id="78" presetID="53" presetClass="entr" presetSubtype="16" fill="hold" grpId="0" nodeType="afterEffect">
                                  <p:stCondLst>
                                    <p:cond delay="0"/>
                                  </p:stCondLst>
                                  <p:iterate type="lt">
                                    <p:tmPct val="10000"/>
                                  </p:iterate>
                                  <p:childTnLst>
                                    <p:set>
                                      <p:cBhvr>
                                        <p:cTn id="79" dur="1" fill="hold">
                                          <p:stCondLst>
                                            <p:cond delay="0"/>
                                          </p:stCondLst>
                                        </p:cTn>
                                        <p:tgtEl>
                                          <p:spTgt spid="26"/>
                                        </p:tgtEl>
                                        <p:attrNameLst>
                                          <p:attrName>style.visibility</p:attrName>
                                        </p:attrNameLst>
                                      </p:cBhvr>
                                      <p:to>
                                        <p:strVal val="visible"/>
                                      </p:to>
                                    </p:set>
                                    <p:anim calcmode="lin" valueType="num">
                                      <p:cBhvr>
                                        <p:cTn id="80" dur="100" fill="hold"/>
                                        <p:tgtEl>
                                          <p:spTgt spid="26"/>
                                        </p:tgtEl>
                                        <p:attrNameLst>
                                          <p:attrName>ppt_w</p:attrName>
                                        </p:attrNameLst>
                                      </p:cBhvr>
                                      <p:tavLst>
                                        <p:tav tm="0">
                                          <p:val>
                                            <p:fltVal val="0"/>
                                          </p:val>
                                        </p:tav>
                                        <p:tav tm="100000">
                                          <p:val>
                                            <p:strVal val="#ppt_w"/>
                                          </p:val>
                                        </p:tav>
                                      </p:tavLst>
                                    </p:anim>
                                    <p:anim calcmode="lin" valueType="num">
                                      <p:cBhvr>
                                        <p:cTn id="81" dur="100" fill="hold"/>
                                        <p:tgtEl>
                                          <p:spTgt spid="26"/>
                                        </p:tgtEl>
                                        <p:attrNameLst>
                                          <p:attrName>ppt_h</p:attrName>
                                        </p:attrNameLst>
                                      </p:cBhvr>
                                      <p:tavLst>
                                        <p:tav tm="0">
                                          <p:val>
                                            <p:fltVal val="0"/>
                                          </p:val>
                                        </p:tav>
                                        <p:tav tm="100000">
                                          <p:val>
                                            <p:strVal val="#ppt_h"/>
                                          </p:val>
                                        </p:tav>
                                      </p:tavLst>
                                    </p:anim>
                                    <p:animEffect transition="in" filter="fade">
                                      <p:cBhvr>
                                        <p:cTn id="82" dur="100"/>
                                        <p:tgtEl>
                                          <p:spTgt spid="26"/>
                                        </p:tgtEl>
                                      </p:cBhvr>
                                    </p:animEffect>
                                  </p:childTnLst>
                                </p:cTn>
                              </p:par>
                            </p:childTnLst>
                          </p:cTn>
                        </p:par>
                        <p:par>
                          <p:cTn id="83" fill="hold">
                            <p:stCondLst>
                              <p:cond delay="5220"/>
                            </p:stCondLst>
                            <p:childTnLst>
                              <p:par>
                                <p:cTn id="84" presetID="53" presetClass="entr" presetSubtype="16" fill="hold" nodeType="after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p:cTn id="86" dur="500" fill="hold"/>
                                        <p:tgtEl>
                                          <p:spTgt spid="48"/>
                                        </p:tgtEl>
                                        <p:attrNameLst>
                                          <p:attrName>ppt_w</p:attrName>
                                        </p:attrNameLst>
                                      </p:cBhvr>
                                      <p:tavLst>
                                        <p:tav tm="0">
                                          <p:val>
                                            <p:fltVal val="0"/>
                                          </p:val>
                                        </p:tav>
                                        <p:tav tm="100000">
                                          <p:val>
                                            <p:strVal val="#ppt_w"/>
                                          </p:val>
                                        </p:tav>
                                      </p:tavLst>
                                    </p:anim>
                                    <p:anim calcmode="lin" valueType="num">
                                      <p:cBhvr>
                                        <p:cTn id="87" dur="500" fill="hold"/>
                                        <p:tgtEl>
                                          <p:spTgt spid="48"/>
                                        </p:tgtEl>
                                        <p:attrNameLst>
                                          <p:attrName>ppt_h</p:attrName>
                                        </p:attrNameLst>
                                      </p:cBhvr>
                                      <p:tavLst>
                                        <p:tav tm="0">
                                          <p:val>
                                            <p:fltVal val="0"/>
                                          </p:val>
                                        </p:tav>
                                        <p:tav tm="100000">
                                          <p:val>
                                            <p:strVal val="#ppt_h"/>
                                          </p:val>
                                        </p:tav>
                                      </p:tavLst>
                                    </p:anim>
                                    <p:animEffect transition="in" filter="fade">
                                      <p:cBhvr>
                                        <p:cTn id="88" dur="500"/>
                                        <p:tgtEl>
                                          <p:spTgt spid="48"/>
                                        </p:tgtEl>
                                      </p:cBhvr>
                                    </p:animEffect>
                                  </p:childTnLst>
                                </p:cTn>
                              </p:par>
                            </p:childTnLst>
                          </p:cTn>
                        </p:par>
                        <p:par>
                          <p:cTn id="89" fill="hold">
                            <p:stCondLst>
                              <p:cond delay="5720"/>
                            </p:stCondLst>
                            <p:childTnLst>
                              <p:par>
                                <p:cTn id="90" presetID="53" presetClass="entr" presetSubtype="16" fill="hold" grpId="0" nodeType="after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p:cTn id="92" dur="500" fill="hold"/>
                                        <p:tgtEl>
                                          <p:spTgt spid="31"/>
                                        </p:tgtEl>
                                        <p:attrNameLst>
                                          <p:attrName>ppt_w</p:attrName>
                                        </p:attrNameLst>
                                      </p:cBhvr>
                                      <p:tavLst>
                                        <p:tav tm="0">
                                          <p:val>
                                            <p:fltVal val="0"/>
                                          </p:val>
                                        </p:tav>
                                        <p:tav tm="100000">
                                          <p:val>
                                            <p:strVal val="#ppt_w"/>
                                          </p:val>
                                        </p:tav>
                                      </p:tavLst>
                                    </p:anim>
                                    <p:anim calcmode="lin" valueType="num">
                                      <p:cBhvr>
                                        <p:cTn id="93" dur="500" fill="hold"/>
                                        <p:tgtEl>
                                          <p:spTgt spid="31"/>
                                        </p:tgtEl>
                                        <p:attrNameLst>
                                          <p:attrName>ppt_h</p:attrName>
                                        </p:attrNameLst>
                                      </p:cBhvr>
                                      <p:tavLst>
                                        <p:tav tm="0">
                                          <p:val>
                                            <p:fltVal val="0"/>
                                          </p:val>
                                        </p:tav>
                                        <p:tav tm="100000">
                                          <p:val>
                                            <p:strVal val="#ppt_h"/>
                                          </p:val>
                                        </p:tav>
                                      </p:tavLst>
                                    </p:anim>
                                    <p:animEffect transition="in" filter="fade">
                                      <p:cBhvr>
                                        <p:cTn id="94" dur="500"/>
                                        <p:tgtEl>
                                          <p:spTgt spid="31"/>
                                        </p:tgtEl>
                                      </p:cBhvr>
                                    </p:animEffect>
                                  </p:childTnLst>
                                </p:cTn>
                              </p:par>
                            </p:childTnLst>
                          </p:cTn>
                        </p:par>
                        <p:par>
                          <p:cTn id="95" fill="hold">
                            <p:stCondLst>
                              <p:cond delay="6220"/>
                            </p:stCondLst>
                            <p:childTnLst>
                              <p:par>
                                <p:cTn id="96" presetID="53" presetClass="entr" presetSubtype="16" fill="hold" grpId="0" nodeType="afterEffect">
                                  <p:stCondLst>
                                    <p:cond delay="0"/>
                                  </p:stCondLst>
                                  <p:iterate type="lt">
                                    <p:tmPct val="10000"/>
                                  </p:iterate>
                                  <p:childTnLst>
                                    <p:set>
                                      <p:cBhvr>
                                        <p:cTn id="97" dur="1" fill="hold">
                                          <p:stCondLst>
                                            <p:cond delay="0"/>
                                          </p:stCondLst>
                                        </p:cTn>
                                        <p:tgtEl>
                                          <p:spTgt spid="32"/>
                                        </p:tgtEl>
                                        <p:attrNameLst>
                                          <p:attrName>style.visibility</p:attrName>
                                        </p:attrNameLst>
                                      </p:cBhvr>
                                      <p:to>
                                        <p:strVal val="visible"/>
                                      </p:to>
                                    </p:set>
                                    <p:anim calcmode="lin" valueType="num">
                                      <p:cBhvr>
                                        <p:cTn id="98" dur="100" fill="hold"/>
                                        <p:tgtEl>
                                          <p:spTgt spid="32"/>
                                        </p:tgtEl>
                                        <p:attrNameLst>
                                          <p:attrName>ppt_w</p:attrName>
                                        </p:attrNameLst>
                                      </p:cBhvr>
                                      <p:tavLst>
                                        <p:tav tm="0">
                                          <p:val>
                                            <p:fltVal val="0"/>
                                          </p:val>
                                        </p:tav>
                                        <p:tav tm="100000">
                                          <p:val>
                                            <p:strVal val="#ppt_w"/>
                                          </p:val>
                                        </p:tav>
                                      </p:tavLst>
                                    </p:anim>
                                    <p:anim calcmode="lin" valueType="num">
                                      <p:cBhvr>
                                        <p:cTn id="99" dur="100" fill="hold"/>
                                        <p:tgtEl>
                                          <p:spTgt spid="32"/>
                                        </p:tgtEl>
                                        <p:attrNameLst>
                                          <p:attrName>ppt_h</p:attrName>
                                        </p:attrNameLst>
                                      </p:cBhvr>
                                      <p:tavLst>
                                        <p:tav tm="0">
                                          <p:val>
                                            <p:fltVal val="0"/>
                                          </p:val>
                                        </p:tav>
                                        <p:tav tm="100000">
                                          <p:val>
                                            <p:strVal val="#ppt_h"/>
                                          </p:val>
                                        </p:tav>
                                      </p:tavLst>
                                    </p:anim>
                                    <p:animEffect transition="in" filter="fade">
                                      <p:cBhvr>
                                        <p:cTn id="100" dur="100"/>
                                        <p:tgtEl>
                                          <p:spTgt spid="32"/>
                                        </p:tgtEl>
                                      </p:cBhvr>
                                    </p:animEffect>
                                  </p:childTnLst>
                                </p:cTn>
                              </p:par>
                            </p:childTnLst>
                          </p:cTn>
                        </p:par>
                        <p:par>
                          <p:cTn id="101" fill="hold">
                            <p:stCondLst>
                              <p:cond delay="6690"/>
                            </p:stCondLst>
                            <p:childTnLst>
                              <p:par>
                                <p:cTn id="102" presetID="53" presetClass="entr" presetSubtype="16" fill="hold" nodeType="afterEffect">
                                  <p:stCondLst>
                                    <p:cond delay="0"/>
                                  </p:stCondLst>
                                  <p:childTnLst>
                                    <p:set>
                                      <p:cBhvr>
                                        <p:cTn id="103" dur="1" fill="hold">
                                          <p:stCondLst>
                                            <p:cond delay="0"/>
                                          </p:stCondLst>
                                        </p:cTn>
                                        <p:tgtEl>
                                          <p:spTgt spid="53"/>
                                        </p:tgtEl>
                                        <p:attrNameLst>
                                          <p:attrName>style.visibility</p:attrName>
                                        </p:attrNameLst>
                                      </p:cBhvr>
                                      <p:to>
                                        <p:strVal val="visible"/>
                                      </p:to>
                                    </p:set>
                                    <p:anim calcmode="lin" valueType="num">
                                      <p:cBhvr>
                                        <p:cTn id="104" dur="500" fill="hold"/>
                                        <p:tgtEl>
                                          <p:spTgt spid="53"/>
                                        </p:tgtEl>
                                        <p:attrNameLst>
                                          <p:attrName>ppt_w</p:attrName>
                                        </p:attrNameLst>
                                      </p:cBhvr>
                                      <p:tavLst>
                                        <p:tav tm="0">
                                          <p:val>
                                            <p:fltVal val="0"/>
                                          </p:val>
                                        </p:tav>
                                        <p:tav tm="100000">
                                          <p:val>
                                            <p:strVal val="#ppt_w"/>
                                          </p:val>
                                        </p:tav>
                                      </p:tavLst>
                                    </p:anim>
                                    <p:anim calcmode="lin" valueType="num">
                                      <p:cBhvr>
                                        <p:cTn id="105" dur="500" fill="hold"/>
                                        <p:tgtEl>
                                          <p:spTgt spid="53"/>
                                        </p:tgtEl>
                                        <p:attrNameLst>
                                          <p:attrName>ppt_h</p:attrName>
                                        </p:attrNameLst>
                                      </p:cBhvr>
                                      <p:tavLst>
                                        <p:tav tm="0">
                                          <p:val>
                                            <p:fltVal val="0"/>
                                          </p:val>
                                        </p:tav>
                                        <p:tav tm="100000">
                                          <p:val>
                                            <p:strVal val="#ppt_h"/>
                                          </p:val>
                                        </p:tav>
                                      </p:tavLst>
                                    </p:anim>
                                    <p:animEffect transition="in" filter="fade">
                                      <p:cBhvr>
                                        <p:cTn id="106" dur="500"/>
                                        <p:tgtEl>
                                          <p:spTgt spid="53"/>
                                        </p:tgtEl>
                                      </p:cBhvr>
                                    </p:animEffect>
                                  </p:childTnLst>
                                </p:cTn>
                              </p:par>
                            </p:childTnLst>
                          </p:cTn>
                        </p:par>
                        <p:par>
                          <p:cTn id="107" fill="hold">
                            <p:stCondLst>
                              <p:cond delay="7190"/>
                            </p:stCondLst>
                            <p:childTnLst>
                              <p:par>
                                <p:cTn id="108" presetID="53" presetClass="entr" presetSubtype="16" fill="hold" nodeType="afterEffect">
                                  <p:stCondLst>
                                    <p:cond delay="0"/>
                                  </p:stCondLst>
                                  <p:childTnLst>
                                    <p:set>
                                      <p:cBhvr>
                                        <p:cTn id="109" dur="1" fill="hold">
                                          <p:stCondLst>
                                            <p:cond delay="0"/>
                                          </p:stCondLst>
                                        </p:cTn>
                                        <p:tgtEl>
                                          <p:spTgt spid="27">
                                            <p:txEl>
                                              <p:pRg st="0" end="0"/>
                                            </p:txEl>
                                          </p:spTgt>
                                        </p:tgtEl>
                                        <p:attrNameLst>
                                          <p:attrName>style.visibility</p:attrName>
                                        </p:attrNameLst>
                                      </p:cBhvr>
                                      <p:to>
                                        <p:strVal val="visible"/>
                                      </p:to>
                                    </p:set>
                                    <p:anim calcmode="lin" valueType="num">
                                      <p:cBhvr>
                                        <p:cTn id="110" dur="500" fill="hold"/>
                                        <p:tgtEl>
                                          <p:spTgt spid="27">
                                            <p:txEl>
                                              <p:pRg st="0" end="0"/>
                                            </p:txEl>
                                          </p:spTgt>
                                        </p:tgtEl>
                                        <p:attrNameLst>
                                          <p:attrName>ppt_w</p:attrName>
                                        </p:attrNameLst>
                                      </p:cBhvr>
                                      <p:tavLst>
                                        <p:tav tm="0">
                                          <p:val>
                                            <p:fltVal val="0"/>
                                          </p:val>
                                        </p:tav>
                                        <p:tav tm="100000">
                                          <p:val>
                                            <p:strVal val="#ppt_w"/>
                                          </p:val>
                                        </p:tav>
                                      </p:tavLst>
                                    </p:anim>
                                    <p:anim calcmode="lin" valueType="num">
                                      <p:cBhvr>
                                        <p:cTn id="111" dur="500" fill="hold"/>
                                        <p:tgtEl>
                                          <p:spTgt spid="27">
                                            <p:txEl>
                                              <p:pRg st="0" end="0"/>
                                            </p:txEl>
                                          </p:spTgt>
                                        </p:tgtEl>
                                        <p:attrNameLst>
                                          <p:attrName>ppt_h</p:attrName>
                                        </p:attrNameLst>
                                      </p:cBhvr>
                                      <p:tavLst>
                                        <p:tav tm="0">
                                          <p:val>
                                            <p:fltVal val="0"/>
                                          </p:val>
                                        </p:tav>
                                        <p:tav tm="100000">
                                          <p:val>
                                            <p:strVal val="#ppt_h"/>
                                          </p:val>
                                        </p:tav>
                                      </p:tavLst>
                                    </p:anim>
                                    <p:animEffect transition="in" filter="fade">
                                      <p:cBhvr>
                                        <p:cTn id="112" dur="500"/>
                                        <p:tgtEl>
                                          <p:spTgt spid="27">
                                            <p:txEl>
                                              <p:pRg st="0" end="0"/>
                                            </p:txEl>
                                          </p:spTgt>
                                        </p:tgtEl>
                                      </p:cBhvr>
                                    </p:animEffect>
                                  </p:childTnLst>
                                </p:cTn>
                              </p:par>
                            </p:childTnLst>
                          </p:cTn>
                        </p:par>
                        <p:par>
                          <p:cTn id="113" fill="hold">
                            <p:stCondLst>
                              <p:cond delay="7690"/>
                            </p:stCondLst>
                            <p:childTnLst>
                              <p:par>
                                <p:cTn id="114" presetID="53" presetClass="entr" presetSubtype="16" fill="hold" grpId="0" nodeType="afterEffect">
                                  <p:stCondLst>
                                    <p:cond delay="0"/>
                                  </p:stCondLst>
                                  <p:iterate type="lt">
                                    <p:tmPct val="10000"/>
                                  </p:iterate>
                                  <p:childTnLst>
                                    <p:set>
                                      <p:cBhvr>
                                        <p:cTn id="115" dur="1" fill="hold">
                                          <p:stCondLst>
                                            <p:cond delay="0"/>
                                          </p:stCondLst>
                                        </p:cTn>
                                        <p:tgtEl>
                                          <p:spTgt spid="28"/>
                                        </p:tgtEl>
                                        <p:attrNameLst>
                                          <p:attrName>style.visibility</p:attrName>
                                        </p:attrNameLst>
                                      </p:cBhvr>
                                      <p:to>
                                        <p:strVal val="visible"/>
                                      </p:to>
                                    </p:set>
                                    <p:anim calcmode="lin" valueType="num">
                                      <p:cBhvr>
                                        <p:cTn id="116" dur="100" fill="hold"/>
                                        <p:tgtEl>
                                          <p:spTgt spid="28"/>
                                        </p:tgtEl>
                                        <p:attrNameLst>
                                          <p:attrName>ppt_w</p:attrName>
                                        </p:attrNameLst>
                                      </p:cBhvr>
                                      <p:tavLst>
                                        <p:tav tm="0">
                                          <p:val>
                                            <p:fltVal val="0"/>
                                          </p:val>
                                        </p:tav>
                                        <p:tav tm="100000">
                                          <p:val>
                                            <p:strVal val="#ppt_w"/>
                                          </p:val>
                                        </p:tav>
                                      </p:tavLst>
                                    </p:anim>
                                    <p:anim calcmode="lin" valueType="num">
                                      <p:cBhvr>
                                        <p:cTn id="117" dur="100" fill="hold"/>
                                        <p:tgtEl>
                                          <p:spTgt spid="28"/>
                                        </p:tgtEl>
                                        <p:attrNameLst>
                                          <p:attrName>ppt_h</p:attrName>
                                        </p:attrNameLst>
                                      </p:cBhvr>
                                      <p:tavLst>
                                        <p:tav tm="0">
                                          <p:val>
                                            <p:fltVal val="0"/>
                                          </p:val>
                                        </p:tav>
                                        <p:tav tm="100000">
                                          <p:val>
                                            <p:strVal val="#ppt_h"/>
                                          </p:val>
                                        </p:tav>
                                      </p:tavLst>
                                    </p:anim>
                                    <p:animEffect transition="in" filter="fade">
                                      <p:cBhvr>
                                        <p:cTn id="118" dur="100"/>
                                        <p:tgtEl>
                                          <p:spTgt spid="28"/>
                                        </p:tgtEl>
                                      </p:cBhvr>
                                    </p:animEffect>
                                  </p:childTnLst>
                                </p:cTn>
                              </p:par>
                            </p:childTnLst>
                          </p:cTn>
                        </p:par>
                        <p:par>
                          <p:cTn id="119" fill="hold">
                            <p:stCondLst>
                              <p:cond delay="8160"/>
                            </p:stCondLst>
                            <p:childTnLst>
                              <p:par>
                                <p:cTn id="120" presetID="53" presetClass="entr" presetSubtype="16" fill="hold" nodeType="afterEffect">
                                  <p:stCondLst>
                                    <p:cond delay="0"/>
                                  </p:stCondLst>
                                  <p:childTnLst>
                                    <p:set>
                                      <p:cBhvr>
                                        <p:cTn id="121" dur="1" fill="hold">
                                          <p:stCondLst>
                                            <p:cond delay="0"/>
                                          </p:stCondLst>
                                        </p:cTn>
                                        <p:tgtEl>
                                          <p:spTgt spid="56"/>
                                        </p:tgtEl>
                                        <p:attrNameLst>
                                          <p:attrName>style.visibility</p:attrName>
                                        </p:attrNameLst>
                                      </p:cBhvr>
                                      <p:to>
                                        <p:strVal val="visible"/>
                                      </p:to>
                                    </p:set>
                                    <p:anim calcmode="lin" valueType="num">
                                      <p:cBhvr>
                                        <p:cTn id="122" dur="500" fill="hold"/>
                                        <p:tgtEl>
                                          <p:spTgt spid="56"/>
                                        </p:tgtEl>
                                        <p:attrNameLst>
                                          <p:attrName>ppt_w</p:attrName>
                                        </p:attrNameLst>
                                      </p:cBhvr>
                                      <p:tavLst>
                                        <p:tav tm="0">
                                          <p:val>
                                            <p:fltVal val="0"/>
                                          </p:val>
                                        </p:tav>
                                        <p:tav tm="100000">
                                          <p:val>
                                            <p:strVal val="#ppt_w"/>
                                          </p:val>
                                        </p:tav>
                                      </p:tavLst>
                                    </p:anim>
                                    <p:anim calcmode="lin" valueType="num">
                                      <p:cBhvr>
                                        <p:cTn id="123" dur="500" fill="hold"/>
                                        <p:tgtEl>
                                          <p:spTgt spid="56"/>
                                        </p:tgtEl>
                                        <p:attrNameLst>
                                          <p:attrName>ppt_h</p:attrName>
                                        </p:attrNameLst>
                                      </p:cBhvr>
                                      <p:tavLst>
                                        <p:tav tm="0">
                                          <p:val>
                                            <p:fltVal val="0"/>
                                          </p:val>
                                        </p:tav>
                                        <p:tav tm="100000">
                                          <p:val>
                                            <p:strVal val="#ppt_h"/>
                                          </p:val>
                                        </p:tav>
                                      </p:tavLst>
                                    </p:anim>
                                    <p:animEffect transition="in" filter="fade">
                                      <p:cBhvr>
                                        <p:cTn id="124" dur="500"/>
                                        <p:tgtEl>
                                          <p:spTgt spid="56"/>
                                        </p:tgtEl>
                                      </p:cBhvr>
                                    </p:animEffect>
                                  </p:childTnLst>
                                </p:cTn>
                              </p:par>
                            </p:childTnLst>
                          </p:cTn>
                        </p:par>
                        <p:par>
                          <p:cTn id="125" fill="hold">
                            <p:stCondLst>
                              <p:cond delay="8660"/>
                            </p:stCondLst>
                            <p:childTnLst>
                              <p:par>
                                <p:cTn id="126" presetID="53" presetClass="entr" presetSubtype="16" fill="hold" grpId="0" nodeType="afterEffect">
                                  <p:stCondLst>
                                    <p:cond delay="0"/>
                                  </p:stCondLst>
                                  <p:childTnLst>
                                    <p:set>
                                      <p:cBhvr>
                                        <p:cTn id="127" dur="1" fill="hold">
                                          <p:stCondLst>
                                            <p:cond delay="0"/>
                                          </p:stCondLst>
                                        </p:cTn>
                                        <p:tgtEl>
                                          <p:spTgt spid="33"/>
                                        </p:tgtEl>
                                        <p:attrNameLst>
                                          <p:attrName>style.visibility</p:attrName>
                                        </p:attrNameLst>
                                      </p:cBhvr>
                                      <p:to>
                                        <p:strVal val="visible"/>
                                      </p:to>
                                    </p:set>
                                    <p:anim calcmode="lin" valueType="num">
                                      <p:cBhvr>
                                        <p:cTn id="128" dur="500" fill="hold"/>
                                        <p:tgtEl>
                                          <p:spTgt spid="33"/>
                                        </p:tgtEl>
                                        <p:attrNameLst>
                                          <p:attrName>ppt_w</p:attrName>
                                        </p:attrNameLst>
                                      </p:cBhvr>
                                      <p:tavLst>
                                        <p:tav tm="0">
                                          <p:val>
                                            <p:fltVal val="0"/>
                                          </p:val>
                                        </p:tav>
                                        <p:tav tm="100000">
                                          <p:val>
                                            <p:strVal val="#ppt_w"/>
                                          </p:val>
                                        </p:tav>
                                      </p:tavLst>
                                    </p:anim>
                                    <p:anim calcmode="lin" valueType="num">
                                      <p:cBhvr>
                                        <p:cTn id="129" dur="500" fill="hold"/>
                                        <p:tgtEl>
                                          <p:spTgt spid="33"/>
                                        </p:tgtEl>
                                        <p:attrNameLst>
                                          <p:attrName>ppt_h</p:attrName>
                                        </p:attrNameLst>
                                      </p:cBhvr>
                                      <p:tavLst>
                                        <p:tav tm="0">
                                          <p:val>
                                            <p:fltVal val="0"/>
                                          </p:val>
                                        </p:tav>
                                        <p:tav tm="100000">
                                          <p:val>
                                            <p:strVal val="#ppt_h"/>
                                          </p:val>
                                        </p:tav>
                                      </p:tavLst>
                                    </p:anim>
                                    <p:animEffect transition="in" filter="fade">
                                      <p:cBhvr>
                                        <p:cTn id="130" dur="500"/>
                                        <p:tgtEl>
                                          <p:spTgt spid="33"/>
                                        </p:tgtEl>
                                      </p:cBhvr>
                                    </p:animEffect>
                                  </p:childTnLst>
                                </p:cTn>
                              </p:par>
                            </p:childTnLst>
                          </p:cTn>
                        </p:par>
                        <p:par>
                          <p:cTn id="131" fill="hold">
                            <p:stCondLst>
                              <p:cond delay="9160"/>
                            </p:stCondLst>
                            <p:childTnLst>
                              <p:par>
                                <p:cTn id="132" presetID="53" presetClass="entr" presetSubtype="16" fill="hold" grpId="0" nodeType="afterEffect">
                                  <p:stCondLst>
                                    <p:cond delay="0"/>
                                  </p:stCondLst>
                                  <p:iterate type="lt">
                                    <p:tmPct val="10000"/>
                                  </p:iterate>
                                  <p:childTnLst>
                                    <p:set>
                                      <p:cBhvr>
                                        <p:cTn id="133" dur="1" fill="hold">
                                          <p:stCondLst>
                                            <p:cond delay="0"/>
                                          </p:stCondLst>
                                        </p:cTn>
                                        <p:tgtEl>
                                          <p:spTgt spid="34"/>
                                        </p:tgtEl>
                                        <p:attrNameLst>
                                          <p:attrName>style.visibility</p:attrName>
                                        </p:attrNameLst>
                                      </p:cBhvr>
                                      <p:to>
                                        <p:strVal val="visible"/>
                                      </p:to>
                                    </p:set>
                                    <p:anim calcmode="lin" valueType="num">
                                      <p:cBhvr>
                                        <p:cTn id="134" dur="100" fill="hold"/>
                                        <p:tgtEl>
                                          <p:spTgt spid="34"/>
                                        </p:tgtEl>
                                        <p:attrNameLst>
                                          <p:attrName>ppt_w</p:attrName>
                                        </p:attrNameLst>
                                      </p:cBhvr>
                                      <p:tavLst>
                                        <p:tav tm="0">
                                          <p:val>
                                            <p:fltVal val="0"/>
                                          </p:val>
                                        </p:tav>
                                        <p:tav tm="100000">
                                          <p:val>
                                            <p:strVal val="#ppt_w"/>
                                          </p:val>
                                        </p:tav>
                                      </p:tavLst>
                                    </p:anim>
                                    <p:anim calcmode="lin" valueType="num">
                                      <p:cBhvr>
                                        <p:cTn id="135" dur="100" fill="hold"/>
                                        <p:tgtEl>
                                          <p:spTgt spid="34"/>
                                        </p:tgtEl>
                                        <p:attrNameLst>
                                          <p:attrName>ppt_h</p:attrName>
                                        </p:attrNameLst>
                                      </p:cBhvr>
                                      <p:tavLst>
                                        <p:tav tm="0">
                                          <p:val>
                                            <p:fltVal val="0"/>
                                          </p:val>
                                        </p:tav>
                                        <p:tav tm="100000">
                                          <p:val>
                                            <p:strVal val="#ppt_h"/>
                                          </p:val>
                                        </p:tav>
                                      </p:tavLst>
                                    </p:anim>
                                    <p:animEffect transition="in" filter="fade">
                                      <p:cBhvr>
                                        <p:cTn id="136" dur="100"/>
                                        <p:tgtEl>
                                          <p:spTgt spid="34"/>
                                        </p:tgtEl>
                                      </p:cBhvr>
                                    </p:animEffect>
                                  </p:childTnLst>
                                </p:cTn>
                              </p:par>
                            </p:childTnLst>
                          </p:cTn>
                        </p:par>
                        <p:par>
                          <p:cTn id="137" fill="hold">
                            <p:stCondLst>
                              <p:cond delay="9630"/>
                            </p:stCondLst>
                            <p:childTnLst>
                              <p:par>
                                <p:cTn id="138" presetID="53" presetClass="entr" presetSubtype="16" fill="hold" nodeType="afterEffect">
                                  <p:stCondLst>
                                    <p:cond delay="0"/>
                                  </p:stCondLst>
                                  <p:childTnLst>
                                    <p:set>
                                      <p:cBhvr>
                                        <p:cTn id="139" dur="1" fill="hold">
                                          <p:stCondLst>
                                            <p:cond delay="0"/>
                                          </p:stCondLst>
                                        </p:cTn>
                                        <p:tgtEl>
                                          <p:spTgt spid="59"/>
                                        </p:tgtEl>
                                        <p:attrNameLst>
                                          <p:attrName>style.visibility</p:attrName>
                                        </p:attrNameLst>
                                      </p:cBhvr>
                                      <p:to>
                                        <p:strVal val="visible"/>
                                      </p:to>
                                    </p:set>
                                    <p:anim calcmode="lin" valueType="num">
                                      <p:cBhvr>
                                        <p:cTn id="140" dur="500" fill="hold"/>
                                        <p:tgtEl>
                                          <p:spTgt spid="59"/>
                                        </p:tgtEl>
                                        <p:attrNameLst>
                                          <p:attrName>ppt_w</p:attrName>
                                        </p:attrNameLst>
                                      </p:cBhvr>
                                      <p:tavLst>
                                        <p:tav tm="0">
                                          <p:val>
                                            <p:fltVal val="0"/>
                                          </p:val>
                                        </p:tav>
                                        <p:tav tm="100000">
                                          <p:val>
                                            <p:strVal val="#ppt_w"/>
                                          </p:val>
                                        </p:tav>
                                      </p:tavLst>
                                    </p:anim>
                                    <p:anim calcmode="lin" valueType="num">
                                      <p:cBhvr>
                                        <p:cTn id="141" dur="500" fill="hold"/>
                                        <p:tgtEl>
                                          <p:spTgt spid="59"/>
                                        </p:tgtEl>
                                        <p:attrNameLst>
                                          <p:attrName>ppt_h</p:attrName>
                                        </p:attrNameLst>
                                      </p:cBhvr>
                                      <p:tavLst>
                                        <p:tav tm="0">
                                          <p:val>
                                            <p:fltVal val="0"/>
                                          </p:val>
                                        </p:tav>
                                        <p:tav tm="100000">
                                          <p:val>
                                            <p:strVal val="#ppt_h"/>
                                          </p:val>
                                        </p:tav>
                                      </p:tavLst>
                                    </p:anim>
                                    <p:animEffect transition="in" filter="fade">
                                      <p:cBhvr>
                                        <p:cTn id="142" dur="500"/>
                                        <p:tgtEl>
                                          <p:spTgt spid="59"/>
                                        </p:tgtEl>
                                      </p:cBhvr>
                                    </p:animEffect>
                                  </p:childTnLst>
                                </p:cTn>
                              </p:par>
                            </p:childTnLst>
                          </p:cTn>
                        </p:par>
                        <p:par>
                          <p:cTn id="143" fill="hold">
                            <p:stCondLst>
                              <p:cond delay="10130"/>
                            </p:stCondLst>
                            <p:childTnLst>
                              <p:par>
                                <p:cTn id="144" presetID="53" presetClass="entr" presetSubtype="16" fill="hold" grpId="0" nodeType="afterEffect">
                                  <p:stCondLst>
                                    <p:cond delay="0"/>
                                  </p:stCondLst>
                                  <p:childTnLst>
                                    <p:set>
                                      <p:cBhvr>
                                        <p:cTn id="145" dur="1" fill="hold">
                                          <p:stCondLst>
                                            <p:cond delay="0"/>
                                          </p:stCondLst>
                                        </p:cTn>
                                        <p:tgtEl>
                                          <p:spTgt spid="29"/>
                                        </p:tgtEl>
                                        <p:attrNameLst>
                                          <p:attrName>style.visibility</p:attrName>
                                        </p:attrNameLst>
                                      </p:cBhvr>
                                      <p:to>
                                        <p:strVal val="visible"/>
                                      </p:to>
                                    </p:set>
                                    <p:anim calcmode="lin" valueType="num">
                                      <p:cBhvr>
                                        <p:cTn id="146" dur="500" fill="hold"/>
                                        <p:tgtEl>
                                          <p:spTgt spid="29"/>
                                        </p:tgtEl>
                                        <p:attrNameLst>
                                          <p:attrName>ppt_w</p:attrName>
                                        </p:attrNameLst>
                                      </p:cBhvr>
                                      <p:tavLst>
                                        <p:tav tm="0">
                                          <p:val>
                                            <p:fltVal val="0"/>
                                          </p:val>
                                        </p:tav>
                                        <p:tav tm="100000">
                                          <p:val>
                                            <p:strVal val="#ppt_w"/>
                                          </p:val>
                                        </p:tav>
                                      </p:tavLst>
                                    </p:anim>
                                    <p:anim calcmode="lin" valueType="num">
                                      <p:cBhvr>
                                        <p:cTn id="147" dur="500" fill="hold"/>
                                        <p:tgtEl>
                                          <p:spTgt spid="29"/>
                                        </p:tgtEl>
                                        <p:attrNameLst>
                                          <p:attrName>ppt_h</p:attrName>
                                        </p:attrNameLst>
                                      </p:cBhvr>
                                      <p:tavLst>
                                        <p:tav tm="0">
                                          <p:val>
                                            <p:fltVal val="0"/>
                                          </p:val>
                                        </p:tav>
                                        <p:tav tm="100000">
                                          <p:val>
                                            <p:strVal val="#ppt_h"/>
                                          </p:val>
                                        </p:tav>
                                      </p:tavLst>
                                    </p:anim>
                                    <p:animEffect transition="in" filter="fade">
                                      <p:cBhvr>
                                        <p:cTn id="148" dur="500"/>
                                        <p:tgtEl>
                                          <p:spTgt spid="29"/>
                                        </p:tgtEl>
                                      </p:cBhvr>
                                    </p:animEffect>
                                  </p:childTnLst>
                                </p:cTn>
                              </p:par>
                            </p:childTnLst>
                          </p:cTn>
                        </p:par>
                        <p:par>
                          <p:cTn id="149" fill="hold">
                            <p:stCondLst>
                              <p:cond delay="10630"/>
                            </p:stCondLst>
                            <p:childTnLst>
                              <p:par>
                                <p:cTn id="150" presetID="53" presetClass="entr" presetSubtype="16" fill="hold" grpId="0" nodeType="afterEffect">
                                  <p:stCondLst>
                                    <p:cond delay="0"/>
                                  </p:stCondLst>
                                  <p:iterate type="lt">
                                    <p:tmPct val="10000"/>
                                  </p:iterate>
                                  <p:childTnLst>
                                    <p:set>
                                      <p:cBhvr>
                                        <p:cTn id="151" dur="1" fill="hold">
                                          <p:stCondLst>
                                            <p:cond delay="0"/>
                                          </p:stCondLst>
                                        </p:cTn>
                                        <p:tgtEl>
                                          <p:spTgt spid="30"/>
                                        </p:tgtEl>
                                        <p:attrNameLst>
                                          <p:attrName>style.visibility</p:attrName>
                                        </p:attrNameLst>
                                      </p:cBhvr>
                                      <p:to>
                                        <p:strVal val="visible"/>
                                      </p:to>
                                    </p:set>
                                    <p:anim calcmode="lin" valueType="num">
                                      <p:cBhvr>
                                        <p:cTn id="152" dur="100" fill="hold"/>
                                        <p:tgtEl>
                                          <p:spTgt spid="30"/>
                                        </p:tgtEl>
                                        <p:attrNameLst>
                                          <p:attrName>ppt_w</p:attrName>
                                        </p:attrNameLst>
                                      </p:cBhvr>
                                      <p:tavLst>
                                        <p:tav tm="0">
                                          <p:val>
                                            <p:fltVal val="0"/>
                                          </p:val>
                                        </p:tav>
                                        <p:tav tm="100000">
                                          <p:val>
                                            <p:strVal val="#ppt_w"/>
                                          </p:val>
                                        </p:tav>
                                      </p:tavLst>
                                    </p:anim>
                                    <p:anim calcmode="lin" valueType="num">
                                      <p:cBhvr>
                                        <p:cTn id="153" dur="100" fill="hold"/>
                                        <p:tgtEl>
                                          <p:spTgt spid="30"/>
                                        </p:tgtEl>
                                        <p:attrNameLst>
                                          <p:attrName>ppt_h</p:attrName>
                                        </p:attrNameLst>
                                      </p:cBhvr>
                                      <p:tavLst>
                                        <p:tav tm="0">
                                          <p:val>
                                            <p:fltVal val="0"/>
                                          </p:val>
                                        </p:tav>
                                        <p:tav tm="100000">
                                          <p:val>
                                            <p:strVal val="#ppt_h"/>
                                          </p:val>
                                        </p:tav>
                                      </p:tavLst>
                                    </p:anim>
                                    <p:animEffect transition="in" filter="fade">
                                      <p:cBhvr>
                                        <p:cTn id="154" dur="1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4" grpId="0" animBg="1"/>
      <p:bldP spid="25" grpId="0"/>
      <p:bldP spid="26" grpId="0"/>
      <p:bldP spid="28" grpId="0"/>
      <p:bldP spid="29" grpId="0"/>
      <p:bldP spid="30" grpId="0"/>
      <p:bldP spid="31" grpId="0"/>
      <p:bldP spid="32" grpId="0"/>
      <p:bldP spid="33" grpId="0"/>
      <p:bldP spid="34" grpId="0"/>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Freeform 5"/>
          <p:cNvSpPr>
            <a:spLocks noEditPoints="1"/>
          </p:cNvSpPr>
          <p:nvPr/>
        </p:nvSpPr>
        <p:spPr bwMode="auto">
          <a:xfrm>
            <a:off x="5390050" y="2973018"/>
            <a:ext cx="1411902" cy="1411902"/>
          </a:xfrm>
          <a:custGeom>
            <a:avLst/>
            <a:gdLst>
              <a:gd name="T0" fmla="*/ 116 w 211"/>
              <a:gd name="T1" fmla="*/ 10 h 211"/>
              <a:gd name="T2" fmla="*/ 116 w 211"/>
              <a:gd name="T3" fmla="*/ 0 h 211"/>
              <a:gd name="T4" fmla="*/ 181 w 211"/>
              <a:gd name="T5" fmla="*/ 30 h 211"/>
              <a:gd name="T6" fmla="*/ 211 w 211"/>
              <a:gd name="T7" fmla="*/ 95 h 211"/>
              <a:gd name="T8" fmla="*/ 201 w 211"/>
              <a:gd name="T9" fmla="*/ 95 h 211"/>
              <a:gd name="T10" fmla="*/ 174 w 211"/>
              <a:gd name="T11" fmla="*/ 37 h 211"/>
              <a:gd name="T12" fmla="*/ 116 w 211"/>
              <a:gd name="T13" fmla="*/ 10 h 211"/>
              <a:gd name="T14" fmla="*/ 10 w 211"/>
              <a:gd name="T15" fmla="*/ 115 h 211"/>
              <a:gd name="T16" fmla="*/ 0 w 211"/>
              <a:gd name="T17" fmla="*/ 115 h 211"/>
              <a:gd name="T18" fmla="*/ 30 w 211"/>
              <a:gd name="T19" fmla="*/ 180 h 211"/>
              <a:gd name="T20" fmla="*/ 96 w 211"/>
              <a:gd name="T21" fmla="*/ 211 h 211"/>
              <a:gd name="T22" fmla="*/ 96 w 211"/>
              <a:gd name="T23" fmla="*/ 201 h 211"/>
              <a:gd name="T24" fmla="*/ 38 w 211"/>
              <a:gd name="T25" fmla="*/ 173 h 211"/>
              <a:gd name="T26" fmla="*/ 10 w 211"/>
              <a:gd name="T27" fmla="*/ 115 h 211"/>
              <a:gd name="T28" fmla="*/ 10 w 211"/>
              <a:gd name="T29" fmla="*/ 95 h 211"/>
              <a:gd name="T30" fmla="*/ 38 w 211"/>
              <a:gd name="T31" fmla="*/ 37 h 211"/>
              <a:gd name="T32" fmla="*/ 96 w 211"/>
              <a:gd name="T33" fmla="*/ 10 h 211"/>
              <a:gd name="T34" fmla="*/ 96 w 211"/>
              <a:gd name="T35" fmla="*/ 0 h 211"/>
              <a:gd name="T36" fmla="*/ 30 w 211"/>
              <a:gd name="T37" fmla="*/ 30 h 211"/>
              <a:gd name="T38" fmla="*/ 0 w 211"/>
              <a:gd name="T39" fmla="*/ 95 h 211"/>
              <a:gd name="T40" fmla="*/ 10 w 211"/>
              <a:gd name="T41" fmla="*/ 95 h 211"/>
              <a:gd name="T42" fmla="*/ 201 w 211"/>
              <a:gd name="T43" fmla="*/ 115 h 211"/>
              <a:gd name="T44" fmla="*/ 174 w 211"/>
              <a:gd name="T45" fmla="*/ 173 h 211"/>
              <a:gd name="T46" fmla="*/ 116 w 211"/>
              <a:gd name="T47" fmla="*/ 201 h 211"/>
              <a:gd name="T48" fmla="*/ 116 w 211"/>
              <a:gd name="T49" fmla="*/ 211 h 211"/>
              <a:gd name="T50" fmla="*/ 181 w 211"/>
              <a:gd name="T51" fmla="*/ 180 h 211"/>
              <a:gd name="T52" fmla="*/ 211 w 211"/>
              <a:gd name="T53" fmla="*/ 115 h 211"/>
              <a:gd name="T54" fmla="*/ 201 w 211"/>
              <a:gd name="T55" fmla="*/ 11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11">
                <a:moveTo>
                  <a:pt x="116" y="10"/>
                </a:moveTo>
                <a:cubicBezTo>
                  <a:pt x="116" y="0"/>
                  <a:pt x="116" y="0"/>
                  <a:pt x="116" y="0"/>
                </a:cubicBezTo>
                <a:cubicBezTo>
                  <a:pt x="139" y="2"/>
                  <a:pt x="163" y="12"/>
                  <a:pt x="181" y="30"/>
                </a:cubicBezTo>
                <a:cubicBezTo>
                  <a:pt x="199" y="48"/>
                  <a:pt x="209" y="72"/>
                  <a:pt x="211" y="95"/>
                </a:cubicBezTo>
                <a:cubicBezTo>
                  <a:pt x="201" y="95"/>
                  <a:pt x="201" y="95"/>
                  <a:pt x="201" y="95"/>
                </a:cubicBezTo>
                <a:cubicBezTo>
                  <a:pt x="199" y="74"/>
                  <a:pt x="190" y="53"/>
                  <a:pt x="174" y="37"/>
                </a:cubicBezTo>
                <a:cubicBezTo>
                  <a:pt x="157" y="21"/>
                  <a:pt x="137" y="12"/>
                  <a:pt x="116" y="10"/>
                </a:cubicBezTo>
                <a:close/>
                <a:moveTo>
                  <a:pt x="10" y="115"/>
                </a:moveTo>
                <a:cubicBezTo>
                  <a:pt x="0" y="115"/>
                  <a:pt x="0" y="115"/>
                  <a:pt x="0" y="115"/>
                </a:cubicBezTo>
                <a:cubicBezTo>
                  <a:pt x="2" y="139"/>
                  <a:pt x="12" y="162"/>
                  <a:pt x="30" y="180"/>
                </a:cubicBezTo>
                <a:cubicBezTo>
                  <a:pt x="49" y="199"/>
                  <a:pt x="72" y="209"/>
                  <a:pt x="96" y="211"/>
                </a:cubicBezTo>
                <a:cubicBezTo>
                  <a:pt x="96" y="201"/>
                  <a:pt x="96" y="201"/>
                  <a:pt x="96" y="201"/>
                </a:cubicBezTo>
                <a:cubicBezTo>
                  <a:pt x="74" y="199"/>
                  <a:pt x="54" y="189"/>
                  <a:pt x="38" y="173"/>
                </a:cubicBezTo>
                <a:cubicBezTo>
                  <a:pt x="21" y="157"/>
                  <a:pt x="12" y="137"/>
                  <a:pt x="10" y="115"/>
                </a:cubicBezTo>
                <a:close/>
                <a:moveTo>
                  <a:pt x="10" y="95"/>
                </a:moveTo>
                <a:cubicBezTo>
                  <a:pt x="12" y="74"/>
                  <a:pt x="21" y="53"/>
                  <a:pt x="38" y="37"/>
                </a:cubicBezTo>
                <a:cubicBezTo>
                  <a:pt x="54" y="21"/>
                  <a:pt x="74" y="12"/>
                  <a:pt x="96" y="10"/>
                </a:cubicBezTo>
                <a:cubicBezTo>
                  <a:pt x="96" y="0"/>
                  <a:pt x="96" y="0"/>
                  <a:pt x="96" y="0"/>
                </a:cubicBezTo>
                <a:cubicBezTo>
                  <a:pt x="72" y="2"/>
                  <a:pt x="49" y="12"/>
                  <a:pt x="30" y="30"/>
                </a:cubicBezTo>
                <a:cubicBezTo>
                  <a:pt x="12" y="48"/>
                  <a:pt x="2" y="72"/>
                  <a:pt x="0" y="95"/>
                </a:cubicBezTo>
                <a:lnTo>
                  <a:pt x="10" y="95"/>
                </a:lnTo>
                <a:close/>
                <a:moveTo>
                  <a:pt x="201" y="115"/>
                </a:moveTo>
                <a:cubicBezTo>
                  <a:pt x="199" y="137"/>
                  <a:pt x="190" y="157"/>
                  <a:pt x="174" y="173"/>
                </a:cubicBezTo>
                <a:cubicBezTo>
                  <a:pt x="157" y="189"/>
                  <a:pt x="137" y="199"/>
                  <a:pt x="116" y="201"/>
                </a:cubicBezTo>
                <a:cubicBezTo>
                  <a:pt x="116" y="211"/>
                  <a:pt x="116" y="211"/>
                  <a:pt x="116" y="211"/>
                </a:cubicBezTo>
                <a:cubicBezTo>
                  <a:pt x="139" y="209"/>
                  <a:pt x="163" y="199"/>
                  <a:pt x="181" y="180"/>
                </a:cubicBezTo>
                <a:cubicBezTo>
                  <a:pt x="199" y="162"/>
                  <a:pt x="209" y="139"/>
                  <a:pt x="211" y="115"/>
                </a:cubicBezTo>
                <a:lnTo>
                  <a:pt x="201" y="115"/>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a typeface="微软雅黑"/>
            </a:endParaRPr>
          </a:p>
        </p:txBody>
      </p:sp>
      <p:sp>
        <p:nvSpPr>
          <p:cNvPr id="5" name="Freeform 6"/>
          <p:cNvSpPr>
            <a:spLocks/>
          </p:cNvSpPr>
          <p:nvPr/>
        </p:nvSpPr>
        <p:spPr bwMode="auto">
          <a:xfrm>
            <a:off x="4673957" y="2250752"/>
            <a:ext cx="1358107" cy="1358107"/>
          </a:xfrm>
          <a:custGeom>
            <a:avLst/>
            <a:gdLst>
              <a:gd name="T0" fmla="*/ 95 w 203"/>
              <a:gd name="T1" fmla="*/ 203 h 203"/>
              <a:gd name="T2" fmla="*/ 129 w 203"/>
              <a:gd name="T3" fmla="*/ 130 h 203"/>
              <a:gd name="T4" fmla="*/ 203 w 203"/>
              <a:gd name="T5" fmla="*/ 96 h 203"/>
              <a:gd name="T6" fmla="*/ 203 w 203"/>
              <a:gd name="T7" fmla="*/ 0 h 203"/>
              <a:gd name="T8" fmla="*/ 77 w 203"/>
              <a:gd name="T9" fmla="*/ 48 h 203"/>
              <a:gd name="T10" fmla="*/ 40 w 203"/>
              <a:gd name="T11" fmla="*/ 41 h 203"/>
              <a:gd name="T12" fmla="*/ 48 w 203"/>
              <a:gd name="T13" fmla="*/ 78 h 203"/>
              <a:gd name="T14" fmla="*/ 0 w 203"/>
              <a:gd name="T15" fmla="*/ 203 h 203"/>
              <a:gd name="T16" fmla="*/ 95 w 203"/>
              <a:gd name="T17"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95" y="203"/>
                </a:moveTo>
                <a:cubicBezTo>
                  <a:pt x="97" y="177"/>
                  <a:pt x="109" y="150"/>
                  <a:pt x="129" y="130"/>
                </a:cubicBezTo>
                <a:cubicBezTo>
                  <a:pt x="150" y="109"/>
                  <a:pt x="176" y="98"/>
                  <a:pt x="203" y="96"/>
                </a:cubicBezTo>
                <a:cubicBezTo>
                  <a:pt x="203" y="0"/>
                  <a:pt x="203" y="0"/>
                  <a:pt x="203" y="0"/>
                </a:cubicBezTo>
                <a:cubicBezTo>
                  <a:pt x="158" y="2"/>
                  <a:pt x="114" y="18"/>
                  <a:pt x="77" y="48"/>
                </a:cubicBezTo>
                <a:cubicBezTo>
                  <a:pt x="40" y="41"/>
                  <a:pt x="40" y="41"/>
                  <a:pt x="40" y="41"/>
                </a:cubicBezTo>
                <a:cubicBezTo>
                  <a:pt x="48" y="78"/>
                  <a:pt x="48" y="78"/>
                  <a:pt x="48" y="78"/>
                </a:cubicBezTo>
                <a:cubicBezTo>
                  <a:pt x="18" y="114"/>
                  <a:pt x="2" y="159"/>
                  <a:pt x="0" y="203"/>
                </a:cubicBezTo>
                <a:lnTo>
                  <a:pt x="95" y="203"/>
                </a:lnTo>
                <a:close/>
              </a:path>
            </a:pathLst>
          </a:custGeom>
          <a:solidFill>
            <a:schemeClr val="accent1"/>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Freeform 7"/>
          <p:cNvSpPr>
            <a:spLocks/>
          </p:cNvSpPr>
          <p:nvPr/>
        </p:nvSpPr>
        <p:spPr bwMode="auto">
          <a:xfrm>
            <a:off x="4673957" y="3742905"/>
            <a:ext cx="1358107" cy="1358107"/>
          </a:xfrm>
          <a:custGeom>
            <a:avLst/>
            <a:gdLst>
              <a:gd name="T0" fmla="*/ 203 w 203"/>
              <a:gd name="T1" fmla="*/ 108 h 203"/>
              <a:gd name="T2" fmla="*/ 129 w 203"/>
              <a:gd name="T3" fmla="*/ 74 h 203"/>
              <a:gd name="T4" fmla="*/ 95 w 203"/>
              <a:gd name="T5" fmla="*/ 0 h 203"/>
              <a:gd name="T6" fmla="*/ 0 w 203"/>
              <a:gd name="T7" fmla="*/ 0 h 203"/>
              <a:gd name="T8" fmla="*/ 48 w 203"/>
              <a:gd name="T9" fmla="*/ 126 h 203"/>
              <a:gd name="T10" fmla="*/ 40 w 203"/>
              <a:gd name="T11" fmla="*/ 162 h 203"/>
              <a:gd name="T12" fmla="*/ 77 w 203"/>
              <a:gd name="T13" fmla="*/ 155 h 203"/>
              <a:gd name="T14" fmla="*/ 203 w 203"/>
              <a:gd name="T15" fmla="*/ 203 h 203"/>
              <a:gd name="T16" fmla="*/ 203 w 203"/>
              <a:gd name="T17" fmla="*/ 10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203" y="108"/>
                </a:moveTo>
                <a:cubicBezTo>
                  <a:pt x="176" y="105"/>
                  <a:pt x="150" y="94"/>
                  <a:pt x="129" y="74"/>
                </a:cubicBezTo>
                <a:cubicBezTo>
                  <a:pt x="109" y="53"/>
                  <a:pt x="98" y="27"/>
                  <a:pt x="95" y="0"/>
                </a:cubicBezTo>
                <a:cubicBezTo>
                  <a:pt x="0" y="0"/>
                  <a:pt x="0" y="0"/>
                  <a:pt x="0" y="0"/>
                </a:cubicBezTo>
                <a:cubicBezTo>
                  <a:pt x="2" y="45"/>
                  <a:pt x="18" y="89"/>
                  <a:pt x="48" y="126"/>
                </a:cubicBezTo>
                <a:cubicBezTo>
                  <a:pt x="40" y="162"/>
                  <a:pt x="40" y="162"/>
                  <a:pt x="40" y="162"/>
                </a:cubicBezTo>
                <a:cubicBezTo>
                  <a:pt x="77" y="155"/>
                  <a:pt x="77" y="155"/>
                  <a:pt x="77" y="155"/>
                </a:cubicBezTo>
                <a:cubicBezTo>
                  <a:pt x="114" y="185"/>
                  <a:pt x="158" y="201"/>
                  <a:pt x="203" y="203"/>
                </a:cubicBezTo>
                <a:lnTo>
                  <a:pt x="203" y="108"/>
                </a:lnTo>
                <a:close/>
              </a:path>
            </a:pathLst>
          </a:custGeom>
          <a:solidFill>
            <a:schemeClr val="accent2"/>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Freeform 8"/>
          <p:cNvSpPr>
            <a:spLocks/>
          </p:cNvSpPr>
          <p:nvPr/>
        </p:nvSpPr>
        <p:spPr bwMode="auto">
          <a:xfrm>
            <a:off x="6166111" y="2250752"/>
            <a:ext cx="1351933" cy="1358107"/>
          </a:xfrm>
          <a:custGeom>
            <a:avLst/>
            <a:gdLst>
              <a:gd name="T0" fmla="*/ 127 w 202"/>
              <a:gd name="T1" fmla="*/ 50 h 203"/>
              <a:gd name="T2" fmla="*/ 0 w 202"/>
              <a:gd name="T3" fmla="*/ 0 h 203"/>
              <a:gd name="T4" fmla="*/ 0 w 202"/>
              <a:gd name="T5" fmla="*/ 96 h 203"/>
              <a:gd name="T6" fmla="*/ 73 w 202"/>
              <a:gd name="T7" fmla="*/ 130 h 203"/>
              <a:gd name="T8" fmla="*/ 107 w 202"/>
              <a:gd name="T9" fmla="*/ 203 h 203"/>
              <a:gd name="T10" fmla="*/ 202 w 202"/>
              <a:gd name="T11" fmla="*/ 203 h 203"/>
              <a:gd name="T12" fmla="*/ 156 w 202"/>
              <a:gd name="T13" fmla="*/ 79 h 203"/>
              <a:gd name="T14" fmla="*/ 163 w 202"/>
              <a:gd name="T15" fmla="*/ 42 h 203"/>
              <a:gd name="T16" fmla="*/ 127 w 202"/>
              <a:gd name="T17" fmla="*/ 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27" y="50"/>
                </a:moveTo>
                <a:cubicBezTo>
                  <a:pt x="90" y="19"/>
                  <a:pt x="45" y="3"/>
                  <a:pt x="0" y="0"/>
                </a:cubicBezTo>
                <a:cubicBezTo>
                  <a:pt x="0" y="96"/>
                  <a:pt x="0" y="96"/>
                  <a:pt x="0" y="96"/>
                </a:cubicBezTo>
                <a:cubicBezTo>
                  <a:pt x="26" y="98"/>
                  <a:pt x="53" y="109"/>
                  <a:pt x="73" y="130"/>
                </a:cubicBezTo>
                <a:cubicBezTo>
                  <a:pt x="94" y="150"/>
                  <a:pt x="105" y="177"/>
                  <a:pt x="107" y="203"/>
                </a:cubicBezTo>
                <a:cubicBezTo>
                  <a:pt x="202" y="203"/>
                  <a:pt x="202" y="203"/>
                  <a:pt x="202" y="203"/>
                </a:cubicBezTo>
                <a:cubicBezTo>
                  <a:pt x="200" y="159"/>
                  <a:pt x="185" y="115"/>
                  <a:pt x="156" y="79"/>
                </a:cubicBezTo>
                <a:cubicBezTo>
                  <a:pt x="163" y="42"/>
                  <a:pt x="163" y="42"/>
                  <a:pt x="163" y="42"/>
                </a:cubicBezTo>
                <a:lnTo>
                  <a:pt x="127" y="50"/>
                </a:lnTo>
                <a:close/>
              </a:path>
            </a:pathLst>
          </a:custGeom>
          <a:solidFill>
            <a:schemeClr val="accent4"/>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Freeform 9"/>
          <p:cNvSpPr>
            <a:spLocks/>
          </p:cNvSpPr>
          <p:nvPr/>
        </p:nvSpPr>
        <p:spPr bwMode="auto">
          <a:xfrm>
            <a:off x="6166111" y="3742905"/>
            <a:ext cx="1351933" cy="1358107"/>
          </a:xfrm>
          <a:custGeom>
            <a:avLst/>
            <a:gdLst>
              <a:gd name="T0" fmla="*/ 107 w 202"/>
              <a:gd name="T1" fmla="*/ 0 h 203"/>
              <a:gd name="T2" fmla="*/ 73 w 202"/>
              <a:gd name="T3" fmla="*/ 74 h 203"/>
              <a:gd name="T4" fmla="*/ 0 w 202"/>
              <a:gd name="T5" fmla="*/ 108 h 203"/>
              <a:gd name="T6" fmla="*/ 0 w 202"/>
              <a:gd name="T7" fmla="*/ 203 h 203"/>
              <a:gd name="T8" fmla="*/ 123 w 202"/>
              <a:gd name="T9" fmla="*/ 157 h 203"/>
              <a:gd name="T10" fmla="*/ 161 w 202"/>
              <a:gd name="T11" fmla="*/ 164 h 203"/>
              <a:gd name="T12" fmla="*/ 153 w 202"/>
              <a:gd name="T13" fmla="*/ 127 h 203"/>
              <a:gd name="T14" fmla="*/ 202 w 202"/>
              <a:gd name="T15" fmla="*/ 0 h 203"/>
              <a:gd name="T16" fmla="*/ 107 w 202"/>
              <a:gd name="T1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07" y="0"/>
                </a:moveTo>
                <a:cubicBezTo>
                  <a:pt x="105" y="27"/>
                  <a:pt x="93" y="53"/>
                  <a:pt x="73" y="74"/>
                </a:cubicBezTo>
                <a:cubicBezTo>
                  <a:pt x="53" y="94"/>
                  <a:pt x="26" y="105"/>
                  <a:pt x="0" y="108"/>
                </a:cubicBezTo>
                <a:cubicBezTo>
                  <a:pt x="0" y="203"/>
                  <a:pt x="0" y="203"/>
                  <a:pt x="0" y="203"/>
                </a:cubicBezTo>
                <a:cubicBezTo>
                  <a:pt x="44" y="201"/>
                  <a:pt x="87" y="186"/>
                  <a:pt x="123" y="157"/>
                </a:cubicBezTo>
                <a:cubicBezTo>
                  <a:pt x="161" y="164"/>
                  <a:pt x="161" y="164"/>
                  <a:pt x="161" y="164"/>
                </a:cubicBezTo>
                <a:cubicBezTo>
                  <a:pt x="153" y="127"/>
                  <a:pt x="153" y="127"/>
                  <a:pt x="153" y="127"/>
                </a:cubicBezTo>
                <a:cubicBezTo>
                  <a:pt x="184" y="90"/>
                  <a:pt x="200" y="46"/>
                  <a:pt x="202" y="0"/>
                </a:cubicBezTo>
                <a:lnTo>
                  <a:pt x="107" y="0"/>
                </a:lnTo>
                <a:close/>
              </a:path>
            </a:pathLst>
          </a:custGeom>
          <a:solidFill>
            <a:schemeClr val="accent3"/>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矩形 3"/>
          <p:cNvSpPr>
            <a:spLocks noChangeArrowheads="1"/>
          </p:cNvSpPr>
          <p:nvPr/>
        </p:nvSpPr>
        <p:spPr bwMode="auto">
          <a:xfrm>
            <a:off x="5534992" y="3198829"/>
            <a:ext cx="1095243" cy="954107"/>
          </a:xfrm>
          <a:prstGeom prst="rect">
            <a:avLst/>
          </a:prstGeom>
        </p:spPr>
        <p:txBody>
          <a:bodyPr wrap="square">
            <a:spAutoFit/>
          </a:bodyPr>
          <a:lstStyle/>
          <a:p>
            <a:pPr algn="ctr"/>
            <a:r>
              <a:rPr lang="zh-CN" altLang="en-US" sz="2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添加标题</a:t>
            </a:r>
          </a:p>
        </p:txBody>
      </p:sp>
      <p:sp>
        <p:nvSpPr>
          <p:cNvPr id="10" name="TextBox 17"/>
          <p:cNvSpPr txBox="1"/>
          <p:nvPr/>
        </p:nvSpPr>
        <p:spPr>
          <a:xfrm>
            <a:off x="5025557" y="2614690"/>
            <a:ext cx="477871" cy="630227"/>
          </a:xfrm>
          <a:prstGeom prst="rect">
            <a:avLst/>
          </a:prstGeom>
          <a:noFill/>
        </p:spPr>
        <p:txBody>
          <a:bodyPr wrap="none" lIns="75493" tIns="37746" rIns="75493" bIns="37746" rtlCol="0" anchor="ctr">
            <a:spAutoFit/>
          </a:bodyPr>
          <a:lstStyle/>
          <a:p>
            <a:r>
              <a:rPr lang="en-US" altLang="zh-CN" sz="3600" dirty="0">
                <a:solidFill>
                  <a:schemeClr val="bg1"/>
                </a:solidFill>
                <a:latin typeface="微软雅黑" pitchFamily="34" charset="-122"/>
                <a:ea typeface="微软雅黑" pitchFamily="34" charset="-122"/>
              </a:rPr>
              <a:t>A</a:t>
            </a:r>
            <a:endParaRPr lang="zh-CN" altLang="en-US" sz="3600" dirty="0">
              <a:solidFill>
                <a:schemeClr val="bg1"/>
              </a:solidFill>
              <a:latin typeface="微软雅黑" pitchFamily="34" charset="-122"/>
              <a:ea typeface="微软雅黑" pitchFamily="34" charset="-122"/>
            </a:endParaRPr>
          </a:p>
        </p:txBody>
      </p:sp>
      <p:sp>
        <p:nvSpPr>
          <p:cNvPr id="11" name="TextBox 18"/>
          <p:cNvSpPr txBox="1"/>
          <p:nvPr/>
        </p:nvSpPr>
        <p:spPr>
          <a:xfrm>
            <a:off x="6714696" y="2614691"/>
            <a:ext cx="442605" cy="630227"/>
          </a:xfrm>
          <a:prstGeom prst="rect">
            <a:avLst/>
          </a:prstGeom>
          <a:noFill/>
        </p:spPr>
        <p:txBody>
          <a:bodyPr wrap="none" lIns="75493" tIns="37746" rIns="75493" bIns="37746" rtlCol="0" anchor="ctr">
            <a:spAutoFit/>
          </a:bodyPr>
          <a:lstStyle/>
          <a:p>
            <a:r>
              <a:rPr lang="en-US" altLang="zh-CN" sz="3600" dirty="0">
                <a:solidFill>
                  <a:schemeClr val="bg1"/>
                </a:solidFill>
                <a:latin typeface="微软雅黑" pitchFamily="34" charset="-122"/>
                <a:ea typeface="微软雅黑" pitchFamily="34" charset="-122"/>
              </a:rPr>
              <a:t>B</a:t>
            </a:r>
            <a:endParaRPr lang="zh-CN" altLang="en-US" sz="3600" dirty="0">
              <a:solidFill>
                <a:schemeClr val="bg1"/>
              </a:solidFill>
              <a:latin typeface="微软雅黑" pitchFamily="34" charset="-122"/>
              <a:ea typeface="微软雅黑" pitchFamily="34" charset="-122"/>
            </a:endParaRPr>
          </a:p>
        </p:txBody>
      </p:sp>
      <p:sp>
        <p:nvSpPr>
          <p:cNvPr id="12" name="TextBox 19"/>
          <p:cNvSpPr txBox="1"/>
          <p:nvPr/>
        </p:nvSpPr>
        <p:spPr>
          <a:xfrm>
            <a:off x="5030922" y="4128768"/>
            <a:ext cx="461841" cy="630227"/>
          </a:xfrm>
          <a:prstGeom prst="rect">
            <a:avLst/>
          </a:prstGeom>
          <a:noFill/>
        </p:spPr>
        <p:txBody>
          <a:bodyPr wrap="none" lIns="75493" tIns="37746" rIns="75493" bIns="37746" rtlCol="0" anchor="ctr">
            <a:spAutoFit/>
          </a:bodyPr>
          <a:lstStyle/>
          <a:p>
            <a:r>
              <a:rPr lang="en-US" altLang="zh-CN" sz="3600" dirty="0">
                <a:solidFill>
                  <a:schemeClr val="bg1"/>
                </a:solidFill>
                <a:latin typeface="微软雅黑" pitchFamily="34" charset="-122"/>
                <a:ea typeface="微软雅黑" pitchFamily="34" charset="-122"/>
              </a:rPr>
              <a:t>C</a:t>
            </a:r>
            <a:endParaRPr lang="zh-CN" altLang="en-US" sz="3600" dirty="0">
              <a:solidFill>
                <a:schemeClr val="bg1"/>
              </a:solidFill>
              <a:latin typeface="微软雅黑" pitchFamily="34" charset="-122"/>
              <a:ea typeface="微软雅黑" pitchFamily="34" charset="-122"/>
            </a:endParaRPr>
          </a:p>
        </p:txBody>
      </p:sp>
      <p:sp>
        <p:nvSpPr>
          <p:cNvPr id="13" name="TextBox 19"/>
          <p:cNvSpPr txBox="1"/>
          <p:nvPr/>
        </p:nvSpPr>
        <p:spPr>
          <a:xfrm>
            <a:off x="6684149" y="4128768"/>
            <a:ext cx="503519" cy="630227"/>
          </a:xfrm>
          <a:prstGeom prst="rect">
            <a:avLst/>
          </a:prstGeom>
          <a:noFill/>
        </p:spPr>
        <p:txBody>
          <a:bodyPr wrap="none" lIns="75493" tIns="37746" rIns="75493" bIns="37746" rtlCol="0" anchor="ctr">
            <a:spAutoFit/>
          </a:bodyPr>
          <a:lstStyle/>
          <a:p>
            <a:r>
              <a:rPr lang="en-US" altLang="zh-CN" sz="3600" dirty="0">
                <a:solidFill>
                  <a:schemeClr val="bg1"/>
                </a:solidFill>
                <a:latin typeface="微软雅黑" pitchFamily="34" charset="-122"/>
                <a:ea typeface="微软雅黑" pitchFamily="34" charset="-122"/>
              </a:rPr>
              <a:t>D</a:t>
            </a:r>
            <a:endParaRPr lang="zh-CN" altLang="en-US" sz="3600" dirty="0">
              <a:solidFill>
                <a:schemeClr val="bg1"/>
              </a:solidFill>
              <a:latin typeface="微软雅黑" pitchFamily="34" charset="-122"/>
              <a:ea typeface="微软雅黑" pitchFamily="34" charset="-122"/>
            </a:endParaRPr>
          </a:p>
        </p:txBody>
      </p:sp>
      <p:sp>
        <p:nvSpPr>
          <p:cNvPr id="14" name="矩形 13"/>
          <p:cNvSpPr/>
          <p:nvPr/>
        </p:nvSpPr>
        <p:spPr>
          <a:xfrm>
            <a:off x="1443892" y="1809750"/>
            <a:ext cx="3054265"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添加标题</a:t>
            </a:r>
          </a:p>
        </p:txBody>
      </p:sp>
      <p:sp>
        <p:nvSpPr>
          <p:cNvPr id="15" name="矩形 14"/>
          <p:cNvSpPr/>
          <p:nvPr/>
        </p:nvSpPr>
        <p:spPr>
          <a:xfrm>
            <a:off x="1443892" y="2242389"/>
            <a:ext cx="3054265" cy="1384995"/>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a:p>
            <a:endParaRPr lang="zh-CN" altLang="en-US" sz="1400" dirty="0">
              <a:latin typeface="微软雅黑" panose="020B0503020204020204" pitchFamily="34" charset="-122"/>
              <a:ea typeface="微软雅黑" panose="020B0503020204020204" pitchFamily="34" charset="-122"/>
            </a:endParaRPr>
          </a:p>
        </p:txBody>
      </p:sp>
      <p:sp>
        <p:nvSpPr>
          <p:cNvPr id="16" name="矩形 15"/>
          <p:cNvSpPr/>
          <p:nvPr/>
        </p:nvSpPr>
        <p:spPr>
          <a:xfrm>
            <a:off x="7748512" y="1809750"/>
            <a:ext cx="3054265"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添加标题</a:t>
            </a:r>
          </a:p>
        </p:txBody>
      </p:sp>
      <p:sp>
        <p:nvSpPr>
          <p:cNvPr id="17" name="矩形 16"/>
          <p:cNvSpPr/>
          <p:nvPr/>
        </p:nvSpPr>
        <p:spPr>
          <a:xfrm>
            <a:off x="7748512" y="2242389"/>
            <a:ext cx="3054265" cy="1384995"/>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a:p>
            <a:endParaRPr lang="zh-CN" altLang="en-US" sz="1400" dirty="0">
              <a:latin typeface="微软雅黑" panose="020B0503020204020204" pitchFamily="34" charset="-122"/>
              <a:ea typeface="微软雅黑" panose="020B0503020204020204" pitchFamily="34" charset="-122"/>
            </a:endParaRPr>
          </a:p>
        </p:txBody>
      </p:sp>
      <p:sp>
        <p:nvSpPr>
          <p:cNvPr id="18" name="矩形 17"/>
          <p:cNvSpPr/>
          <p:nvPr/>
        </p:nvSpPr>
        <p:spPr>
          <a:xfrm>
            <a:off x="1443892" y="4041498"/>
            <a:ext cx="3054265"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添加标题</a:t>
            </a:r>
          </a:p>
        </p:txBody>
      </p:sp>
      <p:sp>
        <p:nvSpPr>
          <p:cNvPr id="19" name="矩形 18"/>
          <p:cNvSpPr/>
          <p:nvPr/>
        </p:nvSpPr>
        <p:spPr>
          <a:xfrm>
            <a:off x="1443892" y="4474137"/>
            <a:ext cx="3054265" cy="2031325"/>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在这里输入您的文字内容，或者将您的文字内容复制在这里。在这里输入您的文字内容，或者将您的文字复制在这里，在这里输入您的文字内容，或者将您的文字复制在这里亮亮图文旗舰店</a:t>
            </a:r>
            <a:r>
              <a:rPr lang="en-US" altLang="zh-CN" sz="1400" dirty="0">
                <a:latin typeface="微软雅黑" panose="020B0503020204020204" pitchFamily="34" charset="-122"/>
                <a:ea typeface="微软雅黑" panose="020B0503020204020204" pitchFamily="34" charset="-122"/>
              </a:rPr>
              <a:t>https://liangliangtuwen.tmall.com</a:t>
            </a:r>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20" name="矩形 19"/>
          <p:cNvSpPr/>
          <p:nvPr/>
        </p:nvSpPr>
        <p:spPr>
          <a:xfrm>
            <a:off x="7748512" y="4041498"/>
            <a:ext cx="3054265"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添加标题</a:t>
            </a:r>
          </a:p>
        </p:txBody>
      </p:sp>
      <p:sp>
        <p:nvSpPr>
          <p:cNvPr id="21" name="矩形 20"/>
          <p:cNvSpPr/>
          <p:nvPr/>
        </p:nvSpPr>
        <p:spPr>
          <a:xfrm>
            <a:off x="7748512" y="4474137"/>
            <a:ext cx="3054265" cy="1384995"/>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a:p>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24759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23" presetClass="entr" presetSubtype="3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strVal val="(6*min(max(#ppt_w*#ppt_h,.3),1)-7.4)/-.7*#ppt_w"/>
                                          </p:val>
                                        </p:tav>
                                        <p:tav tm="100000">
                                          <p:val>
                                            <p:strVal val="#ppt_w"/>
                                          </p:val>
                                        </p:tav>
                                      </p:tavLst>
                                    </p:anim>
                                    <p:anim calcmode="lin" valueType="num">
                                      <p:cBhvr>
                                        <p:cTn id="23" dur="500" fill="hold"/>
                                        <p:tgtEl>
                                          <p:spTgt spid="9"/>
                                        </p:tgtEl>
                                        <p:attrNameLst>
                                          <p:attrName>ppt_h</p:attrName>
                                        </p:attrNameLst>
                                      </p:cBhvr>
                                      <p:tavLst>
                                        <p:tav tm="0">
                                          <p:val>
                                            <p:strVal val="(6*min(max(#ppt_w*#ppt_h,.3),1)-7.4)/-.7*#ppt_h"/>
                                          </p:val>
                                        </p:tav>
                                        <p:tav tm="100000">
                                          <p:val>
                                            <p:strVal val="#ppt_h"/>
                                          </p:val>
                                        </p:tav>
                                      </p:tavLst>
                                    </p:anim>
                                    <p:anim calcmode="lin" valueType="num">
                                      <p:cBhvr>
                                        <p:cTn id="24" dur="500" fill="hold"/>
                                        <p:tgtEl>
                                          <p:spTgt spid="9"/>
                                        </p:tgtEl>
                                        <p:attrNameLst>
                                          <p:attrName>ppt_x</p:attrName>
                                        </p:attrNameLst>
                                      </p:cBhvr>
                                      <p:tavLst>
                                        <p:tav tm="0">
                                          <p:val>
                                            <p:fltVal val="0.5"/>
                                          </p:val>
                                        </p:tav>
                                        <p:tav tm="100000">
                                          <p:val>
                                            <p:strVal val="#ppt_x"/>
                                          </p:val>
                                        </p:tav>
                                      </p:tavLst>
                                    </p:anim>
                                    <p:anim calcmode="lin" valueType="num">
                                      <p:cBhvr>
                                        <p:cTn id="25"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250" fill="hold"/>
                                        <p:tgtEl>
                                          <p:spTgt spid="4"/>
                                        </p:tgtEl>
                                        <p:attrNameLst>
                                          <p:attrName>ppt_w</p:attrName>
                                        </p:attrNameLst>
                                      </p:cBhvr>
                                      <p:tavLst>
                                        <p:tav tm="0">
                                          <p:val>
                                            <p:fltVal val="0"/>
                                          </p:val>
                                        </p:tav>
                                        <p:tav tm="100000">
                                          <p:val>
                                            <p:strVal val="#ppt_w"/>
                                          </p:val>
                                        </p:tav>
                                      </p:tavLst>
                                    </p:anim>
                                    <p:anim calcmode="lin" valueType="num">
                                      <p:cBhvr>
                                        <p:cTn id="30" dur="250" fill="hold"/>
                                        <p:tgtEl>
                                          <p:spTgt spid="4"/>
                                        </p:tgtEl>
                                        <p:attrNameLst>
                                          <p:attrName>ppt_h</p:attrName>
                                        </p:attrNameLst>
                                      </p:cBhvr>
                                      <p:tavLst>
                                        <p:tav tm="0">
                                          <p:val>
                                            <p:fltVal val="0"/>
                                          </p:val>
                                        </p:tav>
                                        <p:tav tm="100000">
                                          <p:val>
                                            <p:strVal val="#ppt_h"/>
                                          </p:val>
                                        </p:tav>
                                      </p:tavLst>
                                    </p:anim>
                                    <p:animEffect transition="in" filter="fade">
                                      <p:cBhvr>
                                        <p:cTn id="31" dur="250"/>
                                        <p:tgtEl>
                                          <p:spTgt spid="4"/>
                                        </p:tgtEl>
                                      </p:cBhvr>
                                    </p:animEffect>
                                  </p:childTnLst>
                                </p:cTn>
                              </p:par>
                            </p:childTnLst>
                          </p:cTn>
                        </p:par>
                        <p:par>
                          <p:cTn id="32" fill="hold">
                            <p:stCondLst>
                              <p:cond delay="1750"/>
                            </p:stCondLst>
                            <p:childTnLst>
                              <p:par>
                                <p:cTn id="33" presetID="6" presetClass="emph" presetSubtype="0" decel="100000" fill="hold" grpId="1" nodeType="afterEffect">
                                  <p:stCondLst>
                                    <p:cond delay="0"/>
                                  </p:stCondLst>
                                  <p:childTnLst>
                                    <p:animScale>
                                      <p:cBhvr>
                                        <p:cTn id="34" dur="250" fill="hold"/>
                                        <p:tgtEl>
                                          <p:spTgt spid="4"/>
                                        </p:tgtEl>
                                      </p:cBhvr>
                                      <p:by x="110000" y="110000"/>
                                    </p:animScale>
                                  </p:childTnLst>
                                </p:cTn>
                              </p:par>
                            </p:childTnLst>
                          </p:cTn>
                        </p:par>
                        <p:par>
                          <p:cTn id="35" fill="hold">
                            <p:stCondLst>
                              <p:cond delay="2000"/>
                            </p:stCondLst>
                            <p:childTnLst>
                              <p:par>
                                <p:cTn id="36" presetID="6" presetClass="emph" presetSubtype="0" decel="100000" fill="hold" grpId="2" nodeType="afterEffect">
                                  <p:stCondLst>
                                    <p:cond delay="0"/>
                                  </p:stCondLst>
                                  <p:childTnLst>
                                    <p:animScale>
                                      <p:cBhvr>
                                        <p:cTn id="37" dur="250" fill="hold"/>
                                        <p:tgtEl>
                                          <p:spTgt spid="4"/>
                                        </p:tgtEl>
                                      </p:cBhvr>
                                      <p:by x="91000" y="91000"/>
                                    </p:animScale>
                                  </p:childTnLst>
                                </p:cTn>
                              </p:par>
                            </p:childTnLst>
                          </p:cTn>
                        </p:par>
                        <p:par>
                          <p:cTn id="38" fill="hold">
                            <p:stCondLst>
                              <p:cond delay="2250"/>
                            </p:stCondLst>
                            <p:childTnLst>
                              <p:par>
                                <p:cTn id="39" presetID="23" presetClass="entr" presetSubtype="528"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anim calcmode="lin" valueType="num">
                                      <p:cBhvr>
                                        <p:cTn id="43" dur="500" fill="hold"/>
                                        <p:tgtEl>
                                          <p:spTgt spid="5"/>
                                        </p:tgtEl>
                                        <p:attrNameLst>
                                          <p:attrName>ppt_x</p:attrName>
                                        </p:attrNameLst>
                                      </p:cBhvr>
                                      <p:tavLst>
                                        <p:tav tm="0">
                                          <p:val>
                                            <p:fltVal val="0.5"/>
                                          </p:val>
                                        </p:tav>
                                        <p:tav tm="100000">
                                          <p:val>
                                            <p:strVal val="#ppt_x"/>
                                          </p:val>
                                        </p:tav>
                                      </p:tavLst>
                                    </p:anim>
                                    <p:anim calcmode="lin" valueType="num">
                                      <p:cBhvr>
                                        <p:cTn id="44" dur="500" fill="hold"/>
                                        <p:tgtEl>
                                          <p:spTgt spid="5"/>
                                        </p:tgtEl>
                                        <p:attrNameLst>
                                          <p:attrName>ppt_y</p:attrName>
                                        </p:attrNameLst>
                                      </p:cBhvr>
                                      <p:tavLst>
                                        <p:tav tm="0">
                                          <p:val>
                                            <p:fltVal val="0.5"/>
                                          </p:val>
                                        </p:tav>
                                        <p:tav tm="100000">
                                          <p:val>
                                            <p:strVal val="#ppt_y"/>
                                          </p:val>
                                        </p:tav>
                                      </p:tavLst>
                                    </p:anim>
                                  </p:childTnLst>
                                </p:cTn>
                              </p:par>
                              <p:par>
                                <p:cTn id="45" presetID="23" presetClass="entr" presetSubtype="528" fill="hold" grpId="0" nodeType="withEffect">
                                  <p:stCondLst>
                                    <p:cond delay="25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 calcmode="lin" valueType="num">
                                      <p:cBhvr>
                                        <p:cTn id="49" dur="500" fill="hold"/>
                                        <p:tgtEl>
                                          <p:spTgt spid="7"/>
                                        </p:tgtEl>
                                        <p:attrNameLst>
                                          <p:attrName>ppt_x</p:attrName>
                                        </p:attrNameLst>
                                      </p:cBhvr>
                                      <p:tavLst>
                                        <p:tav tm="0">
                                          <p:val>
                                            <p:fltVal val="0.5"/>
                                          </p:val>
                                        </p:tav>
                                        <p:tav tm="100000">
                                          <p:val>
                                            <p:strVal val="#ppt_x"/>
                                          </p:val>
                                        </p:tav>
                                      </p:tavLst>
                                    </p:anim>
                                    <p:anim calcmode="lin" valueType="num">
                                      <p:cBhvr>
                                        <p:cTn id="50" dur="500" fill="hold"/>
                                        <p:tgtEl>
                                          <p:spTgt spid="7"/>
                                        </p:tgtEl>
                                        <p:attrNameLst>
                                          <p:attrName>ppt_y</p:attrName>
                                        </p:attrNameLst>
                                      </p:cBhvr>
                                      <p:tavLst>
                                        <p:tav tm="0">
                                          <p:val>
                                            <p:fltVal val="0.5"/>
                                          </p:val>
                                        </p:tav>
                                        <p:tav tm="100000">
                                          <p:val>
                                            <p:strVal val="#ppt_y"/>
                                          </p:val>
                                        </p:tav>
                                      </p:tavLst>
                                    </p:anim>
                                  </p:childTnLst>
                                </p:cTn>
                              </p:par>
                              <p:par>
                                <p:cTn id="51" presetID="23" presetClass="entr" presetSubtype="528" fill="hold" grpId="0" nodeType="withEffect">
                                  <p:stCondLst>
                                    <p:cond delay="50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anim calcmode="lin" valueType="num">
                                      <p:cBhvr>
                                        <p:cTn id="55" dur="500" fill="hold"/>
                                        <p:tgtEl>
                                          <p:spTgt spid="8"/>
                                        </p:tgtEl>
                                        <p:attrNameLst>
                                          <p:attrName>ppt_x</p:attrName>
                                        </p:attrNameLst>
                                      </p:cBhvr>
                                      <p:tavLst>
                                        <p:tav tm="0">
                                          <p:val>
                                            <p:fltVal val="0.5"/>
                                          </p:val>
                                        </p:tav>
                                        <p:tav tm="100000">
                                          <p:val>
                                            <p:strVal val="#ppt_x"/>
                                          </p:val>
                                        </p:tav>
                                      </p:tavLst>
                                    </p:anim>
                                    <p:anim calcmode="lin" valueType="num">
                                      <p:cBhvr>
                                        <p:cTn id="56" dur="500" fill="hold"/>
                                        <p:tgtEl>
                                          <p:spTgt spid="8"/>
                                        </p:tgtEl>
                                        <p:attrNameLst>
                                          <p:attrName>ppt_y</p:attrName>
                                        </p:attrNameLst>
                                      </p:cBhvr>
                                      <p:tavLst>
                                        <p:tav tm="0">
                                          <p:val>
                                            <p:fltVal val="0.5"/>
                                          </p:val>
                                        </p:tav>
                                        <p:tav tm="100000">
                                          <p:val>
                                            <p:strVal val="#ppt_y"/>
                                          </p:val>
                                        </p:tav>
                                      </p:tavLst>
                                    </p:anim>
                                  </p:childTnLst>
                                </p:cTn>
                              </p:par>
                              <p:par>
                                <p:cTn id="57" presetID="23" presetClass="entr" presetSubtype="528" fill="hold" grpId="0" nodeType="withEffect">
                                  <p:stCondLst>
                                    <p:cond delay="750"/>
                                  </p:stCondLst>
                                  <p:childTnLst>
                                    <p:set>
                                      <p:cBhvr>
                                        <p:cTn id="58" dur="1" fill="hold">
                                          <p:stCondLst>
                                            <p:cond delay="0"/>
                                          </p:stCondLst>
                                        </p:cTn>
                                        <p:tgtEl>
                                          <p:spTgt spid="6"/>
                                        </p:tgtEl>
                                        <p:attrNameLst>
                                          <p:attrName>style.visibility</p:attrName>
                                        </p:attrNameLst>
                                      </p:cBhvr>
                                      <p:to>
                                        <p:strVal val="visible"/>
                                      </p:to>
                                    </p:set>
                                    <p:anim calcmode="lin" valueType="num">
                                      <p:cBhvr>
                                        <p:cTn id="59" dur="500" fill="hold"/>
                                        <p:tgtEl>
                                          <p:spTgt spid="6"/>
                                        </p:tgtEl>
                                        <p:attrNameLst>
                                          <p:attrName>ppt_w</p:attrName>
                                        </p:attrNameLst>
                                      </p:cBhvr>
                                      <p:tavLst>
                                        <p:tav tm="0">
                                          <p:val>
                                            <p:fltVal val="0"/>
                                          </p:val>
                                        </p:tav>
                                        <p:tav tm="100000">
                                          <p:val>
                                            <p:strVal val="#ppt_w"/>
                                          </p:val>
                                        </p:tav>
                                      </p:tavLst>
                                    </p:anim>
                                    <p:anim calcmode="lin" valueType="num">
                                      <p:cBhvr>
                                        <p:cTn id="60" dur="500" fill="hold"/>
                                        <p:tgtEl>
                                          <p:spTgt spid="6"/>
                                        </p:tgtEl>
                                        <p:attrNameLst>
                                          <p:attrName>ppt_h</p:attrName>
                                        </p:attrNameLst>
                                      </p:cBhvr>
                                      <p:tavLst>
                                        <p:tav tm="0">
                                          <p:val>
                                            <p:fltVal val="0"/>
                                          </p:val>
                                        </p:tav>
                                        <p:tav tm="100000">
                                          <p:val>
                                            <p:strVal val="#ppt_h"/>
                                          </p:val>
                                        </p:tav>
                                      </p:tavLst>
                                    </p:anim>
                                    <p:anim calcmode="lin" valueType="num">
                                      <p:cBhvr>
                                        <p:cTn id="61" dur="500" fill="hold"/>
                                        <p:tgtEl>
                                          <p:spTgt spid="6"/>
                                        </p:tgtEl>
                                        <p:attrNameLst>
                                          <p:attrName>ppt_x</p:attrName>
                                        </p:attrNameLst>
                                      </p:cBhvr>
                                      <p:tavLst>
                                        <p:tav tm="0">
                                          <p:val>
                                            <p:fltVal val="0.5"/>
                                          </p:val>
                                        </p:tav>
                                        <p:tav tm="100000">
                                          <p:val>
                                            <p:strVal val="#ppt_x"/>
                                          </p:val>
                                        </p:tav>
                                      </p:tavLst>
                                    </p:anim>
                                    <p:anim calcmode="lin" valueType="num">
                                      <p:cBhvr>
                                        <p:cTn id="62" dur="500" fill="hold"/>
                                        <p:tgtEl>
                                          <p:spTgt spid="6"/>
                                        </p:tgtEl>
                                        <p:attrNameLst>
                                          <p:attrName>ppt_y</p:attrName>
                                        </p:attrNameLst>
                                      </p:cBhvr>
                                      <p:tavLst>
                                        <p:tav tm="0">
                                          <p:val>
                                            <p:fltVal val="0.5"/>
                                          </p:val>
                                        </p:tav>
                                        <p:tav tm="100000">
                                          <p:val>
                                            <p:strVal val="#ppt_y"/>
                                          </p:val>
                                        </p:tav>
                                      </p:tavLst>
                                    </p:anim>
                                  </p:childTnLst>
                                </p:cTn>
                              </p:par>
                            </p:childTnLst>
                          </p:cTn>
                        </p:par>
                        <p:par>
                          <p:cTn id="63" fill="hold">
                            <p:stCondLst>
                              <p:cond delay="3500"/>
                            </p:stCondLst>
                            <p:childTnLst>
                              <p:par>
                                <p:cTn id="64" presetID="53" presetClass="entr" presetSubtype="16"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 calcmode="lin" valueType="num">
                                      <p:cBhvr>
                                        <p:cTn id="66" dur="500" fill="hold"/>
                                        <p:tgtEl>
                                          <p:spTgt spid="10"/>
                                        </p:tgtEl>
                                        <p:attrNameLst>
                                          <p:attrName>ppt_w</p:attrName>
                                        </p:attrNameLst>
                                      </p:cBhvr>
                                      <p:tavLst>
                                        <p:tav tm="0">
                                          <p:val>
                                            <p:fltVal val="0"/>
                                          </p:val>
                                        </p:tav>
                                        <p:tav tm="100000">
                                          <p:val>
                                            <p:strVal val="#ppt_w"/>
                                          </p:val>
                                        </p:tav>
                                      </p:tavLst>
                                    </p:anim>
                                    <p:anim calcmode="lin" valueType="num">
                                      <p:cBhvr>
                                        <p:cTn id="67" dur="500" fill="hold"/>
                                        <p:tgtEl>
                                          <p:spTgt spid="10"/>
                                        </p:tgtEl>
                                        <p:attrNameLst>
                                          <p:attrName>ppt_h</p:attrName>
                                        </p:attrNameLst>
                                      </p:cBhvr>
                                      <p:tavLst>
                                        <p:tav tm="0">
                                          <p:val>
                                            <p:fltVal val="0"/>
                                          </p:val>
                                        </p:tav>
                                        <p:tav tm="100000">
                                          <p:val>
                                            <p:strVal val="#ppt_h"/>
                                          </p:val>
                                        </p:tav>
                                      </p:tavLst>
                                    </p:anim>
                                    <p:animEffect transition="in" filter="fade">
                                      <p:cBhvr>
                                        <p:cTn id="68" dur="500"/>
                                        <p:tgtEl>
                                          <p:spTgt spid="10"/>
                                        </p:tgtEl>
                                      </p:cBhvr>
                                    </p:animEffect>
                                  </p:childTnLst>
                                </p:cTn>
                              </p:par>
                            </p:childTnLst>
                          </p:cTn>
                        </p:par>
                        <p:par>
                          <p:cTn id="69" fill="hold">
                            <p:stCondLst>
                              <p:cond delay="4000"/>
                            </p:stCondLst>
                            <p:childTnLst>
                              <p:par>
                                <p:cTn id="70" presetID="53" presetClass="entr" presetSubtype="16"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p:cTn id="72" dur="500" fill="hold"/>
                                        <p:tgtEl>
                                          <p:spTgt spid="14"/>
                                        </p:tgtEl>
                                        <p:attrNameLst>
                                          <p:attrName>ppt_w</p:attrName>
                                        </p:attrNameLst>
                                      </p:cBhvr>
                                      <p:tavLst>
                                        <p:tav tm="0">
                                          <p:val>
                                            <p:fltVal val="0"/>
                                          </p:val>
                                        </p:tav>
                                        <p:tav tm="100000">
                                          <p:val>
                                            <p:strVal val="#ppt_w"/>
                                          </p:val>
                                        </p:tav>
                                      </p:tavLst>
                                    </p:anim>
                                    <p:anim calcmode="lin" valueType="num">
                                      <p:cBhvr>
                                        <p:cTn id="73" dur="500" fill="hold"/>
                                        <p:tgtEl>
                                          <p:spTgt spid="14"/>
                                        </p:tgtEl>
                                        <p:attrNameLst>
                                          <p:attrName>ppt_h</p:attrName>
                                        </p:attrNameLst>
                                      </p:cBhvr>
                                      <p:tavLst>
                                        <p:tav tm="0">
                                          <p:val>
                                            <p:fltVal val="0"/>
                                          </p:val>
                                        </p:tav>
                                        <p:tav tm="100000">
                                          <p:val>
                                            <p:strVal val="#ppt_h"/>
                                          </p:val>
                                        </p:tav>
                                      </p:tavLst>
                                    </p:anim>
                                    <p:animEffect transition="in" filter="fade">
                                      <p:cBhvr>
                                        <p:cTn id="74" dur="500"/>
                                        <p:tgtEl>
                                          <p:spTgt spid="14"/>
                                        </p:tgtEl>
                                      </p:cBhvr>
                                    </p:animEffect>
                                  </p:childTnLst>
                                </p:cTn>
                              </p:par>
                            </p:childTnLst>
                          </p:cTn>
                        </p:par>
                        <p:par>
                          <p:cTn id="75" fill="hold">
                            <p:stCondLst>
                              <p:cond delay="4500"/>
                            </p:stCondLst>
                            <p:childTnLst>
                              <p:par>
                                <p:cTn id="76" presetID="53" presetClass="entr" presetSubtype="16" fill="hold" grpId="0" nodeType="afterEffect">
                                  <p:stCondLst>
                                    <p:cond delay="0"/>
                                  </p:stCondLst>
                                  <p:iterate type="lt">
                                    <p:tmPct val="10000"/>
                                  </p:iterate>
                                  <p:childTnLst>
                                    <p:set>
                                      <p:cBhvr>
                                        <p:cTn id="77" dur="1" fill="hold">
                                          <p:stCondLst>
                                            <p:cond delay="0"/>
                                          </p:stCondLst>
                                        </p:cTn>
                                        <p:tgtEl>
                                          <p:spTgt spid="15"/>
                                        </p:tgtEl>
                                        <p:attrNameLst>
                                          <p:attrName>style.visibility</p:attrName>
                                        </p:attrNameLst>
                                      </p:cBhvr>
                                      <p:to>
                                        <p:strVal val="visible"/>
                                      </p:to>
                                    </p:set>
                                    <p:anim calcmode="lin" valueType="num">
                                      <p:cBhvr>
                                        <p:cTn id="78" dur="100" fill="hold"/>
                                        <p:tgtEl>
                                          <p:spTgt spid="15"/>
                                        </p:tgtEl>
                                        <p:attrNameLst>
                                          <p:attrName>ppt_w</p:attrName>
                                        </p:attrNameLst>
                                      </p:cBhvr>
                                      <p:tavLst>
                                        <p:tav tm="0">
                                          <p:val>
                                            <p:fltVal val="0"/>
                                          </p:val>
                                        </p:tav>
                                        <p:tav tm="100000">
                                          <p:val>
                                            <p:strVal val="#ppt_w"/>
                                          </p:val>
                                        </p:tav>
                                      </p:tavLst>
                                    </p:anim>
                                    <p:anim calcmode="lin" valueType="num">
                                      <p:cBhvr>
                                        <p:cTn id="79" dur="100" fill="hold"/>
                                        <p:tgtEl>
                                          <p:spTgt spid="15"/>
                                        </p:tgtEl>
                                        <p:attrNameLst>
                                          <p:attrName>ppt_h</p:attrName>
                                        </p:attrNameLst>
                                      </p:cBhvr>
                                      <p:tavLst>
                                        <p:tav tm="0">
                                          <p:val>
                                            <p:fltVal val="0"/>
                                          </p:val>
                                        </p:tav>
                                        <p:tav tm="100000">
                                          <p:val>
                                            <p:strVal val="#ppt_h"/>
                                          </p:val>
                                        </p:tav>
                                      </p:tavLst>
                                    </p:anim>
                                    <p:animEffect transition="in" filter="fade">
                                      <p:cBhvr>
                                        <p:cTn id="80" dur="100"/>
                                        <p:tgtEl>
                                          <p:spTgt spid="15"/>
                                        </p:tgtEl>
                                      </p:cBhvr>
                                    </p:animEffect>
                                  </p:childTnLst>
                                </p:cTn>
                              </p:par>
                            </p:childTnLst>
                          </p:cTn>
                        </p:par>
                        <p:par>
                          <p:cTn id="81" fill="hold">
                            <p:stCondLst>
                              <p:cond delay="5350"/>
                            </p:stCondLst>
                            <p:childTnLst>
                              <p:par>
                                <p:cTn id="82" presetID="53" presetClass="entr" presetSubtype="16" fill="hold" grpId="0" nodeType="afterEffect">
                                  <p:stCondLst>
                                    <p:cond delay="0"/>
                                  </p:stCondLst>
                                  <p:childTnLst>
                                    <p:set>
                                      <p:cBhvr>
                                        <p:cTn id="83" dur="1" fill="hold">
                                          <p:stCondLst>
                                            <p:cond delay="0"/>
                                          </p:stCondLst>
                                        </p:cTn>
                                        <p:tgtEl>
                                          <p:spTgt spid="11"/>
                                        </p:tgtEl>
                                        <p:attrNameLst>
                                          <p:attrName>style.visibility</p:attrName>
                                        </p:attrNameLst>
                                      </p:cBhvr>
                                      <p:to>
                                        <p:strVal val="visible"/>
                                      </p:to>
                                    </p:set>
                                    <p:anim calcmode="lin" valueType="num">
                                      <p:cBhvr>
                                        <p:cTn id="84" dur="500" fill="hold"/>
                                        <p:tgtEl>
                                          <p:spTgt spid="11"/>
                                        </p:tgtEl>
                                        <p:attrNameLst>
                                          <p:attrName>ppt_w</p:attrName>
                                        </p:attrNameLst>
                                      </p:cBhvr>
                                      <p:tavLst>
                                        <p:tav tm="0">
                                          <p:val>
                                            <p:fltVal val="0"/>
                                          </p:val>
                                        </p:tav>
                                        <p:tav tm="100000">
                                          <p:val>
                                            <p:strVal val="#ppt_w"/>
                                          </p:val>
                                        </p:tav>
                                      </p:tavLst>
                                    </p:anim>
                                    <p:anim calcmode="lin" valueType="num">
                                      <p:cBhvr>
                                        <p:cTn id="85" dur="500" fill="hold"/>
                                        <p:tgtEl>
                                          <p:spTgt spid="11"/>
                                        </p:tgtEl>
                                        <p:attrNameLst>
                                          <p:attrName>ppt_h</p:attrName>
                                        </p:attrNameLst>
                                      </p:cBhvr>
                                      <p:tavLst>
                                        <p:tav tm="0">
                                          <p:val>
                                            <p:fltVal val="0"/>
                                          </p:val>
                                        </p:tav>
                                        <p:tav tm="100000">
                                          <p:val>
                                            <p:strVal val="#ppt_h"/>
                                          </p:val>
                                        </p:tav>
                                      </p:tavLst>
                                    </p:anim>
                                    <p:animEffect transition="in" filter="fade">
                                      <p:cBhvr>
                                        <p:cTn id="86" dur="500"/>
                                        <p:tgtEl>
                                          <p:spTgt spid="11"/>
                                        </p:tgtEl>
                                      </p:cBhvr>
                                    </p:animEffect>
                                  </p:childTnLst>
                                </p:cTn>
                              </p:par>
                            </p:childTnLst>
                          </p:cTn>
                        </p:par>
                        <p:par>
                          <p:cTn id="87" fill="hold">
                            <p:stCondLst>
                              <p:cond delay="5850"/>
                            </p:stCondLst>
                            <p:childTnLst>
                              <p:par>
                                <p:cTn id="88" presetID="53" presetClass="entr" presetSubtype="16" fill="hold" grpId="0" nodeType="afterEffect">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cBhvr>
                                        <p:cTn id="90" dur="500" fill="hold"/>
                                        <p:tgtEl>
                                          <p:spTgt spid="16"/>
                                        </p:tgtEl>
                                        <p:attrNameLst>
                                          <p:attrName>ppt_w</p:attrName>
                                        </p:attrNameLst>
                                      </p:cBhvr>
                                      <p:tavLst>
                                        <p:tav tm="0">
                                          <p:val>
                                            <p:fltVal val="0"/>
                                          </p:val>
                                        </p:tav>
                                        <p:tav tm="100000">
                                          <p:val>
                                            <p:strVal val="#ppt_w"/>
                                          </p:val>
                                        </p:tav>
                                      </p:tavLst>
                                    </p:anim>
                                    <p:anim calcmode="lin" valueType="num">
                                      <p:cBhvr>
                                        <p:cTn id="91" dur="500" fill="hold"/>
                                        <p:tgtEl>
                                          <p:spTgt spid="16"/>
                                        </p:tgtEl>
                                        <p:attrNameLst>
                                          <p:attrName>ppt_h</p:attrName>
                                        </p:attrNameLst>
                                      </p:cBhvr>
                                      <p:tavLst>
                                        <p:tav tm="0">
                                          <p:val>
                                            <p:fltVal val="0"/>
                                          </p:val>
                                        </p:tav>
                                        <p:tav tm="100000">
                                          <p:val>
                                            <p:strVal val="#ppt_h"/>
                                          </p:val>
                                        </p:tav>
                                      </p:tavLst>
                                    </p:anim>
                                    <p:animEffect transition="in" filter="fade">
                                      <p:cBhvr>
                                        <p:cTn id="92" dur="500"/>
                                        <p:tgtEl>
                                          <p:spTgt spid="16"/>
                                        </p:tgtEl>
                                      </p:cBhvr>
                                    </p:animEffect>
                                  </p:childTnLst>
                                </p:cTn>
                              </p:par>
                            </p:childTnLst>
                          </p:cTn>
                        </p:par>
                        <p:par>
                          <p:cTn id="93" fill="hold">
                            <p:stCondLst>
                              <p:cond delay="6350"/>
                            </p:stCondLst>
                            <p:childTnLst>
                              <p:par>
                                <p:cTn id="94" presetID="53" presetClass="entr" presetSubtype="16" fill="hold" grpId="0" nodeType="afterEffect">
                                  <p:stCondLst>
                                    <p:cond delay="0"/>
                                  </p:stCondLst>
                                  <p:iterate type="lt">
                                    <p:tmPct val="10000"/>
                                  </p:iterate>
                                  <p:childTnLst>
                                    <p:set>
                                      <p:cBhvr>
                                        <p:cTn id="95" dur="1" fill="hold">
                                          <p:stCondLst>
                                            <p:cond delay="0"/>
                                          </p:stCondLst>
                                        </p:cTn>
                                        <p:tgtEl>
                                          <p:spTgt spid="17"/>
                                        </p:tgtEl>
                                        <p:attrNameLst>
                                          <p:attrName>style.visibility</p:attrName>
                                        </p:attrNameLst>
                                      </p:cBhvr>
                                      <p:to>
                                        <p:strVal val="visible"/>
                                      </p:to>
                                    </p:set>
                                    <p:anim calcmode="lin" valueType="num">
                                      <p:cBhvr>
                                        <p:cTn id="96" dur="100" fill="hold"/>
                                        <p:tgtEl>
                                          <p:spTgt spid="17"/>
                                        </p:tgtEl>
                                        <p:attrNameLst>
                                          <p:attrName>ppt_w</p:attrName>
                                        </p:attrNameLst>
                                      </p:cBhvr>
                                      <p:tavLst>
                                        <p:tav tm="0">
                                          <p:val>
                                            <p:fltVal val="0"/>
                                          </p:val>
                                        </p:tav>
                                        <p:tav tm="100000">
                                          <p:val>
                                            <p:strVal val="#ppt_w"/>
                                          </p:val>
                                        </p:tav>
                                      </p:tavLst>
                                    </p:anim>
                                    <p:anim calcmode="lin" valueType="num">
                                      <p:cBhvr>
                                        <p:cTn id="97" dur="100" fill="hold"/>
                                        <p:tgtEl>
                                          <p:spTgt spid="17"/>
                                        </p:tgtEl>
                                        <p:attrNameLst>
                                          <p:attrName>ppt_h</p:attrName>
                                        </p:attrNameLst>
                                      </p:cBhvr>
                                      <p:tavLst>
                                        <p:tav tm="0">
                                          <p:val>
                                            <p:fltVal val="0"/>
                                          </p:val>
                                        </p:tav>
                                        <p:tav tm="100000">
                                          <p:val>
                                            <p:strVal val="#ppt_h"/>
                                          </p:val>
                                        </p:tav>
                                      </p:tavLst>
                                    </p:anim>
                                    <p:animEffect transition="in" filter="fade">
                                      <p:cBhvr>
                                        <p:cTn id="98" dur="100"/>
                                        <p:tgtEl>
                                          <p:spTgt spid="17"/>
                                        </p:tgtEl>
                                      </p:cBhvr>
                                    </p:animEffect>
                                  </p:childTnLst>
                                </p:cTn>
                              </p:par>
                            </p:childTnLst>
                          </p:cTn>
                        </p:par>
                        <p:par>
                          <p:cTn id="99" fill="hold">
                            <p:stCondLst>
                              <p:cond delay="7200"/>
                            </p:stCondLst>
                            <p:childTnLst>
                              <p:par>
                                <p:cTn id="100" presetID="53" presetClass="entr" presetSubtype="16" fill="hold" grpId="0" nodeType="afterEffect">
                                  <p:stCondLst>
                                    <p:cond delay="0"/>
                                  </p:stCondLst>
                                  <p:childTnLst>
                                    <p:set>
                                      <p:cBhvr>
                                        <p:cTn id="101" dur="1" fill="hold">
                                          <p:stCondLst>
                                            <p:cond delay="0"/>
                                          </p:stCondLst>
                                        </p:cTn>
                                        <p:tgtEl>
                                          <p:spTgt spid="12"/>
                                        </p:tgtEl>
                                        <p:attrNameLst>
                                          <p:attrName>style.visibility</p:attrName>
                                        </p:attrNameLst>
                                      </p:cBhvr>
                                      <p:to>
                                        <p:strVal val="visible"/>
                                      </p:to>
                                    </p:set>
                                    <p:anim calcmode="lin" valueType="num">
                                      <p:cBhvr>
                                        <p:cTn id="102" dur="500" fill="hold"/>
                                        <p:tgtEl>
                                          <p:spTgt spid="12"/>
                                        </p:tgtEl>
                                        <p:attrNameLst>
                                          <p:attrName>ppt_w</p:attrName>
                                        </p:attrNameLst>
                                      </p:cBhvr>
                                      <p:tavLst>
                                        <p:tav tm="0">
                                          <p:val>
                                            <p:fltVal val="0"/>
                                          </p:val>
                                        </p:tav>
                                        <p:tav tm="100000">
                                          <p:val>
                                            <p:strVal val="#ppt_w"/>
                                          </p:val>
                                        </p:tav>
                                      </p:tavLst>
                                    </p:anim>
                                    <p:anim calcmode="lin" valueType="num">
                                      <p:cBhvr>
                                        <p:cTn id="103" dur="500" fill="hold"/>
                                        <p:tgtEl>
                                          <p:spTgt spid="12"/>
                                        </p:tgtEl>
                                        <p:attrNameLst>
                                          <p:attrName>ppt_h</p:attrName>
                                        </p:attrNameLst>
                                      </p:cBhvr>
                                      <p:tavLst>
                                        <p:tav tm="0">
                                          <p:val>
                                            <p:fltVal val="0"/>
                                          </p:val>
                                        </p:tav>
                                        <p:tav tm="100000">
                                          <p:val>
                                            <p:strVal val="#ppt_h"/>
                                          </p:val>
                                        </p:tav>
                                      </p:tavLst>
                                    </p:anim>
                                    <p:animEffect transition="in" filter="fade">
                                      <p:cBhvr>
                                        <p:cTn id="104" dur="500"/>
                                        <p:tgtEl>
                                          <p:spTgt spid="12"/>
                                        </p:tgtEl>
                                      </p:cBhvr>
                                    </p:animEffect>
                                  </p:childTnLst>
                                </p:cTn>
                              </p:par>
                            </p:childTnLst>
                          </p:cTn>
                        </p:par>
                        <p:par>
                          <p:cTn id="105" fill="hold">
                            <p:stCondLst>
                              <p:cond delay="7700"/>
                            </p:stCondLst>
                            <p:childTnLst>
                              <p:par>
                                <p:cTn id="106" presetID="53" presetClass="entr" presetSubtype="16" fill="hold" grpId="0" nodeType="afterEffect">
                                  <p:stCondLst>
                                    <p:cond delay="0"/>
                                  </p:stCondLst>
                                  <p:childTnLst>
                                    <p:set>
                                      <p:cBhvr>
                                        <p:cTn id="107" dur="1" fill="hold">
                                          <p:stCondLst>
                                            <p:cond delay="0"/>
                                          </p:stCondLst>
                                        </p:cTn>
                                        <p:tgtEl>
                                          <p:spTgt spid="18"/>
                                        </p:tgtEl>
                                        <p:attrNameLst>
                                          <p:attrName>style.visibility</p:attrName>
                                        </p:attrNameLst>
                                      </p:cBhvr>
                                      <p:to>
                                        <p:strVal val="visible"/>
                                      </p:to>
                                    </p:set>
                                    <p:anim calcmode="lin" valueType="num">
                                      <p:cBhvr>
                                        <p:cTn id="108" dur="500" fill="hold"/>
                                        <p:tgtEl>
                                          <p:spTgt spid="18"/>
                                        </p:tgtEl>
                                        <p:attrNameLst>
                                          <p:attrName>ppt_w</p:attrName>
                                        </p:attrNameLst>
                                      </p:cBhvr>
                                      <p:tavLst>
                                        <p:tav tm="0">
                                          <p:val>
                                            <p:fltVal val="0"/>
                                          </p:val>
                                        </p:tav>
                                        <p:tav tm="100000">
                                          <p:val>
                                            <p:strVal val="#ppt_w"/>
                                          </p:val>
                                        </p:tav>
                                      </p:tavLst>
                                    </p:anim>
                                    <p:anim calcmode="lin" valueType="num">
                                      <p:cBhvr>
                                        <p:cTn id="109" dur="500" fill="hold"/>
                                        <p:tgtEl>
                                          <p:spTgt spid="18"/>
                                        </p:tgtEl>
                                        <p:attrNameLst>
                                          <p:attrName>ppt_h</p:attrName>
                                        </p:attrNameLst>
                                      </p:cBhvr>
                                      <p:tavLst>
                                        <p:tav tm="0">
                                          <p:val>
                                            <p:fltVal val="0"/>
                                          </p:val>
                                        </p:tav>
                                        <p:tav tm="100000">
                                          <p:val>
                                            <p:strVal val="#ppt_h"/>
                                          </p:val>
                                        </p:tav>
                                      </p:tavLst>
                                    </p:anim>
                                    <p:animEffect transition="in" filter="fade">
                                      <p:cBhvr>
                                        <p:cTn id="110" dur="500"/>
                                        <p:tgtEl>
                                          <p:spTgt spid="18"/>
                                        </p:tgtEl>
                                      </p:cBhvr>
                                    </p:animEffect>
                                  </p:childTnLst>
                                </p:cTn>
                              </p:par>
                            </p:childTnLst>
                          </p:cTn>
                        </p:par>
                        <p:par>
                          <p:cTn id="111" fill="hold">
                            <p:stCondLst>
                              <p:cond delay="8200"/>
                            </p:stCondLst>
                            <p:childTnLst>
                              <p:par>
                                <p:cTn id="112" presetID="53" presetClass="entr" presetSubtype="16" fill="hold" grpId="0" nodeType="afterEffect">
                                  <p:stCondLst>
                                    <p:cond delay="0"/>
                                  </p:stCondLst>
                                  <p:iterate type="lt">
                                    <p:tmPct val="10000"/>
                                  </p:iterate>
                                  <p:childTnLst>
                                    <p:set>
                                      <p:cBhvr>
                                        <p:cTn id="113" dur="1" fill="hold">
                                          <p:stCondLst>
                                            <p:cond delay="0"/>
                                          </p:stCondLst>
                                        </p:cTn>
                                        <p:tgtEl>
                                          <p:spTgt spid="19"/>
                                        </p:tgtEl>
                                        <p:attrNameLst>
                                          <p:attrName>style.visibility</p:attrName>
                                        </p:attrNameLst>
                                      </p:cBhvr>
                                      <p:to>
                                        <p:strVal val="visible"/>
                                      </p:to>
                                    </p:set>
                                    <p:anim calcmode="lin" valueType="num">
                                      <p:cBhvr>
                                        <p:cTn id="114" dur="100" fill="hold"/>
                                        <p:tgtEl>
                                          <p:spTgt spid="19"/>
                                        </p:tgtEl>
                                        <p:attrNameLst>
                                          <p:attrName>ppt_w</p:attrName>
                                        </p:attrNameLst>
                                      </p:cBhvr>
                                      <p:tavLst>
                                        <p:tav tm="0">
                                          <p:val>
                                            <p:fltVal val="0"/>
                                          </p:val>
                                        </p:tav>
                                        <p:tav tm="100000">
                                          <p:val>
                                            <p:strVal val="#ppt_w"/>
                                          </p:val>
                                        </p:tav>
                                      </p:tavLst>
                                    </p:anim>
                                    <p:anim calcmode="lin" valueType="num">
                                      <p:cBhvr>
                                        <p:cTn id="115" dur="100" fill="hold"/>
                                        <p:tgtEl>
                                          <p:spTgt spid="19"/>
                                        </p:tgtEl>
                                        <p:attrNameLst>
                                          <p:attrName>ppt_h</p:attrName>
                                        </p:attrNameLst>
                                      </p:cBhvr>
                                      <p:tavLst>
                                        <p:tav tm="0">
                                          <p:val>
                                            <p:fltVal val="0"/>
                                          </p:val>
                                        </p:tav>
                                        <p:tav tm="100000">
                                          <p:val>
                                            <p:strVal val="#ppt_h"/>
                                          </p:val>
                                        </p:tav>
                                      </p:tavLst>
                                    </p:anim>
                                    <p:animEffect transition="in" filter="fade">
                                      <p:cBhvr>
                                        <p:cTn id="116" dur="100"/>
                                        <p:tgtEl>
                                          <p:spTgt spid="19"/>
                                        </p:tgtEl>
                                      </p:cBhvr>
                                    </p:animEffect>
                                  </p:childTnLst>
                                </p:cTn>
                              </p:par>
                            </p:childTnLst>
                          </p:cTn>
                        </p:par>
                        <p:par>
                          <p:cTn id="117" fill="hold">
                            <p:stCondLst>
                              <p:cond delay="9450"/>
                            </p:stCondLst>
                            <p:childTnLst>
                              <p:par>
                                <p:cTn id="118" presetID="53" presetClass="entr" presetSubtype="16" fill="hold" grpId="0" nodeType="afterEffect">
                                  <p:stCondLst>
                                    <p:cond delay="0"/>
                                  </p:stCondLst>
                                  <p:childTnLst>
                                    <p:set>
                                      <p:cBhvr>
                                        <p:cTn id="119" dur="1" fill="hold">
                                          <p:stCondLst>
                                            <p:cond delay="0"/>
                                          </p:stCondLst>
                                        </p:cTn>
                                        <p:tgtEl>
                                          <p:spTgt spid="13"/>
                                        </p:tgtEl>
                                        <p:attrNameLst>
                                          <p:attrName>style.visibility</p:attrName>
                                        </p:attrNameLst>
                                      </p:cBhvr>
                                      <p:to>
                                        <p:strVal val="visible"/>
                                      </p:to>
                                    </p:set>
                                    <p:anim calcmode="lin" valueType="num">
                                      <p:cBhvr>
                                        <p:cTn id="120" dur="500" fill="hold"/>
                                        <p:tgtEl>
                                          <p:spTgt spid="13"/>
                                        </p:tgtEl>
                                        <p:attrNameLst>
                                          <p:attrName>ppt_w</p:attrName>
                                        </p:attrNameLst>
                                      </p:cBhvr>
                                      <p:tavLst>
                                        <p:tav tm="0">
                                          <p:val>
                                            <p:fltVal val="0"/>
                                          </p:val>
                                        </p:tav>
                                        <p:tav tm="100000">
                                          <p:val>
                                            <p:strVal val="#ppt_w"/>
                                          </p:val>
                                        </p:tav>
                                      </p:tavLst>
                                    </p:anim>
                                    <p:anim calcmode="lin" valueType="num">
                                      <p:cBhvr>
                                        <p:cTn id="121" dur="500" fill="hold"/>
                                        <p:tgtEl>
                                          <p:spTgt spid="13"/>
                                        </p:tgtEl>
                                        <p:attrNameLst>
                                          <p:attrName>ppt_h</p:attrName>
                                        </p:attrNameLst>
                                      </p:cBhvr>
                                      <p:tavLst>
                                        <p:tav tm="0">
                                          <p:val>
                                            <p:fltVal val="0"/>
                                          </p:val>
                                        </p:tav>
                                        <p:tav tm="100000">
                                          <p:val>
                                            <p:strVal val="#ppt_h"/>
                                          </p:val>
                                        </p:tav>
                                      </p:tavLst>
                                    </p:anim>
                                    <p:animEffect transition="in" filter="fade">
                                      <p:cBhvr>
                                        <p:cTn id="122" dur="500"/>
                                        <p:tgtEl>
                                          <p:spTgt spid="13"/>
                                        </p:tgtEl>
                                      </p:cBhvr>
                                    </p:animEffect>
                                  </p:childTnLst>
                                </p:cTn>
                              </p:par>
                            </p:childTnLst>
                          </p:cTn>
                        </p:par>
                        <p:par>
                          <p:cTn id="123" fill="hold">
                            <p:stCondLst>
                              <p:cond delay="9950"/>
                            </p:stCondLst>
                            <p:childTnLst>
                              <p:par>
                                <p:cTn id="124" presetID="53" presetClass="entr" presetSubtype="16" fill="hold" grpId="0" nodeType="afterEffect">
                                  <p:stCondLst>
                                    <p:cond delay="0"/>
                                  </p:stCondLst>
                                  <p:childTnLst>
                                    <p:set>
                                      <p:cBhvr>
                                        <p:cTn id="125" dur="1" fill="hold">
                                          <p:stCondLst>
                                            <p:cond delay="0"/>
                                          </p:stCondLst>
                                        </p:cTn>
                                        <p:tgtEl>
                                          <p:spTgt spid="20"/>
                                        </p:tgtEl>
                                        <p:attrNameLst>
                                          <p:attrName>style.visibility</p:attrName>
                                        </p:attrNameLst>
                                      </p:cBhvr>
                                      <p:to>
                                        <p:strVal val="visible"/>
                                      </p:to>
                                    </p:set>
                                    <p:anim calcmode="lin" valueType="num">
                                      <p:cBhvr>
                                        <p:cTn id="126" dur="500" fill="hold"/>
                                        <p:tgtEl>
                                          <p:spTgt spid="20"/>
                                        </p:tgtEl>
                                        <p:attrNameLst>
                                          <p:attrName>ppt_w</p:attrName>
                                        </p:attrNameLst>
                                      </p:cBhvr>
                                      <p:tavLst>
                                        <p:tav tm="0">
                                          <p:val>
                                            <p:fltVal val="0"/>
                                          </p:val>
                                        </p:tav>
                                        <p:tav tm="100000">
                                          <p:val>
                                            <p:strVal val="#ppt_w"/>
                                          </p:val>
                                        </p:tav>
                                      </p:tavLst>
                                    </p:anim>
                                    <p:anim calcmode="lin" valueType="num">
                                      <p:cBhvr>
                                        <p:cTn id="127" dur="500" fill="hold"/>
                                        <p:tgtEl>
                                          <p:spTgt spid="20"/>
                                        </p:tgtEl>
                                        <p:attrNameLst>
                                          <p:attrName>ppt_h</p:attrName>
                                        </p:attrNameLst>
                                      </p:cBhvr>
                                      <p:tavLst>
                                        <p:tav tm="0">
                                          <p:val>
                                            <p:fltVal val="0"/>
                                          </p:val>
                                        </p:tav>
                                        <p:tav tm="100000">
                                          <p:val>
                                            <p:strVal val="#ppt_h"/>
                                          </p:val>
                                        </p:tav>
                                      </p:tavLst>
                                    </p:anim>
                                    <p:animEffect transition="in" filter="fade">
                                      <p:cBhvr>
                                        <p:cTn id="128" dur="500"/>
                                        <p:tgtEl>
                                          <p:spTgt spid="20"/>
                                        </p:tgtEl>
                                      </p:cBhvr>
                                    </p:animEffect>
                                  </p:childTnLst>
                                </p:cTn>
                              </p:par>
                            </p:childTnLst>
                          </p:cTn>
                        </p:par>
                        <p:par>
                          <p:cTn id="129" fill="hold">
                            <p:stCondLst>
                              <p:cond delay="10450"/>
                            </p:stCondLst>
                            <p:childTnLst>
                              <p:par>
                                <p:cTn id="130" presetID="53" presetClass="entr" presetSubtype="16" fill="hold" grpId="0" nodeType="afterEffect">
                                  <p:stCondLst>
                                    <p:cond delay="0"/>
                                  </p:stCondLst>
                                  <p:iterate type="lt">
                                    <p:tmPct val="10000"/>
                                  </p:iterate>
                                  <p:childTnLst>
                                    <p:set>
                                      <p:cBhvr>
                                        <p:cTn id="131" dur="1" fill="hold">
                                          <p:stCondLst>
                                            <p:cond delay="0"/>
                                          </p:stCondLst>
                                        </p:cTn>
                                        <p:tgtEl>
                                          <p:spTgt spid="21"/>
                                        </p:tgtEl>
                                        <p:attrNameLst>
                                          <p:attrName>style.visibility</p:attrName>
                                        </p:attrNameLst>
                                      </p:cBhvr>
                                      <p:to>
                                        <p:strVal val="visible"/>
                                      </p:to>
                                    </p:set>
                                    <p:anim calcmode="lin" valueType="num">
                                      <p:cBhvr>
                                        <p:cTn id="132" dur="100" fill="hold"/>
                                        <p:tgtEl>
                                          <p:spTgt spid="21"/>
                                        </p:tgtEl>
                                        <p:attrNameLst>
                                          <p:attrName>ppt_w</p:attrName>
                                        </p:attrNameLst>
                                      </p:cBhvr>
                                      <p:tavLst>
                                        <p:tav tm="0">
                                          <p:val>
                                            <p:fltVal val="0"/>
                                          </p:val>
                                        </p:tav>
                                        <p:tav tm="100000">
                                          <p:val>
                                            <p:strVal val="#ppt_w"/>
                                          </p:val>
                                        </p:tav>
                                      </p:tavLst>
                                    </p:anim>
                                    <p:anim calcmode="lin" valueType="num">
                                      <p:cBhvr>
                                        <p:cTn id="133" dur="100" fill="hold"/>
                                        <p:tgtEl>
                                          <p:spTgt spid="21"/>
                                        </p:tgtEl>
                                        <p:attrNameLst>
                                          <p:attrName>ppt_h</p:attrName>
                                        </p:attrNameLst>
                                      </p:cBhvr>
                                      <p:tavLst>
                                        <p:tav tm="0">
                                          <p:val>
                                            <p:fltVal val="0"/>
                                          </p:val>
                                        </p:tav>
                                        <p:tav tm="100000">
                                          <p:val>
                                            <p:strVal val="#ppt_h"/>
                                          </p:val>
                                        </p:tav>
                                      </p:tavLst>
                                    </p:anim>
                                    <p:animEffect transition="in" filter="fade">
                                      <p:cBhvr>
                                        <p:cTn id="134" dur="1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4" grpId="1" animBg="1"/>
      <p:bldP spid="4" grpId="2" animBg="1"/>
      <p:bldP spid="5" grpId="0" animBg="1"/>
      <p:bldP spid="6" grpId="0" animBg="1"/>
      <p:bldP spid="7" grpId="0" animBg="1"/>
      <p:bldP spid="8" grpId="0" animBg="1"/>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L-Shape 58"/>
          <p:cNvSpPr/>
          <p:nvPr/>
        </p:nvSpPr>
        <p:spPr bwMode="auto">
          <a:xfrm rot="16200000" flipH="1">
            <a:off x="8873457" y="990287"/>
            <a:ext cx="1390952" cy="2310994"/>
          </a:xfrm>
          <a:prstGeom prst="corner">
            <a:avLst>
              <a:gd name="adj1" fmla="val 16120"/>
              <a:gd name="adj2" fmla="val 16110"/>
            </a:avLst>
          </a:prstGeom>
          <a:solidFill>
            <a:schemeClr val="accent4"/>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 name="L-Shape 60"/>
          <p:cNvSpPr/>
          <p:nvPr/>
        </p:nvSpPr>
        <p:spPr bwMode="auto">
          <a:xfrm rot="16200000" flipH="1">
            <a:off x="6558169" y="1977046"/>
            <a:ext cx="1390951" cy="2310994"/>
          </a:xfrm>
          <a:prstGeom prst="corner">
            <a:avLst>
              <a:gd name="adj1" fmla="val 16120"/>
              <a:gd name="adj2" fmla="val 16110"/>
            </a:avLst>
          </a:prstGeom>
          <a:solidFill>
            <a:schemeClr val="accent3"/>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6" name="L-Shape 62"/>
          <p:cNvSpPr/>
          <p:nvPr/>
        </p:nvSpPr>
        <p:spPr bwMode="auto">
          <a:xfrm rot="16200000" flipH="1">
            <a:off x="1927591" y="3950562"/>
            <a:ext cx="1390952" cy="2310994"/>
          </a:xfrm>
          <a:prstGeom prst="corner">
            <a:avLst>
              <a:gd name="adj1" fmla="val 16120"/>
              <a:gd name="adj2" fmla="val 16110"/>
            </a:avLst>
          </a:pr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7" name="L-Shape 68"/>
          <p:cNvSpPr/>
          <p:nvPr/>
        </p:nvSpPr>
        <p:spPr bwMode="auto">
          <a:xfrm rot="16200000" flipH="1">
            <a:off x="4242880" y="2963804"/>
            <a:ext cx="1390951" cy="2310994"/>
          </a:xfrm>
          <a:prstGeom prst="corner">
            <a:avLst>
              <a:gd name="adj1" fmla="val 16120"/>
              <a:gd name="adj2" fmla="val 16110"/>
            </a:avLst>
          </a:prstGeom>
          <a:solidFill>
            <a:schemeClr val="accent2"/>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8" name="文本框 7"/>
          <p:cNvSpPr txBox="1"/>
          <p:nvPr/>
        </p:nvSpPr>
        <p:spPr>
          <a:xfrm>
            <a:off x="1609317" y="4707899"/>
            <a:ext cx="1868803" cy="138499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在这里输入您的文字内容，或者将您的文字复制在这里，在这里输入您的文字内容，或者将您的文字复制在这里</a:t>
            </a:r>
            <a:endParaRPr lang="zh-CN" altLang="en-US" sz="1400" dirty="0"/>
          </a:p>
        </p:txBody>
      </p:sp>
      <p:sp>
        <p:nvSpPr>
          <p:cNvPr id="9" name="文本框 8"/>
          <p:cNvSpPr txBox="1"/>
          <p:nvPr/>
        </p:nvSpPr>
        <p:spPr>
          <a:xfrm>
            <a:off x="1633067" y="3947498"/>
            <a:ext cx="2122376"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10" name="文本框 9"/>
          <p:cNvSpPr txBox="1"/>
          <p:nvPr/>
        </p:nvSpPr>
        <p:spPr>
          <a:xfrm>
            <a:off x="3944062" y="3718085"/>
            <a:ext cx="1868803" cy="138499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在这里输入您的文字内容，或者将您的文字复制在这里，在这里输入您的文字内容，或者将您的文字复制在这里</a:t>
            </a:r>
            <a:endParaRPr lang="zh-CN" altLang="en-US" sz="1400" dirty="0"/>
          </a:p>
        </p:txBody>
      </p:sp>
      <p:sp>
        <p:nvSpPr>
          <p:cNvPr id="11" name="文本框 10"/>
          <p:cNvSpPr txBox="1"/>
          <p:nvPr/>
        </p:nvSpPr>
        <p:spPr>
          <a:xfrm>
            <a:off x="3967812" y="2957684"/>
            <a:ext cx="2126041"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12" name="文本框 11"/>
          <p:cNvSpPr txBox="1"/>
          <p:nvPr/>
        </p:nvSpPr>
        <p:spPr>
          <a:xfrm>
            <a:off x="6255057" y="2732432"/>
            <a:ext cx="1868803" cy="138499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在这里输入您的文字内容，或者将您的文字复制在这里，在这里输入您的文字内容，或者将您的文字复制在这里</a:t>
            </a:r>
            <a:endParaRPr lang="zh-CN" altLang="en-US" sz="1400" dirty="0"/>
          </a:p>
        </p:txBody>
      </p:sp>
      <p:sp>
        <p:nvSpPr>
          <p:cNvPr id="13" name="文本框 12"/>
          <p:cNvSpPr txBox="1"/>
          <p:nvPr/>
        </p:nvSpPr>
        <p:spPr>
          <a:xfrm>
            <a:off x="6278807" y="1972031"/>
            <a:ext cx="2130335"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14" name="文本框 13"/>
          <p:cNvSpPr txBox="1"/>
          <p:nvPr/>
        </p:nvSpPr>
        <p:spPr>
          <a:xfrm>
            <a:off x="8563517" y="1739349"/>
            <a:ext cx="1868803" cy="138499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在这里输入您的文字内容，或者将您的文字复制在这里，在这里输入您的文字内容，或者将您的文字复制在这里</a:t>
            </a:r>
            <a:endParaRPr lang="zh-CN" altLang="en-US" sz="1400" dirty="0"/>
          </a:p>
        </p:txBody>
      </p:sp>
      <p:sp>
        <p:nvSpPr>
          <p:cNvPr id="15" name="文本框 14"/>
          <p:cNvSpPr txBox="1"/>
          <p:nvPr/>
        </p:nvSpPr>
        <p:spPr>
          <a:xfrm>
            <a:off x="8587267" y="978948"/>
            <a:ext cx="2137163"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16" name="Freeform 5"/>
          <p:cNvSpPr>
            <a:spLocks noEditPoints="1"/>
          </p:cNvSpPr>
          <p:nvPr/>
        </p:nvSpPr>
        <p:spPr bwMode="auto">
          <a:xfrm>
            <a:off x="3041314" y="1657055"/>
            <a:ext cx="449704" cy="448757"/>
          </a:xfrm>
          <a:custGeom>
            <a:avLst/>
            <a:gdLst>
              <a:gd name="T0" fmla="*/ 2070 w 4140"/>
              <a:gd name="T1" fmla="*/ 0 h 4140"/>
              <a:gd name="T2" fmla="*/ 3534 w 4140"/>
              <a:gd name="T3" fmla="*/ 606 h 4140"/>
              <a:gd name="T4" fmla="*/ 4140 w 4140"/>
              <a:gd name="T5" fmla="*/ 2070 h 4140"/>
              <a:gd name="T6" fmla="*/ 3534 w 4140"/>
              <a:gd name="T7" fmla="*/ 3534 h 4140"/>
              <a:gd name="T8" fmla="*/ 2070 w 4140"/>
              <a:gd name="T9" fmla="*/ 4140 h 4140"/>
              <a:gd name="T10" fmla="*/ 607 w 4140"/>
              <a:gd name="T11" fmla="*/ 3534 h 4140"/>
              <a:gd name="T12" fmla="*/ 0 w 4140"/>
              <a:gd name="T13" fmla="*/ 2070 h 4140"/>
              <a:gd name="T14" fmla="*/ 607 w 4140"/>
              <a:gd name="T15" fmla="*/ 606 h 4140"/>
              <a:gd name="T16" fmla="*/ 2070 w 4140"/>
              <a:gd name="T17" fmla="*/ 0 h 4140"/>
              <a:gd name="T18" fmla="*/ 2685 w 4140"/>
              <a:gd name="T19" fmla="*/ 1455 h 4140"/>
              <a:gd name="T20" fmla="*/ 2070 w 4140"/>
              <a:gd name="T21" fmla="*/ 1200 h 4140"/>
              <a:gd name="T22" fmla="*/ 1455 w 4140"/>
              <a:gd name="T23" fmla="*/ 1455 h 4140"/>
              <a:gd name="T24" fmla="*/ 1200 w 4140"/>
              <a:gd name="T25" fmla="*/ 2070 h 4140"/>
              <a:gd name="T26" fmla="*/ 1455 w 4140"/>
              <a:gd name="T27" fmla="*/ 2685 h 4140"/>
              <a:gd name="T28" fmla="*/ 2070 w 4140"/>
              <a:gd name="T29" fmla="*/ 2940 h 4140"/>
              <a:gd name="T30" fmla="*/ 2685 w 4140"/>
              <a:gd name="T31" fmla="*/ 2685 h 4140"/>
              <a:gd name="T32" fmla="*/ 2940 w 4140"/>
              <a:gd name="T33" fmla="*/ 2070 h 4140"/>
              <a:gd name="T34" fmla="*/ 2685 w 4140"/>
              <a:gd name="T35" fmla="*/ 1455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40" h="4140">
                <a:moveTo>
                  <a:pt x="2070" y="0"/>
                </a:moveTo>
                <a:cubicBezTo>
                  <a:pt x="2642" y="0"/>
                  <a:pt x="3159" y="232"/>
                  <a:pt x="3534" y="606"/>
                </a:cubicBezTo>
                <a:cubicBezTo>
                  <a:pt x="3909" y="981"/>
                  <a:pt x="4140" y="1499"/>
                  <a:pt x="4140" y="2070"/>
                </a:cubicBezTo>
                <a:cubicBezTo>
                  <a:pt x="4140" y="2642"/>
                  <a:pt x="3909" y="3159"/>
                  <a:pt x="3534" y="3534"/>
                </a:cubicBezTo>
                <a:cubicBezTo>
                  <a:pt x="3159" y="3908"/>
                  <a:pt x="2642" y="4140"/>
                  <a:pt x="2070" y="4140"/>
                </a:cubicBezTo>
                <a:cubicBezTo>
                  <a:pt x="1499" y="4140"/>
                  <a:pt x="981" y="3908"/>
                  <a:pt x="607" y="3534"/>
                </a:cubicBezTo>
                <a:cubicBezTo>
                  <a:pt x="232" y="3159"/>
                  <a:pt x="0" y="2642"/>
                  <a:pt x="0" y="2070"/>
                </a:cubicBezTo>
                <a:cubicBezTo>
                  <a:pt x="0" y="1499"/>
                  <a:pt x="232" y="981"/>
                  <a:pt x="607" y="606"/>
                </a:cubicBezTo>
                <a:cubicBezTo>
                  <a:pt x="981" y="232"/>
                  <a:pt x="1499" y="0"/>
                  <a:pt x="2070" y="0"/>
                </a:cubicBezTo>
                <a:close/>
                <a:moveTo>
                  <a:pt x="2685" y="1455"/>
                </a:moveTo>
                <a:cubicBezTo>
                  <a:pt x="2528" y="1297"/>
                  <a:pt x="2310" y="1200"/>
                  <a:pt x="2070" y="1200"/>
                </a:cubicBezTo>
                <a:cubicBezTo>
                  <a:pt x="1830" y="1200"/>
                  <a:pt x="1612" y="1297"/>
                  <a:pt x="1455" y="1455"/>
                </a:cubicBezTo>
                <a:cubicBezTo>
                  <a:pt x="1298" y="1612"/>
                  <a:pt x="1200" y="1830"/>
                  <a:pt x="1200" y="2070"/>
                </a:cubicBezTo>
                <a:cubicBezTo>
                  <a:pt x="1200" y="2310"/>
                  <a:pt x="1298" y="2528"/>
                  <a:pt x="1455" y="2685"/>
                </a:cubicBezTo>
                <a:cubicBezTo>
                  <a:pt x="1612" y="2843"/>
                  <a:pt x="1830" y="2940"/>
                  <a:pt x="2070" y="2940"/>
                </a:cubicBezTo>
                <a:cubicBezTo>
                  <a:pt x="2310" y="2940"/>
                  <a:pt x="2528" y="2843"/>
                  <a:pt x="2685" y="2685"/>
                </a:cubicBezTo>
                <a:cubicBezTo>
                  <a:pt x="2843" y="2528"/>
                  <a:pt x="2940" y="2310"/>
                  <a:pt x="2940" y="2070"/>
                </a:cubicBezTo>
                <a:cubicBezTo>
                  <a:pt x="2940" y="1830"/>
                  <a:pt x="2843" y="1612"/>
                  <a:pt x="2685" y="1455"/>
                </a:cubicBezTo>
                <a:close/>
              </a:path>
            </a:pathLst>
          </a:custGeom>
          <a:solidFill>
            <a:schemeClr val="accent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p>
        </p:txBody>
      </p:sp>
      <p:sp>
        <p:nvSpPr>
          <p:cNvPr id="17" name="Freeform 6"/>
          <p:cNvSpPr>
            <a:spLocks/>
          </p:cNvSpPr>
          <p:nvPr/>
        </p:nvSpPr>
        <p:spPr bwMode="auto">
          <a:xfrm>
            <a:off x="2197348" y="1565598"/>
            <a:ext cx="969069" cy="1181364"/>
          </a:xfrm>
          <a:custGeom>
            <a:avLst/>
            <a:gdLst>
              <a:gd name="T0" fmla="*/ 1123 w 8917"/>
              <a:gd name="T1" fmla="*/ 5709 h 10898"/>
              <a:gd name="T2" fmla="*/ 281 w 8917"/>
              <a:gd name="T3" fmla="*/ 5777 h 10898"/>
              <a:gd name="T4" fmla="*/ 213 w 8917"/>
              <a:gd name="T5" fmla="*/ 4935 h 10898"/>
              <a:gd name="T6" fmla="*/ 8609 w 8917"/>
              <a:gd name="T7" fmla="*/ 5602 h 10898"/>
              <a:gd name="T8" fmla="*/ 8917 w 8917"/>
              <a:gd name="T9" fmla="*/ 6005 h 10898"/>
              <a:gd name="T10" fmla="*/ 8567 w 8917"/>
              <a:gd name="T11" fmla="*/ 6375 h 10898"/>
              <a:gd name="T12" fmla="*/ 4524 w 8917"/>
              <a:gd name="T13" fmla="*/ 10648 h 10898"/>
              <a:gd name="T14" fmla="*/ 3680 w 8917"/>
              <a:gd name="T15" fmla="*/ 10671 h 10898"/>
              <a:gd name="T16" fmla="*/ 3657 w 8917"/>
              <a:gd name="T17" fmla="*/ 9827 h 10898"/>
              <a:gd name="T18" fmla="*/ 7339 w 8917"/>
              <a:gd name="T19" fmla="*/ 5936 h 10898"/>
              <a:gd name="T20" fmla="*/ 1123 w 8917"/>
              <a:gd name="T21" fmla="*/ 5709 h 10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17" h="10898">
                <a:moveTo>
                  <a:pt x="1123" y="5709"/>
                </a:moveTo>
                <a:cubicBezTo>
                  <a:pt x="909" y="5960"/>
                  <a:pt x="532" y="5990"/>
                  <a:pt x="281" y="5777"/>
                </a:cubicBezTo>
                <a:cubicBezTo>
                  <a:pt x="30" y="5563"/>
                  <a:pt x="0" y="5186"/>
                  <a:pt x="213" y="4935"/>
                </a:cubicBezTo>
                <a:cubicBezTo>
                  <a:pt x="225" y="4921"/>
                  <a:pt x="4318" y="0"/>
                  <a:pt x="8609" y="5602"/>
                </a:cubicBezTo>
                <a:lnTo>
                  <a:pt x="8917" y="6005"/>
                </a:lnTo>
                <a:lnTo>
                  <a:pt x="8567" y="6375"/>
                </a:lnTo>
                <a:lnTo>
                  <a:pt x="4524" y="10648"/>
                </a:lnTo>
                <a:cubicBezTo>
                  <a:pt x="4297" y="10887"/>
                  <a:pt x="3920" y="10898"/>
                  <a:pt x="3680" y="10671"/>
                </a:cubicBezTo>
                <a:cubicBezTo>
                  <a:pt x="3441" y="10445"/>
                  <a:pt x="3430" y="10067"/>
                  <a:pt x="3657" y="9827"/>
                </a:cubicBezTo>
                <a:lnTo>
                  <a:pt x="7339" y="5936"/>
                </a:lnTo>
                <a:cubicBezTo>
                  <a:pt x="4082" y="2149"/>
                  <a:pt x="1131" y="5698"/>
                  <a:pt x="1123" y="5709"/>
                </a:cubicBezTo>
                <a:close/>
              </a:path>
            </a:pathLst>
          </a:custGeom>
          <a:solidFill>
            <a:schemeClr val="accent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p>
        </p:txBody>
      </p:sp>
      <p:sp>
        <p:nvSpPr>
          <p:cNvPr id="18" name="Freeform 7"/>
          <p:cNvSpPr>
            <a:spLocks/>
          </p:cNvSpPr>
          <p:nvPr/>
        </p:nvSpPr>
        <p:spPr bwMode="auto">
          <a:xfrm>
            <a:off x="2350408" y="2088279"/>
            <a:ext cx="513203" cy="1448627"/>
          </a:xfrm>
          <a:custGeom>
            <a:avLst/>
            <a:gdLst>
              <a:gd name="T0" fmla="*/ 3659 w 4726"/>
              <a:gd name="T1" fmla="*/ 223 h 13369"/>
              <a:gd name="T2" fmla="*/ 4503 w 4726"/>
              <a:gd name="T3" fmla="*/ 261 h 13369"/>
              <a:gd name="T4" fmla="*/ 4466 w 4726"/>
              <a:gd name="T5" fmla="*/ 1104 h 13369"/>
              <a:gd name="T6" fmla="*/ 2074 w 4726"/>
              <a:gd name="T7" fmla="*/ 3295 h 13369"/>
              <a:gd name="T8" fmla="*/ 1225 w 4726"/>
              <a:gd name="T9" fmla="*/ 4658 h 13369"/>
              <a:gd name="T10" fmla="*/ 2112 w 4726"/>
              <a:gd name="T11" fmla="*/ 6320 h 13369"/>
              <a:gd name="T12" fmla="*/ 4206 w 4726"/>
              <a:gd name="T13" fmla="*/ 11721 h 13369"/>
              <a:gd name="T14" fmla="*/ 4203 w 4726"/>
              <a:gd name="T15" fmla="*/ 12769 h 13369"/>
              <a:gd name="T16" fmla="*/ 3603 w 4726"/>
              <a:gd name="T17" fmla="*/ 13369 h 13369"/>
              <a:gd name="T18" fmla="*/ 3003 w 4726"/>
              <a:gd name="T19" fmla="*/ 12769 h 13369"/>
              <a:gd name="T20" fmla="*/ 3011 w 4726"/>
              <a:gd name="T21" fmla="*/ 11716 h 13369"/>
              <a:gd name="T22" fmla="*/ 1235 w 4726"/>
              <a:gd name="T23" fmla="*/ 7136 h 13369"/>
              <a:gd name="T24" fmla="*/ 30 w 4726"/>
              <a:gd name="T25" fmla="*/ 4616 h 13369"/>
              <a:gd name="T26" fmla="*/ 1268 w 4726"/>
              <a:gd name="T27" fmla="*/ 2414 h 13369"/>
              <a:gd name="T28" fmla="*/ 3659 w 4726"/>
              <a:gd name="T29" fmla="*/ 223 h 1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26" h="13369">
                <a:moveTo>
                  <a:pt x="3659" y="223"/>
                </a:moveTo>
                <a:cubicBezTo>
                  <a:pt x="3903" y="0"/>
                  <a:pt x="4281" y="17"/>
                  <a:pt x="4503" y="261"/>
                </a:cubicBezTo>
                <a:cubicBezTo>
                  <a:pt x="4726" y="504"/>
                  <a:pt x="4709" y="882"/>
                  <a:pt x="4466" y="1104"/>
                </a:cubicBezTo>
                <a:lnTo>
                  <a:pt x="2074" y="3295"/>
                </a:lnTo>
                <a:cubicBezTo>
                  <a:pt x="1544" y="3780"/>
                  <a:pt x="1242" y="4219"/>
                  <a:pt x="1225" y="4658"/>
                </a:cubicBezTo>
                <a:cubicBezTo>
                  <a:pt x="1208" y="5113"/>
                  <a:pt x="1484" y="5645"/>
                  <a:pt x="2112" y="6320"/>
                </a:cubicBezTo>
                <a:cubicBezTo>
                  <a:pt x="4230" y="8594"/>
                  <a:pt x="4229" y="8769"/>
                  <a:pt x="4206" y="11721"/>
                </a:cubicBezTo>
                <a:cubicBezTo>
                  <a:pt x="4205" y="11891"/>
                  <a:pt x="4203" y="12080"/>
                  <a:pt x="4203" y="12769"/>
                </a:cubicBezTo>
                <a:cubicBezTo>
                  <a:pt x="4203" y="13100"/>
                  <a:pt x="3935" y="13369"/>
                  <a:pt x="3603" y="13369"/>
                </a:cubicBezTo>
                <a:cubicBezTo>
                  <a:pt x="3272" y="13369"/>
                  <a:pt x="3003" y="13100"/>
                  <a:pt x="3003" y="12769"/>
                </a:cubicBezTo>
                <a:cubicBezTo>
                  <a:pt x="3003" y="12680"/>
                  <a:pt x="3007" y="12173"/>
                  <a:pt x="3011" y="11716"/>
                </a:cubicBezTo>
                <a:cubicBezTo>
                  <a:pt x="3030" y="9212"/>
                  <a:pt x="3031" y="9064"/>
                  <a:pt x="1235" y="7136"/>
                </a:cubicBezTo>
                <a:cubicBezTo>
                  <a:pt x="375" y="6211"/>
                  <a:pt x="0" y="5401"/>
                  <a:pt x="30" y="4616"/>
                </a:cubicBezTo>
                <a:cubicBezTo>
                  <a:pt x="60" y="3815"/>
                  <a:pt x="501" y="3116"/>
                  <a:pt x="1268" y="2414"/>
                </a:cubicBezTo>
                <a:lnTo>
                  <a:pt x="3659" y="223"/>
                </a:lnTo>
                <a:close/>
              </a:path>
            </a:pathLst>
          </a:custGeom>
          <a:solidFill>
            <a:schemeClr val="accent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p>
        </p:txBody>
      </p:sp>
      <p:sp>
        <p:nvSpPr>
          <p:cNvPr id="19" name="Freeform 8"/>
          <p:cNvSpPr>
            <a:spLocks/>
          </p:cNvSpPr>
          <p:nvPr/>
        </p:nvSpPr>
        <p:spPr bwMode="auto">
          <a:xfrm>
            <a:off x="1736744" y="2839840"/>
            <a:ext cx="720285" cy="426485"/>
          </a:xfrm>
          <a:custGeom>
            <a:avLst/>
            <a:gdLst>
              <a:gd name="T0" fmla="*/ 354 w 6628"/>
              <a:gd name="T1" fmla="*/ 1922 h 3936"/>
              <a:gd name="T2" fmla="*/ 181 w 6628"/>
              <a:gd name="T3" fmla="*/ 1093 h 3936"/>
              <a:gd name="T4" fmla="*/ 1010 w 6628"/>
              <a:gd name="T5" fmla="*/ 919 h 3936"/>
              <a:gd name="T6" fmla="*/ 5555 w 6628"/>
              <a:gd name="T7" fmla="*/ 227 h 3936"/>
              <a:gd name="T8" fmla="*/ 6401 w 6628"/>
              <a:gd name="T9" fmla="*/ 252 h 3936"/>
              <a:gd name="T10" fmla="*/ 6376 w 6628"/>
              <a:gd name="T11" fmla="*/ 1099 h 3936"/>
              <a:gd name="T12" fmla="*/ 354 w 6628"/>
              <a:gd name="T13" fmla="*/ 1922 h 3936"/>
            </a:gdLst>
            <a:ahLst/>
            <a:cxnLst>
              <a:cxn ang="0">
                <a:pos x="T0" y="T1"/>
              </a:cxn>
              <a:cxn ang="0">
                <a:pos x="T2" y="T3"/>
              </a:cxn>
              <a:cxn ang="0">
                <a:pos x="T4" y="T5"/>
              </a:cxn>
              <a:cxn ang="0">
                <a:pos x="T6" y="T7"/>
              </a:cxn>
              <a:cxn ang="0">
                <a:pos x="T8" y="T9"/>
              </a:cxn>
              <a:cxn ang="0">
                <a:pos x="T10" y="T11"/>
              </a:cxn>
              <a:cxn ang="0">
                <a:pos x="T12" y="T13"/>
              </a:cxn>
            </a:cxnLst>
            <a:rect l="0" t="0" r="r" b="b"/>
            <a:pathLst>
              <a:path w="6628" h="3936">
                <a:moveTo>
                  <a:pt x="354" y="1922"/>
                </a:moveTo>
                <a:cubicBezTo>
                  <a:pt x="77" y="1741"/>
                  <a:pt x="0" y="1370"/>
                  <a:pt x="181" y="1093"/>
                </a:cubicBezTo>
                <a:cubicBezTo>
                  <a:pt x="362" y="816"/>
                  <a:pt x="733" y="738"/>
                  <a:pt x="1010" y="919"/>
                </a:cubicBezTo>
                <a:cubicBezTo>
                  <a:pt x="1017" y="923"/>
                  <a:pt x="3227" y="2410"/>
                  <a:pt x="5555" y="227"/>
                </a:cubicBezTo>
                <a:cubicBezTo>
                  <a:pt x="5796" y="0"/>
                  <a:pt x="6175" y="12"/>
                  <a:pt x="6401" y="252"/>
                </a:cubicBezTo>
                <a:cubicBezTo>
                  <a:pt x="6628" y="493"/>
                  <a:pt x="6616" y="872"/>
                  <a:pt x="6376" y="1099"/>
                </a:cubicBezTo>
                <a:cubicBezTo>
                  <a:pt x="3351" y="3936"/>
                  <a:pt x="363" y="1928"/>
                  <a:pt x="354" y="1922"/>
                </a:cubicBezTo>
                <a:close/>
              </a:path>
            </a:pathLst>
          </a:custGeom>
          <a:solidFill>
            <a:schemeClr val="accent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p>
        </p:txBody>
      </p:sp>
      <p:sp>
        <p:nvSpPr>
          <p:cNvPr id="20" name="Freeform 9"/>
          <p:cNvSpPr>
            <a:spLocks/>
          </p:cNvSpPr>
          <p:nvPr/>
        </p:nvSpPr>
        <p:spPr bwMode="auto">
          <a:xfrm>
            <a:off x="3124715" y="2257926"/>
            <a:ext cx="641149" cy="399948"/>
          </a:xfrm>
          <a:custGeom>
            <a:avLst/>
            <a:gdLst>
              <a:gd name="T0" fmla="*/ 185 w 5902"/>
              <a:gd name="T1" fmla="*/ 1017 h 3689"/>
              <a:gd name="T2" fmla="*/ 347 w 5902"/>
              <a:gd name="T3" fmla="*/ 185 h 3689"/>
              <a:gd name="T4" fmla="*/ 1179 w 5902"/>
              <a:gd name="T5" fmla="*/ 346 h 3689"/>
              <a:gd name="T6" fmla="*/ 5045 w 5902"/>
              <a:gd name="T7" fmla="*/ 1421 h 3689"/>
              <a:gd name="T8" fmla="*/ 5799 w 5902"/>
              <a:gd name="T9" fmla="*/ 1806 h 3689"/>
              <a:gd name="T10" fmla="*/ 5415 w 5902"/>
              <a:gd name="T11" fmla="*/ 2560 h 3689"/>
              <a:gd name="T12" fmla="*/ 185 w 5902"/>
              <a:gd name="T13" fmla="*/ 1017 h 3689"/>
            </a:gdLst>
            <a:ahLst/>
            <a:cxnLst>
              <a:cxn ang="0">
                <a:pos x="T0" y="T1"/>
              </a:cxn>
              <a:cxn ang="0">
                <a:pos x="T2" y="T3"/>
              </a:cxn>
              <a:cxn ang="0">
                <a:pos x="T4" y="T5"/>
              </a:cxn>
              <a:cxn ang="0">
                <a:pos x="T6" y="T7"/>
              </a:cxn>
              <a:cxn ang="0">
                <a:pos x="T8" y="T9"/>
              </a:cxn>
              <a:cxn ang="0">
                <a:pos x="T10" y="T11"/>
              </a:cxn>
              <a:cxn ang="0">
                <a:pos x="T12" y="T13"/>
              </a:cxn>
            </a:cxnLst>
            <a:rect l="0" t="0" r="r" b="b"/>
            <a:pathLst>
              <a:path w="5902" h="3689">
                <a:moveTo>
                  <a:pt x="185" y="1017"/>
                </a:moveTo>
                <a:cubicBezTo>
                  <a:pt x="0" y="742"/>
                  <a:pt x="72" y="370"/>
                  <a:pt x="347" y="185"/>
                </a:cubicBezTo>
                <a:cubicBezTo>
                  <a:pt x="621" y="0"/>
                  <a:pt x="993" y="72"/>
                  <a:pt x="1179" y="346"/>
                </a:cubicBezTo>
                <a:cubicBezTo>
                  <a:pt x="1182" y="352"/>
                  <a:pt x="2446" y="2268"/>
                  <a:pt x="5045" y="1421"/>
                </a:cubicBezTo>
                <a:cubicBezTo>
                  <a:pt x="5359" y="1319"/>
                  <a:pt x="5697" y="1491"/>
                  <a:pt x="5799" y="1806"/>
                </a:cubicBezTo>
                <a:cubicBezTo>
                  <a:pt x="5902" y="2120"/>
                  <a:pt x="5729" y="2458"/>
                  <a:pt x="5415" y="2560"/>
                </a:cubicBezTo>
                <a:cubicBezTo>
                  <a:pt x="1949" y="3689"/>
                  <a:pt x="190" y="1024"/>
                  <a:pt x="185" y="1017"/>
                </a:cubicBezTo>
                <a:close/>
              </a:path>
            </a:pathLst>
          </a:custGeom>
          <a:solidFill>
            <a:schemeClr val="accent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p>
        </p:txBody>
      </p:sp>
      <p:sp>
        <p:nvSpPr>
          <p:cNvPr id="21" name="矩形 20"/>
          <p:cNvSpPr/>
          <p:nvPr/>
        </p:nvSpPr>
        <p:spPr>
          <a:xfrm>
            <a:off x="6066508" y="5468815"/>
            <a:ext cx="4944030" cy="523220"/>
          </a:xfrm>
          <a:prstGeom prst="rect">
            <a:avLst/>
          </a:prstGeom>
        </p:spPr>
        <p:txBody>
          <a:bodyPr wrap="square">
            <a:spAutoFit/>
          </a:bodyPr>
          <a:lstStyle/>
          <a:p>
            <a:pPr algn="just"/>
            <a:r>
              <a:rPr lang="zh-CN" altLang="en-US" sz="1400" b="1"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a:t>
            </a:r>
          </a:p>
        </p:txBody>
      </p:sp>
    </p:spTree>
    <p:extLst>
      <p:ext uri="{BB962C8B-B14F-4D97-AF65-F5344CB8AC3E}">
        <p14:creationId xmlns:p14="http://schemas.microsoft.com/office/powerpoint/2010/main" val="25965945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20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40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60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par>
                          <p:cTn id="36" fill="hold">
                            <p:stCondLst>
                              <p:cond delay="2100"/>
                            </p:stCondLst>
                            <p:childTnLst>
                              <p:par>
                                <p:cTn id="37" presetID="21" presetClass="entr" presetSubtype="1"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heel(1)">
                                      <p:cBhvr>
                                        <p:cTn id="39" dur="500"/>
                                        <p:tgtEl>
                                          <p:spTgt spid="16"/>
                                        </p:tgtEl>
                                      </p:cBhvr>
                                    </p:animEffect>
                                  </p:childTnLst>
                                </p:cTn>
                              </p:par>
                            </p:childTnLst>
                          </p:cTn>
                        </p:par>
                        <p:par>
                          <p:cTn id="40" fill="hold">
                            <p:stCondLst>
                              <p:cond delay="2600"/>
                            </p:stCondLst>
                            <p:childTnLst>
                              <p:par>
                                <p:cTn id="41" presetID="22" presetClass="entr" presetSubtype="4"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childTnLst>
                          </p:cTn>
                        </p:par>
                        <p:par>
                          <p:cTn id="44" fill="hold">
                            <p:stCondLst>
                              <p:cond delay="31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600"/>
                            </p:stCondLst>
                            <p:childTnLst>
                              <p:par>
                                <p:cTn id="49" presetID="22" presetClass="entr" presetSubtype="1"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up)">
                                      <p:cBhvr>
                                        <p:cTn id="51" dur="500"/>
                                        <p:tgtEl>
                                          <p:spTgt spid="18"/>
                                        </p:tgtEl>
                                      </p:cBhvr>
                                    </p:animEffect>
                                  </p:childTnLst>
                                </p:cTn>
                              </p:par>
                            </p:childTnLst>
                          </p:cTn>
                        </p:par>
                        <p:par>
                          <p:cTn id="52" fill="hold">
                            <p:stCondLst>
                              <p:cond delay="4100"/>
                            </p:stCondLst>
                            <p:childTnLst>
                              <p:par>
                                <p:cTn id="53" presetID="22" presetClass="entr" presetSubtype="2"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right)">
                                      <p:cBhvr>
                                        <p:cTn id="55" dur="500"/>
                                        <p:tgtEl>
                                          <p:spTgt spid="19"/>
                                        </p:tgtEl>
                                      </p:cBhvr>
                                    </p:animEffect>
                                  </p:childTnLst>
                                </p:cTn>
                              </p:par>
                            </p:childTnLst>
                          </p:cTn>
                        </p:par>
                        <p:par>
                          <p:cTn id="56" fill="hold">
                            <p:stCondLst>
                              <p:cond delay="4600"/>
                            </p:stCondLst>
                            <p:childTnLst>
                              <p:par>
                                <p:cTn id="57" presetID="42"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anim calcmode="lin" valueType="num">
                                      <p:cBhvr>
                                        <p:cTn id="60" dur="500" fill="hold"/>
                                        <p:tgtEl>
                                          <p:spTgt spid="9"/>
                                        </p:tgtEl>
                                        <p:attrNameLst>
                                          <p:attrName>ppt_x</p:attrName>
                                        </p:attrNameLst>
                                      </p:cBhvr>
                                      <p:tavLst>
                                        <p:tav tm="0">
                                          <p:val>
                                            <p:strVal val="#ppt_x"/>
                                          </p:val>
                                        </p:tav>
                                        <p:tav tm="100000">
                                          <p:val>
                                            <p:strVal val="#ppt_x"/>
                                          </p:val>
                                        </p:tav>
                                      </p:tavLst>
                                    </p:anim>
                                    <p:anim calcmode="lin" valueType="num">
                                      <p:cBhvr>
                                        <p:cTn id="61" dur="500" fill="hold"/>
                                        <p:tgtEl>
                                          <p:spTgt spid="9"/>
                                        </p:tgtEl>
                                        <p:attrNameLst>
                                          <p:attrName>ppt_y</p:attrName>
                                        </p:attrNameLst>
                                      </p:cBhvr>
                                      <p:tavLst>
                                        <p:tav tm="0">
                                          <p:val>
                                            <p:strVal val="#ppt_y+.1"/>
                                          </p:val>
                                        </p:tav>
                                        <p:tav tm="100000">
                                          <p:val>
                                            <p:strVal val="#ppt_y"/>
                                          </p:val>
                                        </p:tav>
                                      </p:tavLst>
                                    </p:anim>
                                  </p:childTnLst>
                                </p:cTn>
                              </p:par>
                            </p:childTnLst>
                          </p:cTn>
                        </p:par>
                        <p:par>
                          <p:cTn id="62" fill="hold">
                            <p:stCondLst>
                              <p:cond delay="5100"/>
                            </p:stCondLst>
                            <p:childTnLst>
                              <p:par>
                                <p:cTn id="63" presetID="53" presetClass="entr" presetSubtype="16" fill="hold" grpId="0" nodeType="afterEffect">
                                  <p:stCondLst>
                                    <p:cond delay="0"/>
                                  </p:stCondLst>
                                  <p:iterate type="lt">
                                    <p:tmPct val="10000"/>
                                  </p:iterate>
                                  <p:childTnLst>
                                    <p:set>
                                      <p:cBhvr>
                                        <p:cTn id="64" dur="1" fill="hold">
                                          <p:stCondLst>
                                            <p:cond delay="0"/>
                                          </p:stCondLst>
                                        </p:cTn>
                                        <p:tgtEl>
                                          <p:spTgt spid="8"/>
                                        </p:tgtEl>
                                        <p:attrNameLst>
                                          <p:attrName>style.visibility</p:attrName>
                                        </p:attrNameLst>
                                      </p:cBhvr>
                                      <p:to>
                                        <p:strVal val="visible"/>
                                      </p:to>
                                    </p:set>
                                    <p:anim calcmode="lin" valueType="num">
                                      <p:cBhvr>
                                        <p:cTn id="65" dur="250" fill="hold"/>
                                        <p:tgtEl>
                                          <p:spTgt spid="8"/>
                                        </p:tgtEl>
                                        <p:attrNameLst>
                                          <p:attrName>ppt_w</p:attrName>
                                        </p:attrNameLst>
                                      </p:cBhvr>
                                      <p:tavLst>
                                        <p:tav tm="0">
                                          <p:val>
                                            <p:fltVal val="0"/>
                                          </p:val>
                                        </p:tav>
                                        <p:tav tm="100000">
                                          <p:val>
                                            <p:strVal val="#ppt_w"/>
                                          </p:val>
                                        </p:tav>
                                      </p:tavLst>
                                    </p:anim>
                                    <p:anim calcmode="lin" valueType="num">
                                      <p:cBhvr>
                                        <p:cTn id="66" dur="250" fill="hold"/>
                                        <p:tgtEl>
                                          <p:spTgt spid="8"/>
                                        </p:tgtEl>
                                        <p:attrNameLst>
                                          <p:attrName>ppt_h</p:attrName>
                                        </p:attrNameLst>
                                      </p:cBhvr>
                                      <p:tavLst>
                                        <p:tav tm="0">
                                          <p:val>
                                            <p:fltVal val="0"/>
                                          </p:val>
                                        </p:tav>
                                        <p:tav tm="100000">
                                          <p:val>
                                            <p:strVal val="#ppt_h"/>
                                          </p:val>
                                        </p:tav>
                                      </p:tavLst>
                                    </p:anim>
                                    <p:animEffect transition="in" filter="fade">
                                      <p:cBhvr>
                                        <p:cTn id="67" dur="250"/>
                                        <p:tgtEl>
                                          <p:spTgt spid="8"/>
                                        </p:tgtEl>
                                      </p:cBhvr>
                                    </p:animEffect>
                                  </p:childTnLst>
                                </p:cTn>
                              </p:par>
                            </p:childTnLst>
                          </p:cTn>
                        </p:par>
                        <p:par>
                          <p:cTn id="68" fill="hold">
                            <p:stCondLst>
                              <p:cond delay="6550"/>
                            </p:stCondLst>
                            <p:childTnLst>
                              <p:par>
                                <p:cTn id="69" presetID="42" presetClass="entr" presetSubtype="0" fill="hold" grpId="0" nodeType="after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500"/>
                                        <p:tgtEl>
                                          <p:spTgt spid="11"/>
                                        </p:tgtEl>
                                      </p:cBhvr>
                                    </p:animEffect>
                                    <p:anim calcmode="lin" valueType="num">
                                      <p:cBhvr>
                                        <p:cTn id="72" dur="500" fill="hold"/>
                                        <p:tgtEl>
                                          <p:spTgt spid="11"/>
                                        </p:tgtEl>
                                        <p:attrNameLst>
                                          <p:attrName>ppt_x</p:attrName>
                                        </p:attrNameLst>
                                      </p:cBhvr>
                                      <p:tavLst>
                                        <p:tav tm="0">
                                          <p:val>
                                            <p:strVal val="#ppt_x"/>
                                          </p:val>
                                        </p:tav>
                                        <p:tav tm="100000">
                                          <p:val>
                                            <p:strVal val="#ppt_x"/>
                                          </p:val>
                                        </p:tav>
                                      </p:tavLst>
                                    </p:anim>
                                    <p:anim calcmode="lin" valueType="num">
                                      <p:cBhvr>
                                        <p:cTn id="73" dur="500" fill="hold"/>
                                        <p:tgtEl>
                                          <p:spTgt spid="11"/>
                                        </p:tgtEl>
                                        <p:attrNameLst>
                                          <p:attrName>ppt_y</p:attrName>
                                        </p:attrNameLst>
                                      </p:cBhvr>
                                      <p:tavLst>
                                        <p:tav tm="0">
                                          <p:val>
                                            <p:strVal val="#ppt_y+.1"/>
                                          </p:val>
                                        </p:tav>
                                        <p:tav tm="100000">
                                          <p:val>
                                            <p:strVal val="#ppt_y"/>
                                          </p:val>
                                        </p:tav>
                                      </p:tavLst>
                                    </p:anim>
                                  </p:childTnLst>
                                </p:cTn>
                              </p:par>
                            </p:childTnLst>
                          </p:cTn>
                        </p:par>
                        <p:par>
                          <p:cTn id="74" fill="hold">
                            <p:stCondLst>
                              <p:cond delay="7050"/>
                            </p:stCondLst>
                            <p:childTnLst>
                              <p:par>
                                <p:cTn id="75" presetID="53" presetClass="entr" presetSubtype="16" fill="hold" grpId="0" nodeType="afterEffect">
                                  <p:stCondLst>
                                    <p:cond delay="0"/>
                                  </p:stCondLst>
                                  <p:iterate type="lt">
                                    <p:tmPct val="10000"/>
                                  </p:iterate>
                                  <p:childTnLst>
                                    <p:set>
                                      <p:cBhvr>
                                        <p:cTn id="76" dur="1" fill="hold">
                                          <p:stCondLst>
                                            <p:cond delay="0"/>
                                          </p:stCondLst>
                                        </p:cTn>
                                        <p:tgtEl>
                                          <p:spTgt spid="10"/>
                                        </p:tgtEl>
                                        <p:attrNameLst>
                                          <p:attrName>style.visibility</p:attrName>
                                        </p:attrNameLst>
                                      </p:cBhvr>
                                      <p:to>
                                        <p:strVal val="visible"/>
                                      </p:to>
                                    </p:set>
                                    <p:anim calcmode="lin" valueType="num">
                                      <p:cBhvr>
                                        <p:cTn id="77" dur="250" fill="hold"/>
                                        <p:tgtEl>
                                          <p:spTgt spid="10"/>
                                        </p:tgtEl>
                                        <p:attrNameLst>
                                          <p:attrName>ppt_w</p:attrName>
                                        </p:attrNameLst>
                                      </p:cBhvr>
                                      <p:tavLst>
                                        <p:tav tm="0">
                                          <p:val>
                                            <p:fltVal val="0"/>
                                          </p:val>
                                        </p:tav>
                                        <p:tav tm="100000">
                                          <p:val>
                                            <p:strVal val="#ppt_w"/>
                                          </p:val>
                                        </p:tav>
                                      </p:tavLst>
                                    </p:anim>
                                    <p:anim calcmode="lin" valueType="num">
                                      <p:cBhvr>
                                        <p:cTn id="78" dur="250" fill="hold"/>
                                        <p:tgtEl>
                                          <p:spTgt spid="10"/>
                                        </p:tgtEl>
                                        <p:attrNameLst>
                                          <p:attrName>ppt_h</p:attrName>
                                        </p:attrNameLst>
                                      </p:cBhvr>
                                      <p:tavLst>
                                        <p:tav tm="0">
                                          <p:val>
                                            <p:fltVal val="0"/>
                                          </p:val>
                                        </p:tav>
                                        <p:tav tm="100000">
                                          <p:val>
                                            <p:strVal val="#ppt_h"/>
                                          </p:val>
                                        </p:tav>
                                      </p:tavLst>
                                    </p:anim>
                                    <p:animEffect transition="in" filter="fade">
                                      <p:cBhvr>
                                        <p:cTn id="79" dur="250"/>
                                        <p:tgtEl>
                                          <p:spTgt spid="10"/>
                                        </p:tgtEl>
                                      </p:cBhvr>
                                    </p:animEffect>
                                  </p:childTnLst>
                                </p:cTn>
                              </p:par>
                            </p:childTnLst>
                          </p:cTn>
                        </p:par>
                        <p:par>
                          <p:cTn id="80" fill="hold">
                            <p:stCondLst>
                              <p:cond delay="8500"/>
                            </p:stCondLst>
                            <p:childTnLst>
                              <p:par>
                                <p:cTn id="81" presetID="42" presetClass="entr" presetSubtype="0" fill="hold" grpId="0" nodeType="after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500"/>
                                        <p:tgtEl>
                                          <p:spTgt spid="13"/>
                                        </p:tgtEl>
                                      </p:cBhvr>
                                    </p:animEffect>
                                    <p:anim calcmode="lin" valueType="num">
                                      <p:cBhvr>
                                        <p:cTn id="84" dur="500" fill="hold"/>
                                        <p:tgtEl>
                                          <p:spTgt spid="13"/>
                                        </p:tgtEl>
                                        <p:attrNameLst>
                                          <p:attrName>ppt_x</p:attrName>
                                        </p:attrNameLst>
                                      </p:cBhvr>
                                      <p:tavLst>
                                        <p:tav tm="0">
                                          <p:val>
                                            <p:strVal val="#ppt_x"/>
                                          </p:val>
                                        </p:tav>
                                        <p:tav tm="100000">
                                          <p:val>
                                            <p:strVal val="#ppt_x"/>
                                          </p:val>
                                        </p:tav>
                                      </p:tavLst>
                                    </p:anim>
                                    <p:anim calcmode="lin" valueType="num">
                                      <p:cBhvr>
                                        <p:cTn id="85" dur="500" fill="hold"/>
                                        <p:tgtEl>
                                          <p:spTgt spid="13"/>
                                        </p:tgtEl>
                                        <p:attrNameLst>
                                          <p:attrName>ppt_y</p:attrName>
                                        </p:attrNameLst>
                                      </p:cBhvr>
                                      <p:tavLst>
                                        <p:tav tm="0">
                                          <p:val>
                                            <p:strVal val="#ppt_y+.1"/>
                                          </p:val>
                                        </p:tav>
                                        <p:tav tm="100000">
                                          <p:val>
                                            <p:strVal val="#ppt_y"/>
                                          </p:val>
                                        </p:tav>
                                      </p:tavLst>
                                    </p:anim>
                                  </p:childTnLst>
                                </p:cTn>
                              </p:par>
                            </p:childTnLst>
                          </p:cTn>
                        </p:par>
                        <p:par>
                          <p:cTn id="86" fill="hold">
                            <p:stCondLst>
                              <p:cond delay="9000"/>
                            </p:stCondLst>
                            <p:childTnLst>
                              <p:par>
                                <p:cTn id="87" presetID="53" presetClass="entr" presetSubtype="16" fill="hold" grpId="0" nodeType="afterEffect">
                                  <p:stCondLst>
                                    <p:cond delay="0"/>
                                  </p:stCondLst>
                                  <p:iterate type="lt">
                                    <p:tmPct val="10000"/>
                                  </p:iterate>
                                  <p:childTnLst>
                                    <p:set>
                                      <p:cBhvr>
                                        <p:cTn id="88" dur="1" fill="hold">
                                          <p:stCondLst>
                                            <p:cond delay="0"/>
                                          </p:stCondLst>
                                        </p:cTn>
                                        <p:tgtEl>
                                          <p:spTgt spid="12"/>
                                        </p:tgtEl>
                                        <p:attrNameLst>
                                          <p:attrName>style.visibility</p:attrName>
                                        </p:attrNameLst>
                                      </p:cBhvr>
                                      <p:to>
                                        <p:strVal val="visible"/>
                                      </p:to>
                                    </p:set>
                                    <p:anim calcmode="lin" valueType="num">
                                      <p:cBhvr>
                                        <p:cTn id="89" dur="250" fill="hold"/>
                                        <p:tgtEl>
                                          <p:spTgt spid="12"/>
                                        </p:tgtEl>
                                        <p:attrNameLst>
                                          <p:attrName>ppt_w</p:attrName>
                                        </p:attrNameLst>
                                      </p:cBhvr>
                                      <p:tavLst>
                                        <p:tav tm="0">
                                          <p:val>
                                            <p:fltVal val="0"/>
                                          </p:val>
                                        </p:tav>
                                        <p:tav tm="100000">
                                          <p:val>
                                            <p:strVal val="#ppt_w"/>
                                          </p:val>
                                        </p:tav>
                                      </p:tavLst>
                                    </p:anim>
                                    <p:anim calcmode="lin" valueType="num">
                                      <p:cBhvr>
                                        <p:cTn id="90" dur="250" fill="hold"/>
                                        <p:tgtEl>
                                          <p:spTgt spid="12"/>
                                        </p:tgtEl>
                                        <p:attrNameLst>
                                          <p:attrName>ppt_h</p:attrName>
                                        </p:attrNameLst>
                                      </p:cBhvr>
                                      <p:tavLst>
                                        <p:tav tm="0">
                                          <p:val>
                                            <p:fltVal val="0"/>
                                          </p:val>
                                        </p:tav>
                                        <p:tav tm="100000">
                                          <p:val>
                                            <p:strVal val="#ppt_h"/>
                                          </p:val>
                                        </p:tav>
                                      </p:tavLst>
                                    </p:anim>
                                    <p:animEffect transition="in" filter="fade">
                                      <p:cBhvr>
                                        <p:cTn id="91" dur="250"/>
                                        <p:tgtEl>
                                          <p:spTgt spid="12"/>
                                        </p:tgtEl>
                                      </p:cBhvr>
                                    </p:animEffect>
                                  </p:childTnLst>
                                </p:cTn>
                              </p:par>
                            </p:childTnLst>
                          </p:cTn>
                        </p:par>
                        <p:par>
                          <p:cTn id="92" fill="hold">
                            <p:stCondLst>
                              <p:cond delay="10450"/>
                            </p:stCondLst>
                            <p:childTnLst>
                              <p:par>
                                <p:cTn id="93" presetID="42" presetClass="entr" presetSubtype="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anim calcmode="lin" valueType="num">
                                      <p:cBhvr>
                                        <p:cTn id="96" dur="500" fill="hold"/>
                                        <p:tgtEl>
                                          <p:spTgt spid="15"/>
                                        </p:tgtEl>
                                        <p:attrNameLst>
                                          <p:attrName>ppt_x</p:attrName>
                                        </p:attrNameLst>
                                      </p:cBhvr>
                                      <p:tavLst>
                                        <p:tav tm="0">
                                          <p:val>
                                            <p:strVal val="#ppt_x"/>
                                          </p:val>
                                        </p:tav>
                                        <p:tav tm="100000">
                                          <p:val>
                                            <p:strVal val="#ppt_x"/>
                                          </p:val>
                                        </p:tav>
                                      </p:tavLst>
                                    </p:anim>
                                    <p:anim calcmode="lin" valueType="num">
                                      <p:cBhvr>
                                        <p:cTn id="97" dur="500" fill="hold"/>
                                        <p:tgtEl>
                                          <p:spTgt spid="15"/>
                                        </p:tgtEl>
                                        <p:attrNameLst>
                                          <p:attrName>ppt_y</p:attrName>
                                        </p:attrNameLst>
                                      </p:cBhvr>
                                      <p:tavLst>
                                        <p:tav tm="0">
                                          <p:val>
                                            <p:strVal val="#ppt_y+.1"/>
                                          </p:val>
                                        </p:tav>
                                        <p:tav tm="100000">
                                          <p:val>
                                            <p:strVal val="#ppt_y"/>
                                          </p:val>
                                        </p:tav>
                                      </p:tavLst>
                                    </p:anim>
                                  </p:childTnLst>
                                </p:cTn>
                              </p:par>
                            </p:childTnLst>
                          </p:cTn>
                        </p:par>
                        <p:par>
                          <p:cTn id="98" fill="hold">
                            <p:stCondLst>
                              <p:cond delay="10950"/>
                            </p:stCondLst>
                            <p:childTnLst>
                              <p:par>
                                <p:cTn id="99" presetID="53" presetClass="entr" presetSubtype="16" fill="hold" grpId="0" nodeType="afterEffect">
                                  <p:stCondLst>
                                    <p:cond delay="0"/>
                                  </p:stCondLst>
                                  <p:iterate type="lt">
                                    <p:tmPct val="10000"/>
                                  </p:iterate>
                                  <p:childTnLst>
                                    <p:set>
                                      <p:cBhvr>
                                        <p:cTn id="100" dur="1" fill="hold">
                                          <p:stCondLst>
                                            <p:cond delay="0"/>
                                          </p:stCondLst>
                                        </p:cTn>
                                        <p:tgtEl>
                                          <p:spTgt spid="14"/>
                                        </p:tgtEl>
                                        <p:attrNameLst>
                                          <p:attrName>style.visibility</p:attrName>
                                        </p:attrNameLst>
                                      </p:cBhvr>
                                      <p:to>
                                        <p:strVal val="visible"/>
                                      </p:to>
                                    </p:set>
                                    <p:anim calcmode="lin" valueType="num">
                                      <p:cBhvr>
                                        <p:cTn id="101" dur="250" fill="hold"/>
                                        <p:tgtEl>
                                          <p:spTgt spid="14"/>
                                        </p:tgtEl>
                                        <p:attrNameLst>
                                          <p:attrName>ppt_w</p:attrName>
                                        </p:attrNameLst>
                                      </p:cBhvr>
                                      <p:tavLst>
                                        <p:tav tm="0">
                                          <p:val>
                                            <p:fltVal val="0"/>
                                          </p:val>
                                        </p:tav>
                                        <p:tav tm="100000">
                                          <p:val>
                                            <p:strVal val="#ppt_w"/>
                                          </p:val>
                                        </p:tav>
                                      </p:tavLst>
                                    </p:anim>
                                    <p:anim calcmode="lin" valueType="num">
                                      <p:cBhvr>
                                        <p:cTn id="102" dur="250" fill="hold"/>
                                        <p:tgtEl>
                                          <p:spTgt spid="14"/>
                                        </p:tgtEl>
                                        <p:attrNameLst>
                                          <p:attrName>ppt_h</p:attrName>
                                        </p:attrNameLst>
                                      </p:cBhvr>
                                      <p:tavLst>
                                        <p:tav tm="0">
                                          <p:val>
                                            <p:fltVal val="0"/>
                                          </p:val>
                                        </p:tav>
                                        <p:tav tm="100000">
                                          <p:val>
                                            <p:strVal val="#ppt_h"/>
                                          </p:val>
                                        </p:tav>
                                      </p:tavLst>
                                    </p:anim>
                                    <p:animEffect transition="in" filter="fade">
                                      <p:cBhvr>
                                        <p:cTn id="103" dur="250"/>
                                        <p:tgtEl>
                                          <p:spTgt spid="14"/>
                                        </p:tgtEl>
                                      </p:cBhvr>
                                    </p:animEffect>
                                  </p:childTnLst>
                                </p:cTn>
                              </p:par>
                            </p:childTnLst>
                          </p:cTn>
                        </p:par>
                        <p:par>
                          <p:cTn id="104" fill="hold">
                            <p:stCondLst>
                              <p:cond delay="12400"/>
                            </p:stCondLst>
                            <p:childTnLst>
                              <p:par>
                                <p:cTn id="105" presetID="53" presetClass="entr" presetSubtype="16" fill="hold" grpId="0" nodeType="afterEffect">
                                  <p:stCondLst>
                                    <p:cond delay="0"/>
                                  </p:stCondLst>
                                  <p:iterate type="lt">
                                    <p:tmPct val="10000"/>
                                  </p:iterate>
                                  <p:childTnLst>
                                    <p:set>
                                      <p:cBhvr>
                                        <p:cTn id="106" dur="1" fill="hold">
                                          <p:stCondLst>
                                            <p:cond delay="0"/>
                                          </p:stCondLst>
                                        </p:cTn>
                                        <p:tgtEl>
                                          <p:spTgt spid="21"/>
                                        </p:tgtEl>
                                        <p:attrNameLst>
                                          <p:attrName>style.visibility</p:attrName>
                                        </p:attrNameLst>
                                      </p:cBhvr>
                                      <p:to>
                                        <p:strVal val="visible"/>
                                      </p:to>
                                    </p:set>
                                    <p:anim calcmode="lin" valueType="num">
                                      <p:cBhvr>
                                        <p:cTn id="107" dur="250" fill="hold"/>
                                        <p:tgtEl>
                                          <p:spTgt spid="21"/>
                                        </p:tgtEl>
                                        <p:attrNameLst>
                                          <p:attrName>ppt_w</p:attrName>
                                        </p:attrNameLst>
                                      </p:cBhvr>
                                      <p:tavLst>
                                        <p:tav tm="0">
                                          <p:val>
                                            <p:fltVal val="0"/>
                                          </p:val>
                                        </p:tav>
                                        <p:tav tm="100000">
                                          <p:val>
                                            <p:strVal val="#ppt_w"/>
                                          </p:val>
                                        </p:tav>
                                      </p:tavLst>
                                    </p:anim>
                                    <p:anim calcmode="lin" valueType="num">
                                      <p:cBhvr>
                                        <p:cTn id="108" dur="250" fill="hold"/>
                                        <p:tgtEl>
                                          <p:spTgt spid="21"/>
                                        </p:tgtEl>
                                        <p:attrNameLst>
                                          <p:attrName>ppt_h</p:attrName>
                                        </p:attrNameLst>
                                      </p:cBhvr>
                                      <p:tavLst>
                                        <p:tav tm="0">
                                          <p:val>
                                            <p:fltVal val="0"/>
                                          </p:val>
                                        </p:tav>
                                        <p:tav tm="100000">
                                          <p:val>
                                            <p:strVal val="#ppt_h"/>
                                          </p:val>
                                        </p:tav>
                                      </p:tavLst>
                                    </p:anim>
                                    <p:animEffect transition="in" filter="fade">
                                      <p:cBhvr>
                                        <p:cTn id="109"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9" grpId="0"/>
      <p:bldP spid="10" grpId="0"/>
      <p:bldP spid="11" grpId="0"/>
      <p:bldP spid="12" grpId="0"/>
      <p:bldP spid="13" grpId="0"/>
      <p:bldP spid="14" grpId="0"/>
      <p:bldP spid="15" grpId="0"/>
      <p:bldP spid="16" grpId="0" animBg="1"/>
      <p:bldP spid="17" grpId="0" animBg="1"/>
      <p:bldP spid="18" grpId="0" animBg="1"/>
      <p:bldP spid="19" grpId="0" animBg="1"/>
      <p:bldP spid="20" grpId="0" animBg="1"/>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33" name="矩形 32"/>
          <p:cNvSpPr/>
          <p:nvPr/>
        </p:nvSpPr>
        <p:spPr>
          <a:xfrm>
            <a:off x="1046886" y="2090780"/>
            <a:ext cx="3330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34" name="矩形 33"/>
          <p:cNvSpPr/>
          <p:nvPr/>
        </p:nvSpPr>
        <p:spPr>
          <a:xfrm>
            <a:off x="1046886" y="2558780"/>
            <a:ext cx="3330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35" name="矩形 34"/>
          <p:cNvSpPr/>
          <p:nvPr/>
        </p:nvSpPr>
        <p:spPr>
          <a:xfrm>
            <a:off x="1046886" y="3026780"/>
            <a:ext cx="3330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36" name="矩形 35"/>
          <p:cNvSpPr/>
          <p:nvPr/>
        </p:nvSpPr>
        <p:spPr>
          <a:xfrm>
            <a:off x="1046886" y="3494780"/>
            <a:ext cx="3330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37" name="矩形 36"/>
          <p:cNvSpPr/>
          <p:nvPr/>
        </p:nvSpPr>
        <p:spPr>
          <a:xfrm>
            <a:off x="1046886" y="3962780"/>
            <a:ext cx="3330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38" name="矩形 37"/>
          <p:cNvSpPr/>
          <p:nvPr/>
        </p:nvSpPr>
        <p:spPr>
          <a:xfrm>
            <a:off x="1046886" y="4430780"/>
            <a:ext cx="3330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39" name="矩形 38"/>
          <p:cNvSpPr/>
          <p:nvPr/>
        </p:nvSpPr>
        <p:spPr>
          <a:xfrm>
            <a:off x="4376886" y="2090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40" name="矩形 39"/>
          <p:cNvSpPr/>
          <p:nvPr/>
        </p:nvSpPr>
        <p:spPr>
          <a:xfrm>
            <a:off x="4376886" y="2558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41" name="矩形 40"/>
          <p:cNvSpPr/>
          <p:nvPr/>
        </p:nvSpPr>
        <p:spPr>
          <a:xfrm>
            <a:off x="4376886" y="3026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42" name="矩形 41"/>
          <p:cNvSpPr/>
          <p:nvPr/>
        </p:nvSpPr>
        <p:spPr>
          <a:xfrm>
            <a:off x="4376886" y="3494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43" name="矩形 42"/>
          <p:cNvSpPr/>
          <p:nvPr/>
        </p:nvSpPr>
        <p:spPr>
          <a:xfrm>
            <a:off x="4376886" y="3962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44" name="矩形 43"/>
          <p:cNvSpPr/>
          <p:nvPr/>
        </p:nvSpPr>
        <p:spPr>
          <a:xfrm>
            <a:off x="4376886" y="4430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45" name="矩形 44"/>
          <p:cNvSpPr/>
          <p:nvPr/>
        </p:nvSpPr>
        <p:spPr>
          <a:xfrm>
            <a:off x="1046886" y="5725160"/>
            <a:ext cx="10098000" cy="4762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1779446" y="5059592"/>
            <a:ext cx="1864880" cy="461665"/>
          </a:xfrm>
          <a:prstGeom prst="rect">
            <a:avLst/>
          </a:prstGeom>
          <a:noFill/>
        </p:spPr>
        <p:txBody>
          <a:bodyPr wrap="square" rtlCol="0">
            <a:spAutoFit/>
          </a:bodyPr>
          <a:lstStyle/>
          <a:p>
            <a:pPr algn="ctr"/>
            <a:r>
              <a:rPr lang="zh-CN" altLang="en-US" sz="24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rPr>
              <a:t>合   计</a:t>
            </a:r>
          </a:p>
        </p:txBody>
      </p:sp>
      <p:sp>
        <p:nvSpPr>
          <p:cNvPr id="47" name="文本框 46"/>
          <p:cNvSpPr txBox="1"/>
          <p:nvPr/>
        </p:nvSpPr>
        <p:spPr>
          <a:xfrm>
            <a:off x="1241902" y="2140114"/>
            <a:ext cx="2939969"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cs typeface="Aharoni" panose="02010803020104030203" pitchFamily="2" charset="-79"/>
              </a:rPr>
              <a:t>添加您的文字内容</a:t>
            </a:r>
          </a:p>
        </p:txBody>
      </p:sp>
      <p:sp>
        <p:nvSpPr>
          <p:cNvPr id="48" name="文本框 47"/>
          <p:cNvSpPr txBox="1"/>
          <p:nvPr/>
        </p:nvSpPr>
        <p:spPr>
          <a:xfrm>
            <a:off x="1241902" y="2608114"/>
            <a:ext cx="2939969"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cs typeface="Aharoni" panose="02010803020104030203" pitchFamily="2" charset="-79"/>
              </a:rPr>
              <a:t>添加您的文字内容</a:t>
            </a:r>
          </a:p>
        </p:txBody>
      </p:sp>
      <p:sp>
        <p:nvSpPr>
          <p:cNvPr id="49" name="文本框 48"/>
          <p:cNvSpPr txBox="1"/>
          <p:nvPr/>
        </p:nvSpPr>
        <p:spPr>
          <a:xfrm>
            <a:off x="1241902" y="3076114"/>
            <a:ext cx="2939969"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cs typeface="Aharoni" panose="02010803020104030203" pitchFamily="2" charset="-79"/>
              </a:rPr>
              <a:t>添加您的文字内容</a:t>
            </a:r>
          </a:p>
        </p:txBody>
      </p:sp>
      <p:sp>
        <p:nvSpPr>
          <p:cNvPr id="50" name="文本框 49"/>
          <p:cNvSpPr txBox="1"/>
          <p:nvPr/>
        </p:nvSpPr>
        <p:spPr>
          <a:xfrm>
            <a:off x="1241902" y="3544114"/>
            <a:ext cx="2939969"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cs typeface="Aharoni" panose="02010803020104030203" pitchFamily="2" charset="-79"/>
              </a:rPr>
              <a:t>添加您的文字内容</a:t>
            </a:r>
          </a:p>
        </p:txBody>
      </p:sp>
      <p:sp>
        <p:nvSpPr>
          <p:cNvPr id="51" name="文本框 50"/>
          <p:cNvSpPr txBox="1"/>
          <p:nvPr/>
        </p:nvSpPr>
        <p:spPr>
          <a:xfrm>
            <a:off x="1241902" y="4012114"/>
            <a:ext cx="2939969"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cs typeface="Aharoni" panose="02010803020104030203" pitchFamily="2" charset="-79"/>
              </a:rPr>
              <a:t>添加您的文字内容</a:t>
            </a:r>
          </a:p>
        </p:txBody>
      </p:sp>
      <p:sp>
        <p:nvSpPr>
          <p:cNvPr id="52" name="文本框 51"/>
          <p:cNvSpPr txBox="1"/>
          <p:nvPr/>
        </p:nvSpPr>
        <p:spPr>
          <a:xfrm>
            <a:off x="1241902" y="4480114"/>
            <a:ext cx="2939969"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cs typeface="Aharoni" panose="02010803020104030203" pitchFamily="2" charset="-79"/>
              </a:rPr>
              <a:t>添加您的文字内容</a:t>
            </a:r>
          </a:p>
        </p:txBody>
      </p:sp>
      <p:sp>
        <p:nvSpPr>
          <p:cNvPr id="53" name="文本框 52"/>
          <p:cNvSpPr txBox="1"/>
          <p:nvPr/>
        </p:nvSpPr>
        <p:spPr>
          <a:xfrm>
            <a:off x="4594339" y="2140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1200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54" name="文本框 53"/>
          <p:cNvSpPr txBox="1"/>
          <p:nvPr/>
        </p:nvSpPr>
        <p:spPr>
          <a:xfrm>
            <a:off x="4594339" y="2608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1600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55" name="文本框 54"/>
          <p:cNvSpPr txBox="1"/>
          <p:nvPr/>
        </p:nvSpPr>
        <p:spPr>
          <a:xfrm>
            <a:off x="4594339" y="3076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1950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56" name="文本框 55"/>
          <p:cNvSpPr txBox="1"/>
          <p:nvPr/>
        </p:nvSpPr>
        <p:spPr>
          <a:xfrm>
            <a:off x="4523357" y="5059592"/>
            <a:ext cx="1399058" cy="461665"/>
          </a:xfrm>
          <a:prstGeom prst="rect">
            <a:avLst/>
          </a:prstGeom>
          <a:noFill/>
        </p:spPr>
        <p:txBody>
          <a:bodyPr wrap="square" rtlCol="0">
            <a:spAutoFit/>
          </a:bodyPr>
          <a:lstStyle/>
          <a:p>
            <a:pPr algn="ctr"/>
            <a:r>
              <a:rPr lang="en-US" altLang="zh-CN" sz="24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rPr>
              <a:t>9500</a:t>
            </a:r>
            <a:endParaRPr lang="zh-CN" altLang="en-US" sz="24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57" name="文本框 56"/>
          <p:cNvSpPr txBox="1"/>
          <p:nvPr/>
        </p:nvSpPr>
        <p:spPr>
          <a:xfrm>
            <a:off x="4594339" y="3544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1200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58" name="文本框 57"/>
          <p:cNvSpPr txBox="1"/>
          <p:nvPr/>
        </p:nvSpPr>
        <p:spPr>
          <a:xfrm>
            <a:off x="4594339" y="4012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1600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59" name="文本框 58"/>
          <p:cNvSpPr txBox="1"/>
          <p:nvPr/>
        </p:nvSpPr>
        <p:spPr>
          <a:xfrm>
            <a:off x="4594339" y="4480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1950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60" name="矩形 59"/>
          <p:cNvSpPr/>
          <p:nvPr/>
        </p:nvSpPr>
        <p:spPr>
          <a:xfrm>
            <a:off x="1046886" y="1478780"/>
            <a:ext cx="3330000" cy="612000"/>
          </a:xfrm>
          <a:prstGeom prst="rect">
            <a:avLst/>
          </a:prstGeom>
          <a:solidFill>
            <a:schemeClr val="accent1"/>
          </a:solidFill>
          <a:ln w="127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61" name="矩形 60"/>
          <p:cNvSpPr/>
          <p:nvPr/>
        </p:nvSpPr>
        <p:spPr>
          <a:xfrm>
            <a:off x="4376886" y="1478780"/>
            <a:ext cx="1692000" cy="612000"/>
          </a:xfrm>
          <a:prstGeom prst="rect">
            <a:avLst/>
          </a:prstGeom>
          <a:solidFill>
            <a:schemeClr val="accent2"/>
          </a:solidFill>
          <a:ln w="127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62" name="矩形 61"/>
          <p:cNvSpPr/>
          <p:nvPr/>
        </p:nvSpPr>
        <p:spPr>
          <a:xfrm>
            <a:off x="6068886" y="1478780"/>
            <a:ext cx="1692000" cy="612000"/>
          </a:xfrm>
          <a:prstGeom prst="rect">
            <a:avLst/>
          </a:prstGeom>
          <a:solidFill>
            <a:schemeClr val="accent3"/>
          </a:solidFill>
          <a:ln w="12700">
            <a:solidFill>
              <a:schemeClr val="accent3"/>
            </a:solidFill>
          </a:ln>
        </p:spPr>
        <p:style>
          <a:lnRef idx="2">
            <a:schemeClr val="dk1"/>
          </a:lnRef>
          <a:fillRef idx="1">
            <a:schemeClr val="lt1"/>
          </a:fillRef>
          <a:effectRef idx="0">
            <a:schemeClr val="dk1"/>
          </a:effectRef>
          <a:fontRef idx="minor">
            <a:schemeClr val="dk1"/>
          </a:fontRef>
        </p:style>
        <p:txBody>
          <a:bodyPr lIns="117208" tIns="58604" rIns="117208" bIns="58604" rtlCol="0" anchor="ctr"/>
          <a:lstStyle/>
          <a:p>
            <a:pPr algn="ctr"/>
            <a:endParaRPr lang="zh-CN" altLang="en-US" sz="900">
              <a:solidFill>
                <a:schemeClr val="dk1"/>
              </a:solidFill>
              <a:latin typeface="微软雅黑" panose="020B0503020204020204" pitchFamily="34" charset="-122"/>
            </a:endParaRPr>
          </a:p>
        </p:txBody>
      </p:sp>
      <p:sp>
        <p:nvSpPr>
          <p:cNvPr id="63" name="矩形 62"/>
          <p:cNvSpPr/>
          <p:nvPr/>
        </p:nvSpPr>
        <p:spPr>
          <a:xfrm>
            <a:off x="7760886" y="1478780"/>
            <a:ext cx="1692000" cy="612000"/>
          </a:xfrm>
          <a:prstGeom prst="rect">
            <a:avLst/>
          </a:prstGeom>
          <a:solidFill>
            <a:schemeClr val="accent4"/>
          </a:solidFill>
          <a:ln w="1270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64" name="矩形 63"/>
          <p:cNvSpPr/>
          <p:nvPr/>
        </p:nvSpPr>
        <p:spPr>
          <a:xfrm>
            <a:off x="9452886" y="1478780"/>
            <a:ext cx="1692000" cy="612000"/>
          </a:xfrm>
          <a:prstGeom prst="rect">
            <a:avLst/>
          </a:prstGeom>
          <a:solidFill>
            <a:schemeClr val="accent5"/>
          </a:solidFill>
          <a:ln w="1270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65" name="文本框 64"/>
          <p:cNvSpPr txBox="1"/>
          <p:nvPr/>
        </p:nvSpPr>
        <p:spPr>
          <a:xfrm>
            <a:off x="1779486" y="1553948"/>
            <a:ext cx="1864800"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项   目</a:t>
            </a:r>
          </a:p>
        </p:txBody>
      </p:sp>
      <p:sp>
        <p:nvSpPr>
          <p:cNvPr id="66" name="文本框 65"/>
          <p:cNvSpPr txBox="1"/>
          <p:nvPr/>
        </p:nvSpPr>
        <p:spPr>
          <a:xfrm>
            <a:off x="4594338" y="1553948"/>
            <a:ext cx="1257096"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时间</a:t>
            </a:r>
            <a:r>
              <a:rPr lang="en-US" altLang="zh-CN" sz="24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a:t>
            </a:r>
            <a:endParaRPr lang="zh-CN" altLang="en-US" sz="24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7" name="文本框 66"/>
          <p:cNvSpPr txBox="1"/>
          <p:nvPr/>
        </p:nvSpPr>
        <p:spPr>
          <a:xfrm>
            <a:off x="6286338" y="1553948"/>
            <a:ext cx="1257096"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时间</a:t>
            </a:r>
            <a:r>
              <a:rPr lang="en-US" altLang="zh-CN" sz="24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2</a:t>
            </a:r>
            <a:endParaRPr lang="zh-CN" altLang="en-US" sz="24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8" name="文本框 67"/>
          <p:cNvSpPr txBox="1"/>
          <p:nvPr/>
        </p:nvSpPr>
        <p:spPr>
          <a:xfrm>
            <a:off x="7978338" y="1553948"/>
            <a:ext cx="1257096"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时间</a:t>
            </a:r>
            <a:r>
              <a:rPr lang="en-US" altLang="zh-CN" sz="24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3</a:t>
            </a:r>
            <a:endParaRPr lang="zh-CN" altLang="en-US" sz="24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69" name="文本框 68"/>
          <p:cNvSpPr txBox="1"/>
          <p:nvPr/>
        </p:nvSpPr>
        <p:spPr>
          <a:xfrm>
            <a:off x="9670338" y="1553948"/>
            <a:ext cx="1257096"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时间</a:t>
            </a:r>
            <a:r>
              <a:rPr lang="en-US" altLang="zh-CN" sz="24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4</a:t>
            </a:r>
            <a:endParaRPr lang="zh-CN" altLang="en-US" sz="24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70" name="矩形 69"/>
          <p:cNvSpPr/>
          <p:nvPr/>
        </p:nvSpPr>
        <p:spPr>
          <a:xfrm>
            <a:off x="6068886" y="2090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71" name="矩形 70"/>
          <p:cNvSpPr/>
          <p:nvPr/>
        </p:nvSpPr>
        <p:spPr>
          <a:xfrm>
            <a:off x="6068886" y="2558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72" name="矩形 71"/>
          <p:cNvSpPr/>
          <p:nvPr/>
        </p:nvSpPr>
        <p:spPr>
          <a:xfrm>
            <a:off x="6068886" y="3026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73" name="矩形 72"/>
          <p:cNvSpPr/>
          <p:nvPr/>
        </p:nvSpPr>
        <p:spPr>
          <a:xfrm>
            <a:off x="6068886" y="3494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74" name="矩形 73"/>
          <p:cNvSpPr/>
          <p:nvPr/>
        </p:nvSpPr>
        <p:spPr>
          <a:xfrm>
            <a:off x="6068886" y="3962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75" name="矩形 74"/>
          <p:cNvSpPr/>
          <p:nvPr/>
        </p:nvSpPr>
        <p:spPr>
          <a:xfrm>
            <a:off x="6068886" y="4430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76" name="文本框 75"/>
          <p:cNvSpPr txBox="1"/>
          <p:nvPr/>
        </p:nvSpPr>
        <p:spPr>
          <a:xfrm>
            <a:off x="6286339" y="2140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1200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77" name="文本框 76"/>
          <p:cNvSpPr txBox="1"/>
          <p:nvPr/>
        </p:nvSpPr>
        <p:spPr>
          <a:xfrm>
            <a:off x="6286339" y="2608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1600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78" name="文本框 77"/>
          <p:cNvSpPr txBox="1"/>
          <p:nvPr/>
        </p:nvSpPr>
        <p:spPr>
          <a:xfrm>
            <a:off x="6286339" y="3076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1950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79" name="文本框 78"/>
          <p:cNvSpPr txBox="1"/>
          <p:nvPr/>
        </p:nvSpPr>
        <p:spPr>
          <a:xfrm>
            <a:off x="6215357" y="5059592"/>
            <a:ext cx="1399058" cy="461665"/>
          </a:xfrm>
          <a:prstGeom prst="rect">
            <a:avLst/>
          </a:prstGeom>
          <a:noFill/>
        </p:spPr>
        <p:txBody>
          <a:bodyPr wrap="square" rtlCol="0">
            <a:spAutoFit/>
          </a:bodyPr>
          <a:lstStyle/>
          <a:p>
            <a:pPr algn="ctr"/>
            <a:r>
              <a:rPr lang="en-US" altLang="zh-CN" sz="24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rPr>
              <a:t>9500</a:t>
            </a:r>
            <a:endParaRPr lang="zh-CN" altLang="en-US" sz="24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80" name="文本框 79"/>
          <p:cNvSpPr txBox="1"/>
          <p:nvPr/>
        </p:nvSpPr>
        <p:spPr>
          <a:xfrm>
            <a:off x="6286339" y="3544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1200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81" name="文本框 80"/>
          <p:cNvSpPr txBox="1"/>
          <p:nvPr/>
        </p:nvSpPr>
        <p:spPr>
          <a:xfrm>
            <a:off x="6286339" y="4012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1600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82" name="文本框 81"/>
          <p:cNvSpPr txBox="1"/>
          <p:nvPr/>
        </p:nvSpPr>
        <p:spPr>
          <a:xfrm>
            <a:off x="6286339" y="4480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1950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83" name="矩形 82"/>
          <p:cNvSpPr/>
          <p:nvPr/>
        </p:nvSpPr>
        <p:spPr>
          <a:xfrm>
            <a:off x="7760886" y="2090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84" name="矩形 83"/>
          <p:cNvSpPr/>
          <p:nvPr/>
        </p:nvSpPr>
        <p:spPr>
          <a:xfrm>
            <a:off x="7760886" y="2558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85" name="矩形 84"/>
          <p:cNvSpPr/>
          <p:nvPr/>
        </p:nvSpPr>
        <p:spPr>
          <a:xfrm>
            <a:off x="7760886" y="3026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86" name="矩形 85"/>
          <p:cNvSpPr/>
          <p:nvPr/>
        </p:nvSpPr>
        <p:spPr>
          <a:xfrm>
            <a:off x="7760886" y="3494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87" name="矩形 86"/>
          <p:cNvSpPr/>
          <p:nvPr/>
        </p:nvSpPr>
        <p:spPr>
          <a:xfrm>
            <a:off x="7760886" y="3962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88" name="矩形 87"/>
          <p:cNvSpPr/>
          <p:nvPr/>
        </p:nvSpPr>
        <p:spPr>
          <a:xfrm>
            <a:off x="7760886" y="4430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89" name="文本框 88"/>
          <p:cNvSpPr txBox="1"/>
          <p:nvPr/>
        </p:nvSpPr>
        <p:spPr>
          <a:xfrm>
            <a:off x="7978339" y="2140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1200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90" name="文本框 89"/>
          <p:cNvSpPr txBox="1"/>
          <p:nvPr/>
        </p:nvSpPr>
        <p:spPr>
          <a:xfrm>
            <a:off x="7978339" y="2608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1600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91" name="文本框 90"/>
          <p:cNvSpPr txBox="1"/>
          <p:nvPr/>
        </p:nvSpPr>
        <p:spPr>
          <a:xfrm>
            <a:off x="7978339" y="3076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1950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92" name="文本框 91"/>
          <p:cNvSpPr txBox="1"/>
          <p:nvPr/>
        </p:nvSpPr>
        <p:spPr>
          <a:xfrm>
            <a:off x="7907357" y="5059592"/>
            <a:ext cx="1399058" cy="461665"/>
          </a:xfrm>
          <a:prstGeom prst="rect">
            <a:avLst/>
          </a:prstGeom>
          <a:noFill/>
        </p:spPr>
        <p:txBody>
          <a:bodyPr wrap="square" rtlCol="0">
            <a:spAutoFit/>
          </a:bodyPr>
          <a:lstStyle/>
          <a:p>
            <a:pPr algn="ctr"/>
            <a:r>
              <a:rPr lang="en-US" altLang="zh-CN" sz="24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rPr>
              <a:t>9500</a:t>
            </a:r>
            <a:endParaRPr lang="zh-CN" altLang="en-US" sz="24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93" name="文本框 92"/>
          <p:cNvSpPr txBox="1"/>
          <p:nvPr/>
        </p:nvSpPr>
        <p:spPr>
          <a:xfrm>
            <a:off x="7978339" y="3544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1200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94" name="文本框 93"/>
          <p:cNvSpPr txBox="1"/>
          <p:nvPr/>
        </p:nvSpPr>
        <p:spPr>
          <a:xfrm>
            <a:off x="7978339" y="4012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1600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95" name="文本框 94"/>
          <p:cNvSpPr txBox="1"/>
          <p:nvPr/>
        </p:nvSpPr>
        <p:spPr>
          <a:xfrm>
            <a:off x="7978339" y="4480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1950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96" name="矩形 95"/>
          <p:cNvSpPr/>
          <p:nvPr/>
        </p:nvSpPr>
        <p:spPr>
          <a:xfrm>
            <a:off x="9453115" y="2090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97" name="矩形 96"/>
          <p:cNvSpPr/>
          <p:nvPr/>
        </p:nvSpPr>
        <p:spPr>
          <a:xfrm>
            <a:off x="9453115" y="2558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98" name="矩形 97"/>
          <p:cNvSpPr/>
          <p:nvPr/>
        </p:nvSpPr>
        <p:spPr>
          <a:xfrm>
            <a:off x="9453115" y="3026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99" name="矩形 98"/>
          <p:cNvSpPr/>
          <p:nvPr/>
        </p:nvSpPr>
        <p:spPr>
          <a:xfrm>
            <a:off x="9453115" y="3494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100" name="矩形 99"/>
          <p:cNvSpPr/>
          <p:nvPr/>
        </p:nvSpPr>
        <p:spPr>
          <a:xfrm>
            <a:off x="9453115" y="3962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101" name="矩形 100"/>
          <p:cNvSpPr/>
          <p:nvPr/>
        </p:nvSpPr>
        <p:spPr>
          <a:xfrm>
            <a:off x="9453115" y="4430780"/>
            <a:ext cx="1692000" cy="468000"/>
          </a:xfrm>
          <a:prstGeom prst="rect">
            <a:avLst/>
          </a:prstGeom>
          <a:no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900">
              <a:solidFill>
                <a:schemeClr val="dk1"/>
              </a:solidFill>
              <a:latin typeface="微软雅黑" panose="020B0503020204020204" pitchFamily="34" charset="-122"/>
            </a:endParaRPr>
          </a:p>
        </p:txBody>
      </p:sp>
      <p:sp>
        <p:nvSpPr>
          <p:cNvPr id="102" name="文本框 101"/>
          <p:cNvSpPr txBox="1"/>
          <p:nvPr/>
        </p:nvSpPr>
        <p:spPr>
          <a:xfrm>
            <a:off x="9670568" y="2140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1200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103" name="文本框 102"/>
          <p:cNvSpPr txBox="1"/>
          <p:nvPr/>
        </p:nvSpPr>
        <p:spPr>
          <a:xfrm>
            <a:off x="9670568" y="2608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1600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104" name="文本框 103"/>
          <p:cNvSpPr txBox="1"/>
          <p:nvPr/>
        </p:nvSpPr>
        <p:spPr>
          <a:xfrm>
            <a:off x="9670568" y="3076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1950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105" name="文本框 104"/>
          <p:cNvSpPr txBox="1"/>
          <p:nvPr/>
        </p:nvSpPr>
        <p:spPr>
          <a:xfrm>
            <a:off x="9599586" y="5059592"/>
            <a:ext cx="1399058" cy="461665"/>
          </a:xfrm>
          <a:prstGeom prst="rect">
            <a:avLst/>
          </a:prstGeom>
          <a:noFill/>
        </p:spPr>
        <p:txBody>
          <a:bodyPr wrap="square" rtlCol="0">
            <a:spAutoFit/>
          </a:bodyPr>
          <a:lstStyle/>
          <a:p>
            <a:pPr algn="ctr"/>
            <a:r>
              <a:rPr lang="en-US" altLang="zh-CN" sz="24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rPr>
              <a:t>9500</a:t>
            </a:r>
            <a:endParaRPr lang="zh-CN" altLang="en-US" sz="24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06" name="文本框 105"/>
          <p:cNvSpPr txBox="1"/>
          <p:nvPr/>
        </p:nvSpPr>
        <p:spPr>
          <a:xfrm>
            <a:off x="9670568" y="3544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1200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107" name="文本框 106"/>
          <p:cNvSpPr txBox="1"/>
          <p:nvPr/>
        </p:nvSpPr>
        <p:spPr>
          <a:xfrm>
            <a:off x="9670568" y="4012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1600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
        <p:nvSpPr>
          <p:cNvPr id="108" name="文本框 107"/>
          <p:cNvSpPr txBox="1"/>
          <p:nvPr/>
        </p:nvSpPr>
        <p:spPr>
          <a:xfrm>
            <a:off x="9670568" y="4480114"/>
            <a:ext cx="1257095"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cs typeface="Aharoni" panose="02010803020104030203" pitchFamily="2" charset="-79"/>
              </a:rPr>
              <a:t>1950</a:t>
            </a:r>
            <a:endParaRPr lang="zh-CN" altLang="en-US" dirty="0">
              <a:latin typeface="微软雅黑" panose="020B0503020204020204" pitchFamily="34" charset="-122"/>
              <a:ea typeface="微软雅黑" panose="020B0503020204020204" pitchFamily="34" charset="-122"/>
              <a:cs typeface="Aharoni" panose="02010803020104030203" pitchFamily="2" charset="-79"/>
            </a:endParaRPr>
          </a:p>
        </p:txBody>
      </p:sp>
    </p:spTree>
    <p:extLst>
      <p:ext uri="{BB962C8B-B14F-4D97-AF65-F5344CB8AC3E}">
        <p14:creationId xmlns:p14="http://schemas.microsoft.com/office/powerpoint/2010/main" val="299234090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0"/>
                                        <p:tgtEl>
                                          <p:spTgt spid="3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2000"/>
                                        <p:tgtEl>
                                          <p:spTgt spid="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2000"/>
                                        <p:tgtEl>
                                          <p:spTgt spid="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2000"/>
                                        <p:tgtEl>
                                          <p:spTgt spid="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2000"/>
                                        <p:tgtEl>
                                          <p:spTgt spid="3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2000"/>
                                        <p:tgtEl>
                                          <p:spTgt spid="4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2000"/>
                                        <p:tgtEl>
                                          <p:spTgt spid="4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2000"/>
                                        <p:tgtEl>
                                          <p:spTgt spid="4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2000"/>
                                        <p:tgtEl>
                                          <p:spTgt spid="4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2000"/>
                                        <p:tgtEl>
                                          <p:spTgt spid="4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20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2000"/>
                                        <p:tgtEl>
                                          <p:spTgt spid="4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20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2000"/>
                                        <p:tgtEl>
                                          <p:spTgt spid="4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2000"/>
                                        <p:tgtEl>
                                          <p:spTgt spid="4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2000"/>
                                        <p:tgtEl>
                                          <p:spTgt spid="5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fade">
                                      <p:cBhvr>
                                        <p:cTn id="76" dur="2000"/>
                                        <p:tgtEl>
                                          <p:spTgt spid="5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2000"/>
                                        <p:tgtEl>
                                          <p:spTgt spid="5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2000"/>
                                        <p:tgtEl>
                                          <p:spTgt spid="5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fade">
                                      <p:cBhvr>
                                        <p:cTn id="85" dur="2000"/>
                                        <p:tgtEl>
                                          <p:spTgt spid="5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2000"/>
                                        <p:tgtEl>
                                          <p:spTgt spid="5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fade">
                                      <p:cBhvr>
                                        <p:cTn id="91" dur="2000"/>
                                        <p:tgtEl>
                                          <p:spTgt spid="5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2000"/>
                                        <p:tgtEl>
                                          <p:spTgt spid="5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fade">
                                      <p:cBhvr>
                                        <p:cTn id="97" dur="2000"/>
                                        <p:tgtEl>
                                          <p:spTgt spid="5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fade">
                                      <p:cBhvr>
                                        <p:cTn id="100" dur="2000"/>
                                        <p:tgtEl>
                                          <p:spTgt spid="5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2000"/>
                                        <p:tgtEl>
                                          <p:spTgt spid="6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1"/>
                                        </p:tgtEl>
                                        <p:attrNameLst>
                                          <p:attrName>style.visibility</p:attrName>
                                        </p:attrNameLst>
                                      </p:cBhvr>
                                      <p:to>
                                        <p:strVal val="visible"/>
                                      </p:to>
                                    </p:set>
                                    <p:animEffect transition="in" filter="fade">
                                      <p:cBhvr>
                                        <p:cTn id="106" dur="2000"/>
                                        <p:tgtEl>
                                          <p:spTgt spid="6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fade">
                                      <p:cBhvr>
                                        <p:cTn id="109" dur="2000"/>
                                        <p:tgtEl>
                                          <p:spTgt spid="6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3"/>
                                        </p:tgtEl>
                                        <p:attrNameLst>
                                          <p:attrName>style.visibility</p:attrName>
                                        </p:attrNameLst>
                                      </p:cBhvr>
                                      <p:to>
                                        <p:strVal val="visible"/>
                                      </p:to>
                                    </p:set>
                                    <p:animEffect transition="in" filter="fade">
                                      <p:cBhvr>
                                        <p:cTn id="112" dur="2000"/>
                                        <p:tgtEl>
                                          <p:spTgt spid="6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4"/>
                                        </p:tgtEl>
                                        <p:attrNameLst>
                                          <p:attrName>style.visibility</p:attrName>
                                        </p:attrNameLst>
                                      </p:cBhvr>
                                      <p:to>
                                        <p:strVal val="visible"/>
                                      </p:to>
                                    </p:set>
                                    <p:animEffect transition="in" filter="fade">
                                      <p:cBhvr>
                                        <p:cTn id="115" dur="2000"/>
                                        <p:tgtEl>
                                          <p:spTgt spid="6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5"/>
                                        </p:tgtEl>
                                        <p:attrNameLst>
                                          <p:attrName>style.visibility</p:attrName>
                                        </p:attrNameLst>
                                      </p:cBhvr>
                                      <p:to>
                                        <p:strVal val="visible"/>
                                      </p:to>
                                    </p:set>
                                    <p:animEffect transition="in" filter="fade">
                                      <p:cBhvr>
                                        <p:cTn id="118" dur="2000"/>
                                        <p:tgtEl>
                                          <p:spTgt spid="6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6"/>
                                        </p:tgtEl>
                                        <p:attrNameLst>
                                          <p:attrName>style.visibility</p:attrName>
                                        </p:attrNameLst>
                                      </p:cBhvr>
                                      <p:to>
                                        <p:strVal val="visible"/>
                                      </p:to>
                                    </p:set>
                                    <p:animEffect transition="in" filter="fade">
                                      <p:cBhvr>
                                        <p:cTn id="121" dur="2000"/>
                                        <p:tgtEl>
                                          <p:spTgt spid="66"/>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7"/>
                                        </p:tgtEl>
                                        <p:attrNameLst>
                                          <p:attrName>style.visibility</p:attrName>
                                        </p:attrNameLst>
                                      </p:cBhvr>
                                      <p:to>
                                        <p:strVal val="visible"/>
                                      </p:to>
                                    </p:set>
                                    <p:animEffect transition="in" filter="fade">
                                      <p:cBhvr>
                                        <p:cTn id="124" dur="2000"/>
                                        <p:tgtEl>
                                          <p:spTgt spid="67"/>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8"/>
                                        </p:tgtEl>
                                        <p:attrNameLst>
                                          <p:attrName>style.visibility</p:attrName>
                                        </p:attrNameLst>
                                      </p:cBhvr>
                                      <p:to>
                                        <p:strVal val="visible"/>
                                      </p:to>
                                    </p:set>
                                    <p:animEffect transition="in" filter="fade">
                                      <p:cBhvr>
                                        <p:cTn id="127" dur="2000"/>
                                        <p:tgtEl>
                                          <p:spTgt spid="6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fade">
                                      <p:cBhvr>
                                        <p:cTn id="130" dur="2000"/>
                                        <p:tgtEl>
                                          <p:spTgt spid="69"/>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70"/>
                                        </p:tgtEl>
                                        <p:attrNameLst>
                                          <p:attrName>style.visibility</p:attrName>
                                        </p:attrNameLst>
                                      </p:cBhvr>
                                      <p:to>
                                        <p:strVal val="visible"/>
                                      </p:to>
                                    </p:set>
                                    <p:animEffect transition="in" filter="fade">
                                      <p:cBhvr>
                                        <p:cTn id="133" dur="2000"/>
                                        <p:tgtEl>
                                          <p:spTgt spid="7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71"/>
                                        </p:tgtEl>
                                        <p:attrNameLst>
                                          <p:attrName>style.visibility</p:attrName>
                                        </p:attrNameLst>
                                      </p:cBhvr>
                                      <p:to>
                                        <p:strVal val="visible"/>
                                      </p:to>
                                    </p:set>
                                    <p:animEffect transition="in" filter="fade">
                                      <p:cBhvr>
                                        <p:cTn id="136" dur="2000"/>
                                        <p:tgtEl>
                                          <p:spTgt spid="71"/>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72"/>
                                        </p:tgtEl>
                                        <p:attrNameLst>
                                          <p:attrName>style.visibility</p:attrName>
                                        </p:attrNameLst>
                                      </p:cBhvr>
                                      <p:to>
                                        <p:strVal val="visible"/>
                                      </p:to>
                                    </p:set>
                                    <p:animEffect transition="in" filter="fade">
                                      <p:cBhvr>
                                        <p:cTn id="139" dur="2000"/>
                                        <p:tgtEl>
                                          <p:spTgt spid="72"/>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73"/>
                                        </p:tgtEl>
                                        <p:attrNameLst>
                                          <p:attrName>style.visibility</p:attrName>
                                        </p:attrNameLst>
                                      </p:cBhvr>
                                      <p:to>
                                        <p:strVal val="visible"/>
                                      </p:to>
                                    </p:set>
                                    <p:animEffect transition="in" filter="fade">
                                      <p:cBhvr>
                                        <p:cTn id="142" dur="2000"/>
                                        <p:tgtEl>
                                          <p:spTgt spid="73"/>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animEffect transition="in" filter="fade">
                                      <p:cBhvr>
                                        <p:cTn id="145" dur="2000"/>
                                        <p:tgtEl>
                                          <p:spTgt spid="74"/>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75"/>
                                        </p:tgtEl>
                                        <p:attrNameLst>
                                          <p:attrName>style.visibility</p:attrName>
                                        </p:attrNameLst>
                                      </p:cBhvr>
                                      <p:to>
                                        <p:strVal val="visible"/>
                                      </p:to>
                                    </p:set>
                                    <p:animEffect transition="in" filter="fade">
                                      <p:cBhvr>
                                        <p:cTn id="148" dur="2000"/>
                                        <p:tgtEl>
                                          <p:spTgt spid="75"/>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76"/>
                                        </p:tgtEl>
                                        <p:attrNameLst>
                                          <p:attrName>style.visibility</p:attrName>
                                        </p:attrNameLst>
                                      </p:cBhvr>
                                      <p:to>
                                        <p:strVal val="visible"/>
                                      </p:to>
                                    </p:set>
                                    <p:animEffect transition="in" filter="fade">
                                      <p:cBhvr>
                                        <p:cTn id="151" dur="2000"/>
                                        <p:tgtEl>
                                          <p:spTgt spid="76"/>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77"/>
                                        </p:tgtEl>
                                        <p:attrNameLst>
                                          <p:attrName>style.visibility</p:attrName>
                                        </p:attrNameLst>
                                      </p:cBhvr>
                                      <p:to>
                                        <p:strVal val="visible"/>
                                      </p:to>
                                    </p:set>
                                    <p:animEffect transition="in" filter="fade">
                                      <p:cBhvr>
                                        <p:cTn id="154" dur="2000"/>
                                        <p:tgtEl>
                                          <p:spTgt spid="77"/>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78"/>
                                        </p:tgtEl>
                                        <p:attrNameLst>
                                          <p:attrName>style.visibility</p:attrName>
                                        </p:attrNameLst>
                                      </p:cBhvr>
                                      <p:to>
                                        <p:strVal val="visible"/>
                                      </p:to>
                                    </p:set>
                                    <p:animEffect transition="in" filter="fade">
                                      <p:cBhvr>
                                        <p:cTn id="157" dur="2000"/>
                                        <p:tgtEl>
                                          <p:spTgt spid="78"/>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79"/>
                                        </p:tgtEl>
                                        <p:attrNameLst>
                                          <p:attrName>style.visibility</p:attrName>
                                        </p:attrNameLst>
                                      </p:cBhvr>
                                      <p:to>
                                        <p:strVal val="visible"/>
                                      </p:to>
                                    </p:set>
                                    <p:animEffect transition="in" filter="fade">
                                      <p:cBhvr>
                                        <p:cTn id="160" dur="2000"/>
                                        <p:tgtEl>
                                          <p:spTgt spid="79"/>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80"/>
                                        </p:tgtEl>
                                        <p:attrNameLst>
                                          <p:attrName>style.visibility</p:attrName>
                                        </p:attrNameLst>
                                      </p:cBhvr>
                                      <p:to>
                                        <p:strVal val="visible"/>
                                      </p:to>
                                    </p:set>
                                    <p:animEffect transition="in" filter="fade">
                                      <p:cBhvr>
                                        <p:cTn id="163" dur="2000"/>
                                        <p:tgtEl>
                                          <p:spTgt spid="80"/>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81"/>
                                        </p:tgtEl>
                                        <p:attrNameLst>
                                          <p:attrName>style.visibility</p:attrName>
                                        </p:attrNameLst>
                                      </p:cBhvr>
                                      <p:to>
                                        <p:strVal val="visible"/>
                                      </p:to>
                                    </p:set>
                                    <p:animEffect transition="in" filter="fade">
                                      <p:cBhvr>
                                        <p:cTn id="166" dur="2000"/>
                                        <p:tgtEl>
                                          <p:spTgt spid="81"/>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82"/>
                                        </p:tgtEl>
                                        <p:attrNameLst>
                                          <p:attrName>style.visibility</p:attrName>
                                        </p:attrNameLst>
                                      </p:cBhvr>
                                      <p:to>
                                        <p:strVal val="visible"/>
                                      </p:to>
                                    </p:set>
                                    <p:animEffect transition="in" filter="fade">
                                      <p:cBhvr>
                                        <p:cTn id="169" dur="2000"/>
                                        <p:tgtEl>
                                          <p:spTgt spid="82"/>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83"/>
                                        </p:tgtEl>
                                        <p:attrNameLst>
                                          <p:attrName>style.visibility</p:attrName>
                                        </p:attrNameLst>
                                      </p:cBhvr>
                                      <p:to>
                                        <p:strVal val="visible"/>
                                      </p:to>
                                    </p:set>
                                    <p:animEffect transition="in" filter="fade">
                                      <p:cBhvr>
                                        <p:cTn id="172" dur="2000"/>
                                        <p:tgtEl>
                                          <p:spTgt spid="83"/>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84"/>
                                        </p:tgtEl>
                                        <p:attrNameLst>
                                          <p:attrName>style.visibility</p:attrName>
                                        </p:attrNameLst>
                                      </p:cBhvr>
                                      <p:to>
                                        <p:strVal val="visible"/>
                                      </p:to>
                                    </p:set>
                                    <p:animEffect transition="in" filter="fade">
                                      <p:cBhvr>
                                        <p:cTn id="175" dur="2000"/>
                                        <p:tgtEl>
                                          <p:spTgt spid="84"/>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85"/>
                                        </p:tgtEl>
                                        <p:attrNameLst>
                                          <p:attrName>style.visibility</p:attrName>
                                        </p:attrNameLst>
                                      </p:cBhvr>
                                      <p:to>
                                        <p:strVal val="visible"/>
                                      </p:to>
                                    </p:set>
                                    <p:animEffect transition="in" filter="fade">
                                      <p:cBhvr>
                                        <p:cTn id="178" dur="2000"/>
                                        <p:tgtEl>
                                          <p:spTgt spid="85"/>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86"/>
                                        </p:tgtEl>
                                        <p:attrNameLst>
                                          <p:attrName>style.visibility</p:attrName>
                                        </p:attrNameLst>
                                      </p:cBhvr>
                                      <p:to>
                                        <p:strVal val="visible"/>
                                      </p:to>
                                    </p:set>
                                    <p:animEffect transition="in" filter="fade">
                                      <p:cBhvr>
                                        <p:cTn id="181" dur="2000"/>
                                        <p:tgtEl>
                                          <p:spTgt spid="86"/>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87"/>
                                        </p:tgtEl>
                                        <p:attrNameLst>
                                          <p:attrName>style.visibility</p:attrName>
                                        </p:attrNameLst>
                                      </p:cBhvr>
                                      <p:to>
                                        <p:strVal val="visible"/>
                                      </p:to>
                                    </p:set>
                                    <p:animEffect transition="in" filter="fade">
                                      <p:cBhvr>
                                        <p:cTn id="184" dur="2000"/>
                                        <p:tgtEl>
                                          <p:spTgt spid="87"/>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88"/>
                                        </p:tgtEl>
                                        <p:attrNameLst>
                                          <p:attrName>style.visibility</p:attrName>
                                        </p:attrNameLst>
                                      </p:cBhvr>
                                      <p:to>
                                        <p:strVal val="visible"/>
                                      </p:to>
                                    </p:set>
                                    <p:animEffect transition="in" filter="fade">
                                      <p:cBhvr>
                                        <p:cTn id="187" dur="2000"/>
                                        <p:tgtEl>
                                          <p:spTgt spid="88"/>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89"/>
                                        </p:tgtEl>
                                        <p:attrNameLst>
                                          <p:attrName>style.visibility</p:attrName>
                                        </p:attrNameLst>
                                      </p:cBhvr>
                                      <p:to>
                                        <p:strVal val="visible"/>
                                      </p:to>
                                    </p:set>
                                    <p:animEffect transition="in" filter="fade">
                                      <p:cBhvr>
                                        <p:cTn id="190" dur="2000"/>
                                        <p:tgtEl>
                                          <p:spTgt spid="89"/>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90"/>
                                        </p:tgtEl>
                                        <p:attrNameLst>
                                          <p:attrName>style.visibility</p:attrName>
                                        </p:attrNameLst>
                                      </p:cBhvr>
                                      <p:to>
                                        <p:strVal val="visible"/>
                                      </p:to>
                                    </p:set>
                                    <p:animEffect transition="in" filter="fade">
                                      <p:cBhvr>
                                        <p:cTn id="193" dur="2000"/>
                                        <p:tgtEl>
                                          <p:spTgt spid="90"/>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91"/>
                                        </p:tgtEl>
                                        <p:attrNameLst>
                                          <p:attrName>style.visibility</p:attrName>
                                        </p:attrNameLst>
                                      </p:cBhvr>
                                      <p:to>
                                        <p:strVal val="visible"/>
                                      </p:to>
                                    </p:set>
                                    <p:animEffect transition="in" filter="fade">
                                      <p:cBhvr>
                                        <p:cTn id="196" dur="2000"/>
                                        <p:tgtEl>
                                          <p:spTgt spid="91"/>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92"/>
                                        </p:tgtEl>
                                        <p:attrNameLst>
                                          <p:attrName>style.visibility</p:attrName>
                                        </p:attrNameLst>
                                      </p:cBhvr>
                                      <p:to>
                                        <p:strVal val="visible"/>
                                      </p:to>
                                    </p:set>
                                    <p:animEffect transition="in" filter="fade">
                                      <p:cBhvr>
                                        <p:cTn id="199" dur="2000"/>
                                        <p:tgtEl>
                                          <p:spTgt spid="92"/>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93"/>
                                        </p:tgtEl>
                                        <p:attrNameLst>
                                          <p:attrName>style.visibility</p:attrName>
                                        </p:attrNameLst>
                                      </p:cBhvr>
                                      <p:to>
                                        <p:strVal val="visible"/>
                                      </p:to>
                                    </p:set>
                                    <p:animEffect transition="in" filter="fade">
                                      <p:cBhvr>
                                        <p:cTn id="202" dur="2000"/>
                                        <p:tgtEl>
                                          <p:spTgt spid="93"/>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94"/>
                                        </p:tgtEl>
                                        <p:attrNameLst>
                                          <p:attrName>style.visibility</p:attrName>
                                        </p:attrNameLst>
                                      </p:cBhvr>
                                      <p:to>
                                        <p:strVal val="visible"/>
                                      </p:to>
                                    </p:set>
                                    <p:animEffect transition="in" filter="fade">
                                      <p:cBhvr>
                                        <p:cTn id="205" dur="2000"/>
                                        <p:tgtEl>
                                          <p:spTgt spid="94"/>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95"/>
                                        </p:tgtEl>
                                        <p:attrNameLst>
                                          <p:attrName>style.visibility</p:attrName>
                                        </p:attrNameLst>
                                      </p:cBhvr>
                                      <p:to>
                                        <p:strVal val="visible"/>
                                      </p:to>
                                    </p:set>
                                    <p:animEffect transition="in" filter="fade">
                                      <p:cBhvr>
                                        <p:cTn id="208" dur="2000"/>
                                        <p:tgtEl>
                                          <p:spTgt spid="95"/>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96"/>
                                        </p:tgtEl>
                                        <p:attrNameLst>
                                          <p:attrName>style.visibility</p:attrName>
                                        </p:attrNameLst>
                                      </p:cBhvr>
                                      <p:to>
                                        <p:strVal val="visible"/>
                                      </p:to>
                                    </p:set>
                                    <p:animEffect transition="in" filter="fade">
                                      <p:cBhvr>
                                        <p:cTn id="211" dur="2000"/>
                                        <p:tgtEl>
                                          <p:spTgt spid="96"/>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97"/>
                                        </p:tgtEl>
                                        <p:attrNameLst>
                                          <p:attrName>style.visibility</p:attrName>
                                        </p:attrNameLst>
                                      </p:cBhvr>
                                      <p:to>
                                        <p:strVal val="visible"/>
                                      </p:to>
                                    </p:set>
                                    <p:animEffect transition="in" filter="fade">
                                      <p:cBhvr>
                                        <p:cTn id="214" dur="2000"/>
                                        <p:tgtEl>
                                          <p:spTgt spid="97"/>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98"/>
                                        </p:tgtEl>
                                        <p:attrNameLst>
                                          <p:attrName>style.visibility</p:attrName>
                                        </p:attrNameLst>
                                      </p:cBhvr>
                                      <p:to>
                                        <p:strVal val="visible"/>
                                      </p:to>
                                    </p:set>
                                    <p:animEffect transition="in" filter="fade">
                                      <p:cBhvr>
                                        <p:cTn id="217" dur="2000"/>
                                        <p:tgtEl>
                                          <p:spTgt spid="98"/>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99"/>
                                        </p:tgtEl>
                                        <p:attrNameLst>
                                          <p:attrName>style.visibility</p:attrName>
                                        </p:attrNameLst>
                                      </p:cBhvr>
                                      <p:to>
                                        <p:strVal val="visible"/>
                                      </p:to>
                                    </p:set>
                                    <p:animEffect transition="in" filter="fade">
                                      <p:cBhvr>
                                        <p:cTn id="220" dur="2000"/>
                                        <p:tgtEl>
                                          <p:spTgt spid="99"/>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00"/>
                                        </p:tgtEl>
                                        <p:attrNameLst>
                                          <p:attrName>style.visibility</p:attrName>
                                        </p:attrNameLst>
                                      </p:cBhvr>
                                      <p:to>
                                        <p:strVal val="visible"/>
                                      </p:to>
                                    </p:set>
                                    <p:animEffect transition="in" filter="fade">
                                      <p:cBhvr>
                                        <p:cTn id="223" dur="2000"/>
                                        <p:tgtEl>
                                          <p:spTgt spid="100"/>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01"/>
                                        </p:tgtEl>
                                        <p:attrNameLst>
                                          <p:attrName>style.visibility</p:attrName>
                                        </p:attrNameLst>
                                      </p:cBhvr>
                                      <p:to>
                                        <p:strVal val="visible"/>
                                      </p:to>
                                    </p:set>
                                    <p:animEffect transition="in" filter="fade">
                                      <p:cBhvr>
                                        <p:cTn id="226" dur="2000"/>
                                        <p:tgtEl>
                                          <p:spTgt spid="101"/>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02"/>
                                        </p:tgtEl>
                                        <p:attrNameLst>
                                          <p:attrName>style.visibility</p:attrName>
                                        </p:attrNameLst>
                                      </p:cBhvr>
                                      <p:to>
                                        <p:strVal val="visible"/>
                                      </p:to>
                                    </p:set>
                                    <p:animEffect transition="in" filter="fade">
                                      <p:cBhvr>
                                        <p:cTn id="229" dur="2000"/>
                                        <p:tgtEl>
                                          <p:spTgt spid="102"/>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03"/>
                                        </p:tgtEl>
                                        <p:attrNameLst>
                                          <p:attrName>style.visibility</p:attrName>
                                        </p:attrNameLst>
                                      </p:cBhvr>
                                      <p:to>
                                        <p:strVal val="visible"/>
                                      </p:to>
                                    </p:set>
                                    <p:animEffect transition="in" filter="fade">
                                      <p:cBhvr>
                                        <p:cTn id="232" dur="2000"/>
                                        <p:tgtEl>
                                          <p:spTgt spid="103"/>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04"/>
                                        </p:tgtEl>
                                        <p:attrNameLst>
                                          <p:attrName>style.visibility</p:attrName>
                                        </p:attrNameLst>
                                      </p:cBhvr>
                                      <p:to>
                                        <p:strVal val="visible"/>
                                      </p:to>
                                    </p:set>
                                    <p:animEffect transition="in" filter="fade">
                                      <p:cBhvr>
                                        <p:cTn id="235" dur="2000"/>
                                        <p:tgtEl>
                                          <p:spTgt spid="104"/>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05"/>
                                        </p:tgtEl>
                                        <p:attrNameLst>
                                          <p:attrName>style.visibility</p:attrName>
                                        </p:attrNameLst>
                                      </p:cBhvr>
                                      <p:to>
                                        <p:strVal val="visible"/>
                                      </p:to>
                                    </p:set>
                                    <p:animEffect transition="in" filter="fade">
                                      <p:cBhvr>
                                        <p:cTn id="238" dur="2000"/>
                                        <p:tgtEl>
                                          <p:spTgt spid="105"/>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06"/>
                                        </p:tgtEl>
                                        <p:attrNameLst>
                                          <p:attrName>style.visibility</p:attrName>
                                        </p:attrNameLst>
                                      </p:cBhvr>
                                      <p:to>
                                        <p:strVal val="visible"/>
                                      </p:to>
                                    </p:set>
                                    <p:animEffect transition="in" filter="fade">
                                      <p:cBhvr>
                                        <p:cTn id="241" dur="2000"/>
                                        <p:tgtEl>
                                          <p:spTgt spid="106"/>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07"/>
                                        </p:tgtEl>
                                        <p:attrNameLst>
                                          <p:attrName>style.visibility</p:attrName>
                                        </p:attrNameLst>
                                      </p:cBhvr>
                                      <p:to>
                                        <p:strVal val="visible"/>
                                      </p:to>
                                    </p:set>
                                    <p:animEffect transition="in" filter="fade">
                                      <p:cBhvr>
                                        <p:cTn id="244" dur="2000"/>
                                        <p:tgtEl>
                                          <p:spTgt spid="107"/>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08"/>
                                        </p:tgtEl>
                                        <p:attrNameLst>
                                          <p:attrName>style.visibility</p:attrName>
                                        </p:attrNameLst>
                                      </p:cBhvr>
                                      <p:to>
                                        <p:strVal val="visible"/>
                                      </p:to>
                                    </p:set>
                                    <p:animEffect transition="in" filter="fade">
                                      <p:cBhvr>
                                        <p:cTn id="247" dur="2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animBg="1"/>
      <p:bldP spid="61" grpId="0" animBg="1"/>
      <p:bldP spid="62" grpId="0" animBg="1"/>
      <p:bldP spid="63" grpId="0" animBg="1"/>
      <p:bldP spid="64" grpId="0" animBg="1"/>
      <p:bldP spid="65" grpId="0"/>
      <p:bldP spid="66" grpId="0"/>
      <p:bldP spid="67" grpId="0"/>
      <p:bldP spid="68" grpId="0"/>
      <p:bldP spid="69" grpId="0"/>
      <p:bldP spid="70" grpId="0" animBg="1"/>
      <p:bldP spid="71" grpId="0" animBg="1"/>
      <p:bldP spid="72" grpId="0" animBg="1"/>
      <p:bldP spid="73" grpId="0" animBg="1"/>
      <p:bldP spid="74" grpId="0" animBg="1"/>
      <p:bldP spid="75" grpId="0" animBg="1"/>
      <p:bldP spid="76" grpId="0"/>
      <p:bldP spid="77" grpId="0"/>
      <p:bldP spid="78" grpId="0"/>
      <p:bldP spid="79" grpId="0"/>
      <p:bldP spid="80" grpId="0"/>
      <p:bldP spid="81" grpId="0"/>
      <p:bldP spid="82" grpId="0"/>
      <p:bldP spid="83" grpId="0" animBg="1"/>
      <p:bldP spid="84" grpId="0" animBg="1"/>
      <p:bldP spid="85" grpId="0" animBg="1"/>
      <p:bldP spid="86" grpId="0" animBg="1"/>
      <p:bldP spid="87" grpId="0" animBg="1"/>
      <p:bldP spid="88" grpId="0" animBg="1"/>
      <p:bldP spid="89" grpId="0"/>
      <p:bldP spid="90" grpId="0"/>
      <p:bldP spid="91" grpId="0"/>
      <p:bldP spid="92" grpId="0"/>
      <p:bldP spid="93" grpId="0"/>
      <p:bldP spid="94" grpId="0"/>
      <p:bldP spid="95" grpId="0"/>
      <p:bldP spid="96" grpId="0" animBg="1"/>
      <p:bldP spid="97" grpId="0" animBg="1"/>
      <p:bldP spid="98" grpId="0" animBg="1"/>
      <p:bldP spid="99" grpId="0" animBg="1"/>
      <p:bldP spid="100" grpId="0" animBg="1"/>
      <p:bldP spid="101" grpId="0" animBg="1"/>
      <p:bldP spid="102" grpId="0"/>
      <p:bldP spid="103" grpId="0"/>
      <p:bldP spid="104" grpId="0"/>
      <p:bldP spid="105" grpId="0"/>
      <p:bldP spid="106" grpId="0"/>
      <p:bldP spid="107" grpId="0"/>
      <p:bldP spid="10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5" name="椭圆 14"/>
          <p:cNvSpPr/>
          <p:nvPr/>
        </p:nvSpPr>
        <p:spPr>
          <a:xfrm>
            <a:off x="6760185" y="2179564"/>
            <a:ext cx="677952" cy="677952"/>
          </a:xfrm>
          <a:prstGeom prst="ellipse">
            <a:avLst/>
          </a:prstGeom>
          <a:gradFill flip="none" rotWithShape="1">
            <a:gsLst>
              <a:gs pos="0">
                <a:schemeClr val="accent1"/>
              </a:gs>
              <a:gs pos="100000">
                <a:schemeClr val="accent1">
                  <a:lumMod val="50000"/>
                </a:schemeClr>
              </a:gs>
            </a:gsLst>
            <a:lin ang="13500000" scaled="1"/>
            <a:tileRect/>
          </a:gradFill>
          <a:ln w="25400">
            <a:gradFill flip="none" rotWithShape="1">
              <a:gsLst>
                <a:gs pos="0">
                  <a:schemeClr val="accent1"/>
                </a:gs>
                <a:gs pos="100000">
                  <a:schemeClr val="accent1">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6" name="椭圆 15"/>
          <p:cNvSpPr/>
          <p:nvPr/>
        </p:nvSpPr>
        <p:spPr>
          <a:xfrm>
            <a:off x="3718299" y="672641"/>
            <a:ext cx="829826" cy="829826"/>
          </a:xfrm>
          <a:prstGeom prst="ellipse">
            <a:avLst/>
          </a:prstGeom>
          <a:gradFill flip="none" rotWithShape="1">
            <a:gsLst>
              <a:gs pos="0">
                <a:schemeClr val="accent2"/>
              </a:gs>
              <a:gs pos="100000">
                <a:schemeClr val="accent2">
                  <a:lumMod val="50000"/>
                </a:schemeClr>
              </a:gs>
            </a:gsLst>
            <a:lin ang="13500000" scaled="1"/>
            <a:tileRect/>
          </a:gradFill>
          <a:ln w="25400">
            <a:gradFill flip="none" rotWithShape="1">
              <a:gsLst>
                <a:gs pos="0">
                  <a:schemeClr val="accent2"/>
                </a:gs>
                <a:gs pos="100000">
                  <a:schemeClr val="accent2">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7" name="椭圆 16"/>
          <p:cNvSpPr/>
          <p:nvPr/>
        </p:nvSpPr>
        <p:spPr>
          <a:xfrm>
            <a:off x="5262738" y="1883120"/>
            <a:ext cx="770088" cy="770088"/>
          </a:xfrm>
          <a:prstGeom prst="ellipse">
            <a:avLst/>
          </a:prstGeom>
          <a:gradFill flip="none" rotWithShape="1">
            <a:gsLst>
              <a:gs pos="0">
                <a:schemeClr val="accent3"/>
              </a:gs>
              <a:gs pos="100000">
                <a:schemeClr val="accent3">
                  <a:lumMod val="50000"/>
                </a:schemeClr>
              </a:gs>
            </a:gsLst>
            <a:lin ang="13500000" scaled="1"/>
            <a:tileRect/>
          </a:gradFill>
          <a:ln w="25400">
            <a:gradFill flip="none" rotWithShape="1">
              <a:gsLst>
                <a:gs pos="0">
                  <a:schemeClr val="accent3"/>
                </a:gs>
                <a:gs pos="100000">
                  <a:schemeClr val="accent3">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8" name="椭圆 17"/>
          <p:cNvSpPr/>
          <p:nvPr/>
        </p:nvSpPr>
        <p:spPr>
          <a:xfrm>
            <a:off x="7744290" y="76679"/>
            <a:ext cx="729411" cy="729411"/>
          </a:xfrm>
          <a:prstGeom prst="ellipse">
            <a:avLst/>
          </a:prstGeom>
          <a:gradFill flip="none" rotWithShape="1">
            <a:gsLst>
              <a:gs pos="0">
                <a:schemeClr val="accent4"/>
              </a:gs>
              <a:gs pos="100000">
                <a:schemeClr val="accent4">
                  <a:lumMod val="50000"/>
                </a:schemeClr>
              </a:gs>
            </a:gsLst>
            <a:lin ang="13500000" scaled="1"/>
            <a:tileRect/>
          </a:gradFill>
          <a:ln w="25400">
            <a:gradFill flip="none" rotWithShape="1">
              <a:gsLst>
                <a:gs pos="0">
                  <a:schemeClr val="accent4"/>
                </a:gs>
                <a:gs pos="100000">
                  <a:schemeClr val="accent4">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9" name="椭圆 18"/>
          <p:cNvSpPr/>
          <p:nvPr/>
        </p:nvSpPr>
        <p:spPr>
          <a:xfrm>
            <a:off x="3888368" y="-718520"/>
            <a:ext cx="1120554" cy="1120554"/>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20" name="椭圆 19"/>
          <p:cNvSpPr/>
          <p:nvPr/>
        </p:nvSpPr>
        <p:spPr>
          <a:xfrm>
            <a:off x="7239036" y="1087554"/>
            <a:ext cx="822601" cy="822601"/>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3" name="矩形 12"/>
          <p:cNvSpPr/>
          <p:nvPr/>
        </p:nvSpPr>
        <p:spPr>
          <a:xfrm>
            <a:off x="1" y="3214257"/>
            <a:ext cx="12192000" cy="216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425238" y="3572038"/>
            <a:ext cx="9341527" cy="1446550"/>
          </a:xfrm>
          <a:prstGeom prst="rect">
            <a:avLst/>
          </a:prstGeom>
          <a:noFill/>
        </p:spPr>
        <p:txBody>
          <a:bodyPr wrap="square" rtlCol="0">
            <a:spAutoFit/>
          </a:bodyPr>
          <a:lstStyle/>
          <a:p>
            <a:pPr algn="ctr"/>
            <a:r>
              <a:rPr lang="zh-CN" altLang="en-US" sz="88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工作不足之处</a:t>
            </a:r>
          </a:p>
        </p:txBody>
      </p:sp>
      <p:sp>
        <p:nvSpPr>
          <p:cNvPr id="4" name="椭圆 3"/>
          <p:cNvSpPr/>
          <p:nvPr/>
        </p:nvSpPr>
        <p:spPr>
          <a:xfrm>
            <a:off x="4869845" y="-339290"/>
            <a:ext cx="2568292" cy="2568292"/>
          </a:xfrm>
          <a:prstGeom prst="ellipse">
            <a:avLst/>
          </a:prstGeom>
          <a:gradFill flip="none" rotWithShape="1">
            <a:gsLst>
              <a:gs pos="0">
                <a:schemeClr val="bg1"/>
              </a:gs>
              <a:gs pos="100000">
                <a:schemeClr val="bg1">
                  <a:lumMod val="75000"/>
                </a:schemeClr>
              </a:gs>
            </a:gsLst>
            <a:lin ang="13500000" scaled="1"/>
            <a:tileRect/>
          </a:gradFill>
          <a:ln w="38100">
            <a:gradFill flip="none" rotWithShape="1">
              <a:gsLst>
                <a:gs pos="0">
                  <a:schemeClr val="bg1">
                    <a:lumMod val="100000"/>
                  </a:schemeClr>
                </a:gs>
                <a:gs pos="100000">
                  <a:schemeClr val="bg1">
                    <a:lumMod val="85000"/>
                  </a:schemeClr>
                </a:gs>
              </a:gsLst>
              <a:lin ang="2700000" scaled="1"/>
              <a:tileRect/>
            </a:gradFill>
          </a:ln>
          <a:effectLst>
            <a:outerShdw blurRad="254000" dist="203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21" name="文本框 20"/>
          <p:cNvSpPr txBox="1"/>
          <p:nvPr/>
        </p:nvSpPr>
        <p:spPr>
          <a:xfrm>
            <a:off x="5676938" y="-176487"/>
            <a:ext cx="986167" cy="2185214"/>
          </a:xfrm>
          <a:prstGeom prst="rect">
            <a:avLst/>
          </a:prstGeom>
          <a:noFill/>
        </p:spPr>
        <p:txBody>
          <a:bodyPr wrap="none" rtlCol="0">
            <a:spAutoFit/>
          </a:bodyPr>
          <a:lstStyle/>
          <a:p>
            <a:r>
              <a:rPr lang="en-US" altLang="zh-CN" sz="13600" dirty="0">
                <a:solidFill>
                  <a:schemeClr val="accent4">
                    <a:lumMod val="75000"/>
                  </a:schemeClr>
                </a:solidFill>
                <a:latin typeface="AgencyFB" panose="02000806040000020003" pitchFamily="2" charset="0"/>
              </a:rPr>
              <a:t>4</a:t>
            </a:r>
            <a:endParaRPr lang="zh-CN" altLang="en-US" sz="13600" dirty="0">
              <a:solidFill>
                <a:schemeClr val="accent4">
                  <a:lumMod val="75000"/>
                </a:schemeClr>
              </a:solidFill>
              <a:latin typeface="AgencyFB" panose="02000806040000020003" pitchFamily="2" charset="0"/>
            </a:endParaRPr>
          </a:p>
        </p:txBody>
      </p:sp>
      <p:sp>
        <p:nvSpPr>
          <p:cNvPr id="23" name="文本框 22"/>
          <p:cNvSpPr txBox="1"/>
          <p:nvPr/>
        </p:nvSpPr>
        <p:spPr>
          <a:xfrm>
            <a:off x="5286500" y="1629489"/>
            <a:ext cx="1734982" cy="461665"/>
          </a:xfrm>
          <a:prstGeom prst="rect">
            <a:avLst/>
          </a:prstGeom>
          <a:noFill/>
        </p:spPr>
        <p:txBody>
          <a:bodyPr wrap="square" rtlCol="0">
            <a:spAutoFit/>
          </a:bodyPr>
          <a:lstStyle/>
          <a:p>
            <a:pPr algn="ctr"/>
            <a:r>
              <a:rPr lang="en-US" altLang="zh-CN" sz="2400" b="1" dirty="0">
                <a:solidFill>
                  <a:schemeClr val="accent4">
                    <a:lumMod val="75000"/>
                  </a:schemeClr>
                </a:solidFill>
                <a:latin typeface="微软雅黑" panose="020B0503020204020204" pitchFamily="34" charset="-122"/>
                <a:ea typeface="微软雅黑" panose="020B0503020204020204" pitchFamily="34" charset="-122"/>
                <a:cs typeface="Aharoni" panose="02010803020104030203" pitchFamily="2" charset="-79"/>
              </a:rPr>
              <a:t>PART 04</a:t>
            </a:r>
            <a:endParaRPr lang="zh-CN" altLang="en-US" sz="2400" b="1" dirty="0">
              <a:solidFill>
                <a:schemeClr val="accent4">
                  <a:lumMod val="75000"/>
                </a:schemeClr>
              </a:solidFill>
              <a:latin typeface="微软雅黑" panose="020B0503020204020204" pitchFamily="34" charset="-122"/>
              <a:ea typeface="微软雅黑" panose="020B0503020204020204" pitchFamily="34" charset="-122"/>
              <a:cs typeface="Aharoni" panose="02010803020104030203" pitchFamily="2" charset="-79"/>
            </a:endParaRPr>
          </a:p>
        </p:txBody>
      </p:sp>
    </p:spTree>
    <p:extLst>
      <p:ext uri="{BB962C8B-B14F-4D97-AF65-F5344CB8AC3E}">
        <p14:creationId xmlns:p14="http://schemas.microsoft.com/office/powerpoint/2010/main" val="17321321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Effect transition="in" filter="fade">
                                      <p:cBhvr>
                                        <p:cTn id="9" dur="250"/>
                                        <p:tgtEl>
                                          <p:spTgt spid="4"/>
                                        </p:tgtEl>
                                      </p:cBhvr>
                                    </p:animEffect>
                                  </p:childTnLst>
                                </p:cTn>
                              </p:par>
                              <p:par>
                                <p:cTn id="10" presetID="6" presetClass="emph" presetSubtype="0" decel="100000" fill="hold" grpId="1" nodeType="withEffect">
                                  <p:stCondLst>
                                    <p:cond delay="200"/>
                                  </p:stCondLst>
                                  <p:childTnLst>
                                    <p:animScale>
                                      <p:cBhvr>
                                        <p:cTn id="11" dur="250" fill="hold"/>
                                        <p:tgtEl>
                                          <p:spTgt spid="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1"/>
                                        </p:tgtEl>
                                        <p:attrNameLst>
                                          <p:attrName>style.visibility</p:attrName>
                                        </p:attrNameLst>
                                      </p:cBhvr>
                                      <p:to>
                                        <p:strVal val="visible"/>
                                      </p:to>
                                    </p:set>
                                    <p:anim calcmode="lin" valueType="num">
                                      <p:cBhvr>
                                        <p:cTn id="16" dur="250" fill="hold"/>
                                        <p:tgtEl>
                                          <p:spTgt spid="21"/>
                                        </p:tgtEl>
                                        <p:attrNameLst>
                                          <p:attrName>ppt_w</p:attrName>
                                        </p:attrNameLst>
                                      </p:cBhvr>
                                      <p:tavLst>
                                        <p:tav tm="0">
                                          <p:val>
                                            <p:fltVal val="0"/>
                                          </p:val>
                                        </p:tav>
                                        <p:tav tm="100000">
                                          <p:val>
                                            <p:strVal val="#ppt_w"/>
                                          </p:val>
                                        </p:tav>
                                      </p:tavLst>
                                    </p:anim>
                                    <p:anim calcmode="lin" valueType="num">
                                      <p:cBhvr>
                                        <p:cTn id="17" dur="250" fill="hold"/>
                                        <p:tgtEl>
                                          <p:spTgt spid="21"/>
                                        </p:tgtEl>
                                        <p:attrNameLst>
                                          <p:attrName>ppt_h</p:attrName>
                                        </p:attrNameLst>
                                      </p:cBhvr>
                                      <p:tavLst>
                                        <p:tav tm="0">
                                          <p:val>
                                            <p:fltVal val="0"/>
                                          </p:val>
                                        </p:tav>
                                        <p:tav tm="100000">
                                          <p:val>
                                            <p:strVal val="#ppt_h"/>
                                          </p:val>
                                        </p:tav>
                                      </p:tavLst>
                                    </p:anim>
                                    <p:animEffect transition="in" filter="fade">
                                      <p:cBhvr>
                                        <p:cTn id="18" dur="250"/>
                                        <p:tgtEl>
                                          <p:spTgt spid="21"/>
                                        </p:tgtEl>
                                      </p:cBhvr>
                                    </p:animEffect>
                                  </p:childTnLst>
                                </p:cTn>
                              </p:par>
                              <p:par>
                                <p:cTn id="19" presetID="6" presetClass="emph" presetSubtype="0" decel="100000" fill="hold" grpId="1" nodeType="withEffect">
                                  <p:stCondLst>
                                    <p:cond delay="600"/>
                                  </p:stCondLst>
                                  <p:childTnLst>
                                    <p:animScale>
                                      <p:cBhvr>
                                        <p:cTn id="20" dur="250" fill="hold"/>
                                        <p:tgtEl>
                                          <p:spTgt spid="21"/>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1"/>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23"/>
                                        </p:tgtEl>
                                        <p:attrNameLst>
                                          <p:attrName>style.visibility</p:attrName>
                                        </p:attrNameLst>
                                      </p:cBhvr>
                                      <p:to>
                                        <p:strVal val="visible"/>
                                      </p:to>
                                    </p:set>
                                    <p:anim calcmode="lin" valueType="num">
                                      <p:cBhvr>
                                        <p:cTn id="25" dur="250" fill="hold"/>
                                        <p:tgtEl>
                                          <p:spTgt spid="23"/>
                                        </p:tgtEl>
                                        <p:attrNameLst>
                                          <p:attrName>ppt_w</p:attrName>
                                        </p:attrNameLst>
                                      </p:cBhvr>
                                      <p:tavLst>
                                        <p:tav tm="0">
                                          <p:val>
                                            <p:fltVal val="0"/>
                                          </p:val>
                                        </p:tav>
                                        <p:tav tm="100000">
                                          <p:val>
                                            <p:strVal val="#ppt_w"/>
                                          </p:val>
                                        </p:tav>
                                      </p:tavLst>
                                    </p:anim>
                                    <p:anim calcmode="lin" valueType="num">
                                      <p:cBhvr>
                                        <p:cTn id="26" dur="250" fill="hold"/>
                                        <p:tgtEl>
                                          <p:spTgt spid="23"/>
                                        </p:tgtEl>
                                        <p:attrNameLst>
                                          <p:attrName>ppt_h</p:attrName>
                                        </p:attrNameLst>
                                      </p:cBhvr>
                                      <p:tavLst>
                                        <p:tav tm="0">
                                          <p:val>
                                            <p:fltVal val="0"/>
                                          </p:val>
                                        </p:tav>
                                        <p:tav tm="100000">
                                          <p:val>
                                            <p:strVal val="#ppt_h"/>
                                          </p:val>
                                        </p:tav>
                                      </p:tavLst>
                                    </p:anim>
                                    <p:animEffect transition="in" filter="fade">
                                      <p:cBhvr>
                                        <p:cTn id="27" dur="250"/>
                                        <p:tgtEl>
                                          <p:spTgt spid="23"/>
                                        </p:tgtEl>
                                      </p:cBhvr>
                                    </p:animEffect>
                                  </p:childTnLst>
                                </p:cTn>
                              </p:par>
                              <p:par>
                                <p:cTn id="28" presetID="6" presetClass="emph" presetSubtype="0" decel="100000" fill="hold" grpId="1" nodeType="withEffect">
                                  <p:stCondLst>
                                    <p:cond delay="800"/>
                                  </p:stCondLst>
                                  <p:childTnLst>
                                    <p:animScale>
                                      <p:cBhvr>
                                        <p:cTn id="29" dur="250" fill="hold"/>
                                        <p:tgtEl>
                                          <p:spTgt spid="23"/>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23"/>
                                        </p:tgtEl>
                                      </p:cBhvr>
                                      <p:by x="83000" y="83000"/>
                                    </p:animScale>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par>
                                <p:cTn id="38" presetID="53" presetClass="entr" presetSubtype="16" fill="hold" grpId="0" nodeType="withEffect">
                                  <p:stCondLst>
                                    <p:cond delay="40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par>
                                <p:cTn id="43" presetID="53" presetClass="entr" presetSubtype="16" fill="hold" grpId="0" nodeType="withEffect">
                                  <p:stCondLst>
                                    <p:cond delay="200"/>
                                  </p:stCondLst>
                                  <p:childTnLst>
                                    <p:set>
                                      <p:cBhvr>
                                        <p:cTn id="44" dur="1" fill="hold">
                                          <p:stCondLst>
                                            <p:cond delay="0"/>
                                          </p:stCondLst>
                                        </p:cTn>
                                        <p:tgtEl>
                                          <p:spTgt spid="17"/>
                                        </p:tgtEl>
                                        <p:attrNameLst>
                                          <p:attrName>style.visibility</p:attrName>
                                        </p:attrNameLst>
                                      </p:cBhvr>
                                      <p:to>
                                        <p:strVal val="visible"/>
                                      </p:to>
                                    </p:set>
                                    <p:anim calcmode="lin" valueType="num">
                                      <p:cBhvr>
                                        <p:cTn id="45" dur="500" fill="hold"/>
                                        <p:tgtEl>
                                          <p:spTgt spid="17"/>
                                        </p:tgtEl>
                                        <p:attrNameLst>
                                          <p:attrName>ppt_w</p:attrName>
                                        </p:attrNameLst>
                                      </p:cBhvr>
                                      <p:tavLst>
                                        <p:tav tm="0">
                                          <p:val>
                                            <p:fltVal val="0"/>
                                          </p:val>
                                        </p:tav>
                                        <p:tav tm="100000">
                                          <p:val>
                                            <p:strVal val="#ppt_w"/>
                                          </p:val>
                                        </p:tav>
                                      </p:tavLst>
                                    </p:anim>
                                    <p:anim calcmode="lin" valueType="num">
                                      <p:cBhvr>
                                        <p:cTn id="46" dur="500" fill="hold"/>
                                        <p:tgtEl>
                                          <p:spTgt spid="17"/>
                                        </p:tgtEl>
                                        <p:attrNameLst>
                                          <p:attrName>ppt_h</p:attrName>
                                        </p:attrNameLst>
                                      </p:cBhvr>
                                      <p:tavLst>
                                        <p:tav tm="0">
                                          <p:val>
                                            <p:fltVal val="0"/>
                                          </p:val>
                                        </p:tav>
                                        <p:tav tm="100000">
                                          <p:val>
                                            <p:strVal val="#ppt_h"/>
                                          </p:val>
                                        </p:tav>
                                      </p:tavLst>
                                    </p:anim>
                                    <p:animEffect transition="in" filter="fade">
                                      <p:cBhvr>
                                        <p:cTn id="47" dur="500"/>
                                        <p:tgtEl>
                                          <p:spTgt spid="17"/>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500" fill="hold"/>
                                        <p:tgtEl>
                                          <p:spTgt spid="15"/>
                                        </p:tgtEl>
                                        <p:attrNameLst>
                                          <p:attrName>ppt_w</p:attrName>
                                        </p:attrNameLst>
                                      </p:cBhvr>
                                      <p:tavLst>
                                        <p:tav tm="0">
                                          <p:val>
                                            <p:fltVal val="0"/>
                                          </p:val>
                                        </p:tav>
                                        <p:tav tm="100000">
                                          <p:val>
                                            <p:strVal val="#ppt_w"/>
                                          </p:val>
                                        </p:tav>
                                      </p:tavLst>
                                    </p:anim>
                                    <p:anim calcmode="lin" valueType="num">
                                      <p:cBhvr>
                                        <p:cTn id="51" dur="500" fill="hold"/>
                                        <p:tgtEl>
                                          <p:spTgt spid="15"/>
                                        </p:tgtEl>
                                        <p:attrNameLst>
                                          <p:attrName>ppt_h</p:attrName>
                                        </p:attrNameLst>
                                      </p:cBhvr>
                                      <p:tavLst>
                                        <p:tav tm="0">
                                          <p:val>
                                            <p:fltVal val="0"/>
                                          </p:val>
                                        </p:tav>
                                        <p:tav tm="100000">
                                          <p:val>
                                            <p:strVal val="#ppt_h"/>
                                          </p:val>
                                        </p:tav>
                                      </p:tavLst>
                                    </p:anim>
                                    <p:animEffect transition="in" filter="fade">
                                      <p:cBhvr>
                                        <p:cTn id="52" dur="500"/>
                                        <p:tgtEl>
                                          <p:spTgt spid="15"/>
                                        </p:tgtEl>
                                      </p:cBhvr>
                                    </p:animEffect>
                                  </p:childTnLst>
                                </p:cTn>
                              </p:par>
                              <p:par>
                                <p:cTn id="53" presetID="53" presetClass="entr" presetSubtype="16" fill="hold" grpId="0" nodeType="withEffect">
                                  <p:stCondLst>
                                    <p:cond delay="4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ppt_w</p:attrName>
                                        </p:attrNameLst>
                                      </p:cBhvr>
                                      <p:tavLst>
                                        <p:tav tm="0">
                                          <p:val>
                                            <p:fltVal val="0"/>
                                          </p:val>
                                        </p:tav>
                                        <p:tav tm="100000">
                                          <p:val>
                                            <p:strVal val="#ppt_w"/>
                                          </p:val>
                                        </p:tav>
                                      </p:tavLst>
                                    </p:anim>
                                    <p:anim calcmode="lin" valueType="num">
                                      <p:cBhvr>
                                        <p:cTn id="56" dur="500" fill="hold"/>
                                        <p:tgtEl>
                                          <p:spTgt spid="20"/>
                                        </p:tgtEl>
                                        <p:attrNameLst>
                                          <p:attrName>ppt_h</p:attrName>
                                        </p:attrNameLst>
                                      </p:cBhvr>
                                      <p:tavLst>
                                        <p:tav tm="0">
                                          <p:val>
                                            <p:fltVal val="0"/>
                                          </p:val>
                                        </p:tav>
                                        <p:tav tm="100000">
                                          <p:val>
                                            <p:strVal val="#ppt_h"/>
                                          </p:val>
                                        </p:tav>
                                      </p:tavLst>
                                    </p:anim>
                                    <p:animEffect transition="in" filter="fade">
                                      <p:cBhvr>
                                        <p:cTn id="57" dur="5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2150"/>
                            </p:stCondLst>
                            <p:childTnLst>
                              <p:par>
                                <p:cTn id="64" presetID="53" presetClass="entr" presetSubtype="16"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childTnLst>
                          </p:cTn>
                        </p:par>
                        <p:par>
                          <p:cTn id="69" fill="hold">
                            <p:stCondLst>
                              <p:cond delay="2650"/>
                            </p:stCondLst>
                            <p:childTnLst>
                              <p:par>
                                <p:cTn id="70" presetID="53" presetClass="entr" presetSubtype="16"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250" fill="hold"/>
                                        <p:tgtEl>
                                          <p:spTgt spid="22"/>
                                        </p:tgtEl>
                                        <p:attrNameLst>
                                          <p:attrName>ppt_w</p:attrName>
                                        </p:attrNameLst>
                                      </p:cBhvr>
                                      <p:tavLst>
                                        <p:tav tm="0">
                                          <p:val>
                                            <p:fltVal val="0"/>
                                          </p:val>
                                        </p:tav>
                                        <p:tav tm="100000">
                                          <p:val>
                                            <p:strVal val="#ppt_w"/>
                                          </p:val>
                                        </p:tav>
                                      </p:tavLst>
                                    </p:anim>
                                    <p:anim calcmode="lin" valueType="num">
                                      <p:cBhvr>
                                        <p:cTn id="73" dur="250" fill="hold"/>
                                        <p:tgtEl>
                                          <p:spTgt spid="22"/>
                                        </p:tgtEl>
                                        <p:attrNameLst>
                                          <p:attrName>ppt_h</p:attrName>
                                        </p:attrNameLst>
                                      </p:cBhvr>
                                      <p:tavLst>
                                        <p:tav tm="0">
                                          <p:val>
                                            <p:fltVal val="0"/>
                                          </p:val>
                                        </p:tav>
                                        <p:tav tm="100000">
                                          <p:val>
                                            <p:strVal val="#ppt_h"/>
                                          </p:val>
                                        </p:tav>
                                      </p:tavLst>
                                    </p:anim>
                                    <p:animEffect transition="in" filter="fade">
                                      <p:cBhvr>
                                        <p:cTn id="74" dur="250"/>
                                        <p:tgtEl>
                                          <p:spTgt spid="22"/>
                                        </p:tgtEl>
                                      </p:cBhvr>
                                    </p:animEffect>
                                  </p:childTnLst>
                                </p:cTn>
                              </p:par>
                              <p:par>
                                <p:cTn id="75" presetID="6" presetClass="emph" presetSubtype="0" decel="100000" fill="hold" grpId="1" nodeType="withEffect">
                                  <p:stCondLst>
                                    <p:cond delay="200"/>
                                  </p:stCondLst>
                                  <p:childTnLst>
                                    <p:animScale>
                                      <p:cBhvr>
                                        <p:cTn id="76" dur="250" fill="hold"/>
                                        <p:tgtEl>
                                          <p:spTgt spid="22"/>
                                        </p:tgtEl>
                                      </p:cBhvr>
                                      <p:by x="120000" y="120000"/>
                                    </p:animScale>
                                  </p:childTnLst>
                                </p:cTn>
                              </p:par>
                              <p:par>
                                <p:cTn id="77" presetID="6" presetClass="emph" presetSubtype="0" decel="100000" fill="hold" grpId="2" nodeType="withEffect">
                                  <p:stCondLst>
                                    <p:cond delay="400"/>
                                  </p:stCondLst>
                                  <p:childTnLst>
                                    <p:animScale>
                                      <p:cBhvr>
                                        <p:cTn id="78" dur="250" fill="hold"/>
                                        <p:tgtEl>
                                          <p:spTgt spid="22"/>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13" grpId="0" animBg="1"/>
      <p:bldP spid="22" grpId="0"/>
      <p:bldP spid="22" grpId="1"/>
      <p:bldP spid="22" grpId="2"/>
      <p:bldP spid="4" grpId="0" animBg="1"/>
      <p:bldP spid="4" grpId="1" animBg="1"/>
      <p:bldP spid="4" grpId="2" animBg="1"/>
      <p:bldP spid="21" grpId="0"/>
      <p:bldP spid="21" grpId="1"/>
      <p:bldP spid="21" grpId="2"/>
      <p:bldP spid="23" grpId="0"/>
      <p:bldP spid="23" grpId="1"/>
      <p:bldP spid="23" grpId="2"/>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16" name="直接连接符 15"/>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Freeform 5"/>
          <p:cNvSpPr>
            <a:spLocks/>
          </p:cNvSpPr>
          <p:nvPr/>
        </p:nvSpPr>
        <p:spPr bwMode="auto">
          <a:xfrm rot="18900000">
            <a:off x="4320992" y="1659980"/>
            <a:ext cx="1839090" cy="2350919"/>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109710" tIns="54855" rIns="109710" bIns="54855" numCol="1" anchor="t" anchorCtr="0" compatLnSpc="1">
            <a:prstTxWarp prst="textNoShape">
              <a:avLst/>
            </a:prstTxWarp>
          </a:bodyPr>
          <a:lstStyle/>
          <a:p>
            <a:endParaRPr lang="bg-BG" sz="900" dirty="0">
              <a:latin typeface="微软雅黑" panose="020B0503020204020204" pitchFamily="34" charset="-122"/>
            </a:endParaRPr>
          </a:p>
        </p:txBody>
      </p:sp>
      <p:sp>
        <p:nvSpPr>
          <p:cNvPr id="5" name="TextBox 54"/>
          <p:cNvSpPr txBox="1"/>
          <p:nvPr/>
        </p:nvSpPr>
        <p:spPr>
          <a:xfrm>
            <a:off x="4504903" y="2235283"/>
            <a:ext cx="1429277" cy="1200310"/>
          </a:xfrm>
          <a:prstGeom prst="rect">
            <a:avLst/>
          </a:prstGeom>
          <a:noFill/>
        </p:spPr>
        <p:txBody>
          <a:bodyPr wrap="square" lIns="91422" tIns="45711" rIns="91422" bIns="45711" rtlCol="0">
            <a:spAutoFit/>
          </a:bodyPr>
          <a:lstStyle/>
          <a:p>
            <a:pPr algn="ctr"/>
            <a:r>
              <a:rPr lang="en-US" sz="7200" b="1" dirty="0">
                <a:solidFill>
                  <a:schemeClr val="bg1"/>
                </a:solidFill>
                <a:latin typeface="微软雅黑" panose="020B0503020204020204" pitchFamily="34" charset="-122"/>
                <a:cs typeface="Aparajita" panose="020B0604020202020204" pitchFamily="34" charset="0"/>
              </a:rPr>
              <a:t>A</a:t>
            </a:r>
            <a:endParaRPr lang="id-ID" sz="7200" b="1" dirty="0">
              <a:solidFill>
                <a:schemeClr val="bg1"/>
              </a:solidFill>
              <a:latin typeface="微软雅黑" panose="020B0503020204020204" pitchFamily="34" charset="-122"/>
              <a:cs typeface="Aparajita" panose="020B0604020202020204" pitchFamily="34" charset="0"/>
            </a:endParaRPr>
          </a:p>
        </p:txBody>
      </p:sp>
      <p:sp>
        <p:nvSpPr>
          <p:cNvPr id="6" name="Freeform 5"/>
          <p:cNvSpPr>
            <a:spLocks/>
          </p:cNvSpPr>
          <p:nvPr/>
        </p:nvSpPr>
        <p:spPr bwMode="auto">
          <a:xfrm rot="2700000">
            <a:off x="6035031" y="1660285"/>
            <a:ext cx="1839569" cy="2350307"/>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4"/>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109710" tIns="54855" rIns="109710" bIns="54855" numCol="1" anchor="t" anchorCtr="0" compatLnSpc="1">
            <a:prstTxWarp prst="textNoShape">
              <a:avLst/>
            </a:prstTxWarp>
          </a:bodyPr>
          <a:lstStyle/>
          <a:p>
            <a:endParaRPr lang="bg-BG" sz="900" dirty="0">
              <a:latin typeface="微软雅黑" panose="020B0503020204020204" pitchFamily="34" charset="-122"/>
            </a:endParaRPr>
          </a:p>
        </p:txBody>
      </p:sp>
      <p:sp>
        <p:nvSpPr>
          <p:cNvPr id="7" name="TextBox 55"/>
          <p:cNvSpPr txBox="1"/>
          <p:nvPr/>
        </p:nvSpPr>
        <p:spPr>
          <a:xfrm>
            <a:off x="6224497" y="2235283"/>
            <a:ext cx="1429277" cy="1200310"/>
          </a:xfrm>
          <a:prstGeom prst="rect">
            <a:avLst/>
          </a:prstGeom>
          <a:noFill/>
        </p:spPr>
        <p:txBody>
          <a:bodyPr wrap="square" lIns="91422" tIns="45711" rIns="91422" bIns="45711" rtlCol="0">
            <a:spAutoFit/>
          </a:bodyPr>
          <a:lstStyle/>
          <a:p>
            <a:pPr algn="ctr"/>
            <a:r>
              <a:rPr lang="en-US" sz="7200" b="1" dirty="0">
                <a:solidFill>
                  <a:schemeClr val="bg1"/>
                </a:solidFill>
                <a:latin typeface="微软雅黑" panose="020B0503020204020204" pitchFamily="34" charset="-122"/>
                <a:cs typeface="Aparajita" panose="020B0604020202020204" pitchFamily="34" charset="0"/>
              </a:rPr>
              <a:t>B</a:t>
            </a:r>
            <a:endParaRPr lang="id-ID" sz="7200" b="1" dirty="0">
              <a:solidFill>
                <a:schemeClr val="bg1"/>
              </a:solidFill>
              <a:latin typeface="微软雅黑" panose="020B0503020204020204" pitchFamily="34" charset="-122"/>
              <a:cs typeface="Aparajita" panose="020B0604020202020204" pitchFamily="34" charset="0"/>
            </a:endParaRPr>
          </a:p>
        </p:txBody>
      </p:sp>
      <p:sp>
        <p:nvSpPr>
          <p:cNvPr id="8" name="Freeform 5"/>
          <p:cNvSpPr>
            <a:spLocks/>
          </p:cNvSpPr>
          <p:nvPr/>
        </p:nvSpPr>
        <p:spPr bwMode="auto">
          <a:xfrm rot="2700000" flipH="1">
            <a:off x="4320750" y="3371942"/>
            <a:ext cx="1839569" cy="2350307"/>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2"/>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109710" tIns="54855" rIns="109710" bIns="54855" numCol="1" anchor="t" anchorCtr="0" compatLnSpc="1">
            <a:prstTxWarp prst="textNoShape">
              <a:avLst/>
            </a:prstTxWarp>
          </a:bodyPr>
          <a:lstStyle/>
          <a:p>
            <a:endParaRPr lang="bg-BG" sz="900" dirty="0">
              <a:latin typeface="微软雅黑" panose="020B0503020204020204" pitchFamily="34" charset="-122"/>
            </a:endParaRPr>
          </a:p>
        </p:txBody>
      </p:sp>
      <p:sp>
        <p:nvSpPr>
          <p:cNvPr id="9" name="TextBox 56"/>
          <p:cNvSpPr txBox="1"/>
          <p:nvPr/>
        </p:nvSpPr>
        <p:spPr>
          <a:xfrm>
            <a:off x="4504903" y="3946942"/>
            <a:ext cx="1429277" cy="1200310"/>
          </a:xfrm>
          <a:prstGeom prst="rect">
            <a:avLst/>
          </a:prstGeom>
          <a:noFill/>
        </p:spPr>
        <p:txBody>
          <a:bodyPr wrap="square" lIns="91422" tIns="45711" rIns="91422" bIns="45711" rtlCol="0">
            <a:spAutoFit/>
          </a:bodyPr>
          <a:lstStyle/>
          <a:p>
            <a:pPr algn="ctr"/>
            <a:r>
              <a:rPr lang="en-US" sz="7200" b="1" dirty="0">
                <a:solidFill>
                  <a:schemeClr val="bg1"/>
                </a:solidFill>
                <a:latin typeface="微软雅黑" panose="020B0503020204020204" pitchFamily="34" charset="-122"/>
                <a:cs typeface="Aparajita" panose="020B0604020202020204" pitchFamily="34" charset="0"/>
              </a:rPr>
              <a:t>C</a:t>
            </a:r>
            <a:endParaRPr lang="id-ID" sz="7200" b="1" dirty="0">
              <a:solidFill>
                <a:schemeClr val="bg1"/>
              </a:solidFill>
              <a:latin typeface="微软雅黑" panose="020B0503020204020204" pitchFamily="34" charset="-122"/>
              <a:cs typeface="Aparajita" panose="020B0604020202020204" pitchFamily="34" charset="0"/>
            </a:endParaRPr>
          </a:p>
        </p:txBody>
      </p:sp>
      <p:sp>
        <p:nvSpPr>
          <p:cNvPr id="10" name="Freeform 5"/>
          <p:cNvSpPr>
            <a:spLocks/>
          </p:cNvSpPr>
          <p:nvPr/>
        </p:nvSpPr>
        <p:spPr bwMode="auto">
          <a:xfrm rot="18900000" flipH="1">
            <a:off x="6035270" y="3371637"/>
            <a:ext cx="1839090" cy="2350920"/>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109710" tIns="54855" rIns="109710" bIns="54855" numCol="1" anchor="t" anchorCtr="0" compatLnSpc="1">
            <a:prstTxWarp prst="textNoShape">
              <a:avLst/>
            </a:prstTxWarp>
          </a:bodyPr>
          <a:lstStyle/>
          <a:p>
            <a:endParaRPr lang="bg-BG" sz="900" dirty="0">
              <a:latin typeface="微软雅黑" panose="020B0503020204020204" pitchFamily="34" charset="-122"/>
            </a:endParaRPr>
          </a:p>
        </p:txBody>
      </p:sp>
      <p:sp>
        <p:nvSpPr>
          <p:cNvPr id="11" name="TextBox 57"/>
          <p:cNvSpPr txBox="1"/>
          <p:nvPr/>
        </p:nvSpPr>
        <p:spPr>
          <a:xfrm>
            <a:off x="6224497" y="3946942"/>
            <a:ext cx="1429277" cy="1200310"/>
          </a:xfrm>
          <a:prstGeom prst="rect">
            <a:avLst/>
          </a:prstGeom>
          <a:noFill/>
        </p:spPr>
        <p:txBody>
          <a:bodyPr wrap="square" lIns="91422" tIns="45711" rIns="91422" bIns="45711" rtlCol="0">
            <a:spAutoFit/>
          </a:bodyPr>
          <a:lstStyle/>
          <a:p>
            <a:pPr algn="ctr"/>
            <a:r>
              <a:rPr lang="en-US" sz="7200" b="1" dirty="0">
                <a:solidFill>
                  <a:schemeClr val="bg1"/>
                </a:solidFill>
                <a:latin typeface="微软雅黑" panose="020B0503020204020204" pitchFamily="34" charset="-122"/>
                <a:cs typeface="Aparajita" panose="020B0604020202020204" pitchFamily="34" charset="0"/>
              </a:rPr>
              <a:t>D</a:t>
            </a:r>
            <a:endParaRPr lang="id-ID" sz="7200" b="1" dirty="0">
              <a:solidFill>
                <a:schemeClr val="bg1"/>
              </a:solidFill>
              <a:latin typeface="微软雅黑" panose="020B0503020204020204" pitchFamily="34" charset="-122"/>
              <a:cs typeface="Aparajita" panose="020B0604020202020204" pitchFamily="34" charset="0"/>
            </a:endParaRPr>
          </a:p>
        </p:txBody>
      </p:sp>
      <p:sp>
        <p:nvSpPr>
          <p:cNvPr id="12" name="Oval 21"/>
          <p:cNvSpPr/>
          <p:nvPr/>
        </p:nvSpPr>
        <p:spPr>
          <a:xfrm>
            <a:off x="1082112" y="2376069"/>
            <a:ext cx="656226" cy="656397"/>
          </a:xfrm>
          <a:prstGeom prst="ellipse">
            <a:avLst/>
          </a:pr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lIns="121893" tIns="60946" rIns="121893" bIns="60946" rtlCol="0" anchor="ctr"/>
          <a:lstStyle/>
          <a:p>
            <a:pPr algn="ctr"/>
            <a:endParaRPr lang="en-US" sz="900" dirty="0">
              <a:latin typeface="微软雅黑" panose="020B0503020204020204" pitchFamily="34" charset="-122"/>
            </a:endParaRPr>
          </a:p>
        </p:txBody>
      </p:sp>
      <p:sp>
        <p:nvSpPr>
          <p:cNvPr id="13" name="Oval 31"/>
          <p:cNvSpPr/>
          <p:nvPr/>
        </p:nvSpPr>
        <p:spPr>
          <a:xfrm>
            <a:off x="8185619" y="2370647"/>
            <a:ext cx="656227" cy="656397"/>
          </a:xfrm>
          <a:prstGeom prst="ellipse">
            <a:avLst/>
          </a:prstGeom>
          <a:solidFill>
            <a:schemeClr val="accent2"/>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91422" tIns="45711" rIns="91422" bIns="45711" rtlCol="0" anchor="ctr"/>
          <a:lstStyle/>
          <a:p>
            <a:pPr algn="ctr"/>
            <a:r>
              <a:rPr lang="en-US" sz="900" dirty="0">
                <a:latin typeface="微软雅黑" panose="020B0503020204020204" pitchFamily="34" charset="-122"/>
              </a:rPr>
              <a:t> </a:t>
            </a:r>
          </a:p>
        </p:txBody>
      </p:sp>
      <p:sp>
        <p:nvSpPr>
          <p:cNvPr id="14" name="Oval 23"/>
          <p:cNvSpPr/>
          <p:nvPr/>
        </p:nvSpPr>
        <p:spPr>
          <a:xfrm>
            <a:off x="1093252" y="4169589"/>
            <a:ext cx="656226" cy="656397"/>
          </a:xfrm>
          <a:prstGeom prst="ellipse">
            <a:avLst/>
          </a:prstGeom>
          <a:solidFill>
            <a:schemeClr val="accent2"/>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lIns="121893" tIns="60946" rIns="121893" bIns="60946" rtlCol="0" anchor="ctr"/>
          <a:lstStyle/>
          <a:p>
            <a:pPr algn="ctr"/>
            <a:endParaRPr lang="en-US" sz="900" dirty="0">
              <a:latin typeface="微软雅黑" panose="020B0503020204020204" pitchFamily="34" charset="-122"/>
            </a:endParaRPr>
          </a:p>
        </p:txBody>
      </p:sp>
      <p:sp>
        <p:nvSpPr>
          <p:cNvPr id="15" name="Oval 26"/>
          <p:cNvSpPr/>
          <p:nvPr/>
        </p:nvSpPr>
        <p:spPr>
          <a:xfrm>
            <a:off x="8185619" y="4152585"/>
            <a:ext cx="656226" cy="656397"/>
          </a:xfrm>
          <a:prstGeom prst="ellipse">
            <a:avLst/>
          </a:prstGeom>
          <a:solidFill>
            <a:schemeClr val="accent3"/>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lIns="121893" tIns="60946" rIns="121893" bIns="60946" rtlCol="0" anchor="ctr"/>
          <a:lstStyle/>
          <a:p>
            <a:pPr algn="ctr"/>
            <a:endParaRPr lang="en-US" sz="900" dirty="0">
              <a:latin typeface="微软雅黑" panose="020B0503020204020204" pitchFamily="34" charset="-122"/>
            </a:endParaRPr>
          </a:p>
        </p:txBody>
      </p:sp>
      <p:sp>
        <p:nvSpPr>
          <p:cNvPr id="17" name="矩形 16"/>
          <p:cNvSpPr/>
          <p:nvPr/>
        </p:nvSpPr>
        <p:spPr>
          <a:xfrm>
            <a:off x="1772973" y="2403448"/>
            <a:ext cx="2232154" cy="954107"/>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p>
        </p:txBody>
      </p:sp>
      <p:sp>
        <p:nvSpPr>
          <p:cNvPr id="18" name="矩形 17"/>
          <p:cNvSpPr/>
          <p:nvPr/>
        </p:nvSpPr>
        <p:spPr>
          <a:xfrm>
            <a:off x="1772972" y="2062252"/>
            <a:ext cx="2232154" cy="369332"/>
          </a:xfrm>
          <a:prstGeom prst="rect">
            <a:avLst/>
          </a:prstGeom>
        </p:spPr>
        <p:txBody>
          <a:bodyPr wrap="square">
            <a:spAutoFit/>
          </a:bodyPr>
          <a:lstStyle/>
          <a:p>
            <a:pPr algn="just"/>
            <a:r>
              <a:rPr lang="zh-CN" altLang="en-US" b="1" dirty="0">
                <a:solidFill>
                  <a:schemeClr val="accent1"/>
                </a:solidFill>
                <a:latin typeface="微软雅黑" panose="020B0503020204020204" pitchFamily="34" charset="-122"/>
                <a:ea typeface="微软雅黑" panose="020B0503020204020204" pitchFamily="34" charset="-122"/>
              </a:rPr>
              <a:t>添加您的标题</a:t>
            </a:r>
          </a:p>
        </p:txBody>
      </p:sp>
      <p:sp>
        <p:nvSpPr>
          <p:cNvPr id="19" name="矩形 18"/>
          <p:cNvSpPr/>
          <p:nvPr/>
        </p:nvSpPr>
        <p:spPr>
          <a:xfrm>
            <a:off x="1772973" y="4193145"/>
            <a:ext cx="2232154" cy="1384995"/>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在这里输入您的文字内容，或者将您的文字内容复制在这里。在这里输入您的文字内容亮亮图文旗舰店</a:t>
            </a:r>
            <a:r>
              <a:rPr lang="en-US" altLang="zh-CN" sz="1400" dirty="0">
                <a:latin typeface="微软雅黑" panose="020B0503020204020204" pitchFamily="34" charset="-122"/>
                <a:ea typeface="微软雅黑" panose="020B0503020204020204" pitchFamily="34" charset="-122"/>
              </a:rPr>
              <a:t>https://liangliangtuwen.tmall.com</a:t>
            </a:r>
            <a:endParaRPr lang="zh-CN" altLang="en-US" sz="1400" dirty="0">
              <a:latin typeface="微软雅黑" panose="020B0503020204020204" pitchFamily="34" charset="-122"/>
              <a:ea typeface="微软雅黑" panose="020B0503020204020204" pitchFamily="34" charset="-122"/>
            </a:endParaRPr>
          </a:p>
        </p:txBody>
      </p:sp>
      <p:sp>
        <p:nvSpPr>
          <p:cNvPr id="20" name="矩形 19"/>
          <p:cNvSpPr/>
          <p:nvPr/>
        </p:nvSpPr>
        <p:spPr>
          <a:xfrm>
            <a:off x="1772972" y="3851949"/>
            <a:ext cx="2232154" cy="369332"/>
          </a:xfrm>
          <a:prstGeom prst="rect">
            <a:avLst/>
          </a:prstGeom>
        </p:spPr>
        <p:txBody>
          <a:bodyPr wrap="square">
            <a:spAutoFit/>
          </a:bodyPr>
          <a:lstStyle/>
          <a:p>
            <a:pPr algn="just"/>
            <a:r>
              <a:rPr lang="zh-CN" altLang="en-US" b="1" dirty="0">
                <a:solidFill>
                  <a:schemeClr val="accent1"/>
                </a:solidFill>
                <a:latin typeface="微软雅黑" panose="020B0503020204020204" pitchFamily="34" charset="-122"/>
                <a:ea typeface="微软雅黑" panose="020B0503020204020204" pitchFamily="34" charset="-122"/>
              </a:rPr>
              <a:t>添加您的标题</a:t>
            </a:r>
          </a:p>
        </p:txBody>
      </p:sp>
      <p:sp>
        <p:nvSpPr>
          <p:cNvPr id="22" name="矩形 21"/>
          <p:cNvSpPr/>
          <p:nvPr/>
        </p:nvSpPr>
        <p:spPr>
          <a:xfrm>
            <a:off x="8877734" y="2403448"/>
            <a:ext cx="2232154" cy="954107"/>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p>
        </p:txBody>
      </p:sp>
      <p:sp>
        <p:nvSpPr>
          <p:cNvPr id="23" name="矩形 22"/>
          <p:cNvSpPr/>
          <p:nvPr/>
        </p:nvSpPr>
        <p:spPr>
          <a:xfrm>
            <a:off x="8877733" y="2062252"/>
            <a:ext cx="2232154" cy="369332"/>
          </a:xfrm>
          <a:prstGeom prst="rect">
            <a:avLst/>
          </a:prstGeom>
        </p:spPr>
        <p:txBody>
          <a:bodyPr wrap="square">
            <a:spAutoFit/>
          </a:bodyPr>
          <a:lstStyle/>
          <a:p>
            <a:pPr algn="just"/>
            <a:r>
              <a:rPr lang="zh-CN" altLang="en-US" b="1" dirty="0">
                <a:solidFill>
                  <a:schemeClr val="accent1"/>
                </a:solidFill>
                <a:latin typeface="微软雅黑" panose="020B0503020204020204" pitchFamily="34" charset="-122"/>
                <a:ea typeface="微软雅黑" panose="020B0503020204020204" pitchFamily="34" charset="-122"/>
              </a:rPr>
              <a:t>添加您的标题</a:t>
            </a:r>
          </a:p>
        </p:txBody>
      </p:sp>
      <p:sp>
        <p:nvSpPr>
          <p:cNvPr id="24" name="矩形 23"/>
          <p:cNvSpPr/>
          <p:nvPr/>
        </p:nvSpPr>
        <p:spPr>
          <a:xfrm>
            <a:off x="8877734" y="4193145"/>
            <a:ext cx="2232154" cy="954107"/>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p>
        </p:txBody>
      </p:sp>
      <p:sp>
        <p:nvSpPr>
          <p:cNvPr id="25" name="矩形 24"/>
          <p:cNvSpPr/>
          <p:nvPr/>
        </p:nvSpPr>
        <p:spPr>
          <a:xfrm>
            <a:off x="8877733" y="3851949"/>
            <a:ext cx="2232154" cy="369332"/>
          </a:xfrm>
          <a:prstGeom prst="rect">
            <a:avLst/>
          </a:prstGeom>
        </p:spPr>
        <p:txBody>
          <a:bodyPr wrap="square">
            <a:spAutoFit/>
          </a:bodyPr>
          <a:lstStyle/>
          <a:p>
            <a:pPr algn="just"/>
            <a:r>
              <a:rPr lang="zh-CN" altLang="en-US" b="1" dirty="0">
                <a:solidFill>
                  <a:schemeClr val="accent1"/>
                </a:solidFill>
                <a:latin typeface="微软雅黑" panose="020B0503020204020204" pitchFamily="34" charset="-122"/>
                <a:ea typeface="微软雅黑" panose="020B0503020204020204" pitchFamily="34" charset="-122"/>
              </a:rPr>
              <a:t>添加您的标题</a:t>
            </a:r>
          </a:p>
        </p:txBody>
      </p:sp>
      <p:sp>
        <p:nvSpPr>
          <p:cNvPr id="26" name="TextBox 54"/>
          <p:cNvSpPr txBox="1"/>
          <p:nvPr/>
        </p:nvSpPr>
        <p:spPr>
          <a:xfrm>
            <a:off x="1158225" y="2442666"/>
            <a:ext cx="504000" cy="523202"/>
          </a:xfrm>
          <a:prstGeom prst="rect">
            <a:avLst/>
          </a:prstGeom>
          <a:noFill/>
        </p:spPr>
        <p:txBody>
          <a:bodyPr wrap="square" lIns="91422" tIns="45711" rIns="91422" bIns="45711" rtlCol="0">
            <a:spAutoFit/>
          </a:bodyPr>
          <a:lstStyle/>
          <a:p>
            <a:pPr algn="ctr"/>
            <a:r>
              <a:rPr lang="en-US" sz="2800" b="1" dirty="0">
                <a:solidFill>
                  <a:schemeClr val="bg1"/>
                </a:solidFill>
                <a:latin typeface="微软雅黑" panose="020B0503020204020204" pitchFamily="34" charset="-122"/>
                <a:cs typeface="Aparajita" panose="020B0604020202020204" pitchFamily="34" charset="0"/>
              </a:rPr>
              <a:t>A</a:t>
            </a:r>
            <a:endParaRPr lang="id-ID" sz="2800" b="1" dirty="0">
              <a:solidFill>
                <a:schemeClr val="bg1"/>
              </a:solidFill>
              <a:latin typeface="微软雅黑" panose="020B0503020204020204" pitchFamily="34" charset="-122"/>
              <a:cs typeface="Aparajita" panose="020B0604020202020204" pitchFamily="34" charset="0"/>
            </a:endParaRPr>
          </a:p>
        </p:txBody>
      </p:sp>
      <p:sp>
        <p:nvSpPr>
          <p:cNvPr id="27" name="TextBox 55"/>
          <p:cNvSpPr txBox="1"/>
          <p:nvPr/>
        </p:nvSpPr>
        <p:spPr>
          <a:xfrm>
            <a:off x="8261732" y="2437244"/>
            <a:ext cx="504000" cy="523202"/>
          </a:xfrm>
          <a:prstGeom prst="rect">
            <a:avLst/>
          </a:prstGeom>
          <a:noFill/>
        </p:spPr>
        <p:txBody>
          <a:bodyPr wrap="square" lIns="91422" tIns="45711" rIns="91422" bIns="45711" rtlCol="0">
            <a:spAutoFit/>
          </a:bodyPr>
          <a:lstStyle/>
          <a:p>
            <a:pPr algn="ctr"/>
            <a:r>
              <a:rPr lang="en-US" sz="2800" b="1" dirty="0">
                <a:solidFill>
                  <a:schemeClr val="bg1"/>
                </a:solidFill>
                <a:latin typeface="微软雅黑" panose="020B0503020204020204" pitchFamily="34" charset="-122"/>
                <a:cs typeface="Aparajita" panose="020B0604020202020204" pitchFamily="34" charset="0"/>
              </a:rPr>
              <a:t>B</a:t>
            </a:r>
            <a:endParaRPr lang="id-ID" sz="2800" b="1" dirty="0">
              <a:solidFill>
                <a:schemeClr val="bg1"/>
              </a:solidFill>
              <a:latin typeface="微软雅黑" panose="020B0503020204020204" pitchFamily="34" charset="-122"/>
              <a:cs typeface="Aparajita" panose="020B0604020202020204" pitchFamily="34" charset="0"/>
            </a:endParaRPr>
          </a:p>
        </p:txBody>
      </p:sp>
      <p:sp>
        <p:nvSpPr>
          <p:cNvPr id="28" name="TextBox 56"/>
          <p:cNvSpPr txBox="1"/>
          <p:nvPr/>
        </p:nvSpPr>
        <p:spPr>
          <a:xfrm>
            <a:off x="1169365" y="4236186"/>
            <a:ext cx="504000" cy="523202"/>
          </a:xfrm>
          <a:prstGeom prst="rect">
            <a:avLst/>
          </a:prstGeom>
          <a:noFill/>
        </p:spPr>
        <p:txBody>
          <a:bodyPr wrap="square" lIns="91422" tIns="45711" rIns="91422" bIns="45711" rtlCol="0">
            <a:spAutoFit/>
          </a:bodyPr>
          <a:lstStyle/>
          <a:p>
            <a:pPr algn="ctr"/>
            <a:r>
              <a:rPr lang="en-US" sz="2800" b="1" dirty="0">
                <a:solidFill>
                  <a:schemeClr val="bg1"/>
                </a:solidFill>
                <a:latin typeface="微软雅黑" panose="020B0503020204020204" pitchFamily="34" charset="-122"/>
                <a:cs typeface="Aparajita" panose="020B0604020202020204" pitchFamily="34" charset="0"/>
              </a:rPr>
              <a:t>C</a:t>
            </a:r>
            <a:endParaRPr lang="id-ID" sz="2800" b="1" dirty="0">
              <a:solidFill>
                <a:schemeClr val="bg1"/>
              </a:solidFill>
              <a:latin typeface="微软雅黑" panose="020B0503020204020204" pitchFamily="34" charset="-122"/>
              <a:cs typeface="Aparajita" panose="020B0604020202020204" pitchFamily="34" charset="0"/>
            </a:endParaRPr>
          </a:p>
        </p:txBody>
      </p:sp>
      <p:sp>
        <p:nvSpPr>
          <p:cNvPr id="29" name="TextBox 57"/>
          <p:cNvSpPr txBox="1"/>
          <p:nvPr/>
        </p:nvSpPr>
        <p:spPr>
          <a:xfrm>
            <a:off x="8261732" y="4219182"/>
            <a:ext cx="504000" cy="523202"/>
          </a:xfrm>
          <a:prstGeom prst="rect">
            <a:avLst/>
          </a:prstGeom>
          <a:noFill/>
        </p:spPr>
        <p:txBody>
          <a:bodyPr wrap="square" lIns="91422" tIns="45711" rIns="91422" bIns="45711" rtlCol="0">
            <a:spAutoFit/>
          </a:bodyPr>
          <a:lstStyle/>
          <a:p>
            <a:pPr algn="ctr"/>
            <a:r>
              <a:rPr lang="en-US" sz="2800" b="1" dirty="0">
                <a:solidFill>
                  <a:schemeClr val="bg1"/>
                </a:solidFill>
                <a:latin typeface="微软雅黑" panose="020B0503020204020204" pitchFamily="34" charset="-122"/>
                <a:cs typeface="Aparajita" panose="020B0604020202020204" pitchFamily="34" charset="0"/>
              </a:rPr>
              <a:t>D</a:t>
            </a:r>
            <a:endParaRPr lang="id-ID" sz="2800" b="1" dirty="0">
              <a:solidFill>
                <a:schemeClr val="bg1"/>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5447960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16"/>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21"/>
                                        </p:tgtEl>
                                        <p:attrNameLst>
                                          <p:attrName>ppt_x</p:attrName>
                                          <p:attrName>ppt_y</p:attrName>
                                        </p:attrNameLst>
                                      </p:cBhvr>
                                      <p:rCtr x="6068" y="0"/>
                                    </p:animMotion>
                                  </p:childTnLst>
                                </p:cTn>
                              </p:par>
                            </p:childTnLst>
                          </p:cTn>
                        </p:par>
                        <p:par>
                          <p:cTn id="19" fill="hold">
                            <p:stCondLst>
                              <p:cond delay="1000"/>
                            </p:stCondLst>
                            <p:childTnLst>
                              <p:par>
                                <p:cTn id="20" presetID="23" presetClass="entr" presetSubtype="16"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20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childTnLst>
                                </p:cTn>
                              </p:par>
                              <p:par>
                                <p:cTn id="28" presetID="23" presetClass="entr" presetSubtype="16" fill="hold" grpId="0" nodeType="withEffect">
                                  <p:stCondLst>
                                    <p:cond delay="40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60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childTnLst>
                                </p:cTn>
                              </p:par>
                            </p:childTnLst>
                          </p:cTn>
                        </p:par>
                        <p:par>
                          <p:cTn id="36" fill="hold">
                            <p:stCondLst>
                              <p:cond delay="2100"/>
                            </p:stCondLst>
                            <p:childTnLst>
                              <p:par>
                                <p:cTn id="37" presetID="53" presetClass="entr" presetSubtype="16"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animEffect transition="in" filter="fade">
                                      <p:cBhvr>
                                        <p:cTn id="41" dur="500"/>
                                        <p:tgtEl>
                                          <p:spTgt spid="5"/>
                                        </p:tgtEl>
                                      </p:cBhvr>
                                    </p:animEffect>
                                  </p:childTnLst>
                                </p:cTn>
                              </p:par>
                              <p:par>
                                <p:cTn id="42" presetID="53" presetClass="entr" presetSubtype="16" fill="hold" grpId="0" nodeType="withEffect">
                                  <p:stCondLst>
                                    <p:cond delay="20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fltVal val="0"/>
                                          </p:val>
                                        </p:tav>
                                        <p:tav tm="100000">
                                          <p:val>
                                            <p:strVal val="#ppt_h"/>
                                          </p:val>
                                        </p:tav>
                                      </p:tavLst>
                                    </p:anim>
                                    <p:animEffect transition="in" filter="fade">
                                      <p:cBhvr>
                                        <p:cTn id="46" dur="500"/>
                                        <p:tgtEl>
                                          <p:spTgt spid="7"/>
                                        </p:tgtEl>
                                      </p:cBhvr>
                                    </p:animEffect>
                                  </p:childTnLst>
                                </p:cTn>
                              </p:par>
                              <p:par>
                                <p:cTn id="47" presetID="53" presetClass="entr" presetSubtype="16" fill="hold" grpId="0" nodeType="withEffect">
                                  <p:stCondLst>
                                    <p:cond delay="40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par>
                                <p:cTn id="52" presetID="53" presetClass="entr" presetSubtype="16" fill="hold" grpId="0" nodeType="withEffect">
                                  <p:stCondLst>
                                    <p:cond delay="600"/>
                                  </p:stCondLst>
                                  <p:childTnLst>
                                    <p:set>
                                      <p:cBhvr>
                                        <p:cTn id="53" dur="1" fill="hold">
                                          <p:stCondLst>
                                            <p:cond delay="0"/>
                                          </p:stCondLst>
                                        </p:cTn>
                                        <p:tgtEl>
                                          <p:spTgt spid="11"/>
                                        </p:tgtEl>
                                        <p:attrNameLst>
                                          <p:attrName>style.visibility</p:attrName>
                                        </p:attrNameLst>
                                      </p:cBhvr>
                                      <p:to>
                                        <p:strVal val="visible"/>
                                      </p:to>
                                    </p:set>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animEffect transition="in" filter="fade">
                                      <p:cBhvr>
                                        <p:cTn id="56" dur="500"/>
                                        <p:tgtEl>
                                          <p:spTgt spid="11"/>
                                        </p:tgtEl>
                                      </p:cBhvr>
                                    </p:animEffect>
                                  </p:childTnLst>
                                </p:cTn>
                              </p:par>
                            </p:childTnLst>
                          </p:cTn>
                        </p:par>
                        <p:par>
                          <p:cTn id="57" fill="hold">
                            <p:stCondLst>
                              <p:cond delay="3200"/>
                            </p:stCondLst>
                            <p:childTnLst>
                              <p:par>
                                <p:cTn id="58" presetID="53" presetClass="entr" presetSubtype="16"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p:cTn id="60" dur="250" fill="hold"/>
                                        <p:tgtEl>
                                          <p:spTgt spid="12"/>
                                        </p:tgtEl>
                                        <p:attrNameLst>
                                          <p:attrName>ppt_w</p:attrName>
                                        </p:attrNameLst>
                                      </p:cBhvr>
                                      <p:tavLst>
                                        <p:tav tm="0">
                                          <p:val>
                                            <p:fltVal val="0"/>
                                          </p:val>
                                        </p:tav>
                                        <p:tav tm="100000">
                                          <p:val>
                                            <p:strVal val="#ppt_w"/>
                                          </p:val>
                                        </p:tav>
                                      </p:tavLst>
                                    </p:anim>
                                    <p:anim calcmode="lin" valueType="num">
                                      <p:cBhvr>
                                        <p:cTn id="61" dur="250" fill="hold"/>
                                        <p:tgtEl>
                                          <p:spTgt spid="12"/>
                                        </p:tgtEl>
                                        <p:attrNameLst>
                                          <p:attrName>ppt_h</p:attrName>
                                        </p:attrNameLst>
                                      </p:cBhvr>
                                      <p:tavLst>
                                        <p:tav tm="0">
                                          <p:val>
                                            <p:fltVal val="0"/>
                                          </p:val>
                                        </p:tav>
                                        <p:tav tm="100000">
                                          <p:val>
                                            <p:strVal val="#ppt_h"/>
                                          </p:val>
                                        </p:tav>
                                      </p:tavLst>
                                    </p:anim>
                                    <p:animEffect transition="in" filter="fade">
                                      <p:cBhvr>
                                        <p:cTn id="62" dur="250"/>
                                        <p:tgtEl>
                                          <p:spTgt spid="12"/>
                                        </p:tgtEl>
                                      </p:cBhvr>
                                    </p:animEffect>
                                  </p:childTnLst>
                                </p:cTn>
                              </p:par>
                            </p:childTnLst>
                          </p:cTn>
                        </p:par>
                        <p:par>
                          <p:cTn id="63" fill="hold">
                            <p:stCondLst>
                              <p:cond delay="3450"/>
                            </p:stCondLst>
                            <p:childTnLst>
                              <p:par>
                                <p:cTn id="64" presetID="53" presetClass="entr" presetSubtype="16"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p:cTn id="66" dur="250" fill="hold"/>
                                        <p:tgtEl>
                                          <p:spTgt spid="26"/>
                                        </p:tgtEl>
                                        <p:attrNameLst>
                                          <p:attrName>ppt_w</p:attrName>
                                        </p:attrNameLst>
                                      </p:cBhvr>
                                      <p:tavLst>
                                        <p:tav tm="0">
                                          <p:val>
                                            <p:fltVal val="0"/>
                                          </p:val>
                                        </p:tav>
                                        <p:tav tm="100000">
                                          <p:val>
                                            <p:strVal val="#ppt_w"/>
                                          </p:val>
                                        </p:tav>
                                      </p:tavLst>
                                    </p:anim>
                                    <p:anim calcmode="lin" valueType="num">
                                      <p:cBhvr>
                                        <p:cTn id="67" dur="250" fill="hold"/>
                                        <p:tgtEl>
                                          <p:spTgt spid="26"/>
                                        </p:tgtEl>
                                        <p:attrNameLst>
                                          <p:attrName>ppt_h</p:attrName>
                                        </p:attrNameLst>
                                      </p:cBhvr>
                                      <p:tavLst>
                                        <p:tav tm="0">
                                          <p:val>
                                            <p:fltVal val="0"/>
                                          </p:val>
                                        </p:tav>
                                        <p:tav tm="100000">
                                          <p:val>
                                            <p:strVal val="#ppt_h"/>
                                          </p:val>
                                        </p:tav>
                                      </p:tavLst>
                                    </p:anim>
                                    <p:animEffect transition="in" filter="fade">
                                      <p:cBhvr>
                                        <p:cTn id="68" dur="250"/>
                                        <p:tgtEl>
                                          <p:spTgt spid="26"/>
                                        </p:tgtEl>
                                      </p:cBhvr>
                                    </p:animEffect>
                                  </p:childTnLst>
                                </p:cTn>
                              </p:par>
                            </p:childTnLst>
                          </p:cTn>
                        </p:par>
                        <p:par>
                          <p:cTn id="69" fill="hold">
                            <p:stCondLst>
                              <p:cond delay="3700"/>
                            </p:stCondLst>
                            <p:childTnLst>
                              <p:par>
                                <p:cTn id="70" presetID="53" presetClass="entr" presetSubtype="16" fill="hold" grpId="0" nodeType="after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250" fill="hold"/>
                                        <p:tgtEl>
                                          <p:spTgt spid="18"/>
                                        </p:tgtEl>
                                        <p:attrNameLst>
                                          <p:attrName>ppt_w</p:attrName>
                                        </p:attrNameLst>
                                      </p:cBhvr>
                                      <p:tavLst>
                                        <p:tav tm="0">
                                          <p:val>
                                            <p:fltVal val="0"/>
                                          </p:val>
                                        </p:tav>
                                        <p:tav tm="100000">
                                          <p:val>
                                            <p:strVal val="#ppt_w"/>
                                          </p:val>
                                        </p:tav>
                                      </p:tavLst>
                                    </p:anim>
                                    <p:anim calcmode="lin" valueType="num">
                                      <p:cBhvr>
                                        <p:cTn id="73" dur="250" fill="hold"/>
                                        <p:tgtEl>
                                          <p:spTgt spid="18"/>
                                        </p:tgtEl>
                                        <p:attrNameLst>
                                          <p:attrName>ppt_h</p:attrName>
                                        </p:attrNameLst>
                                      </p:cBhvr>
                                      <p:tavLst>
                                        <p:tav tm="0">
                                          <p:val>
                                            <p:fltVal val="0"/>
                                          </p:val>
                                        </p:tav>
                                        <p:tav tm="100000">
                                          <p:val>
                                            <p:strVal val="#ppt_h"/>
                                          </p:val>
                                        </p:tav>
                                      </p:tavLst>
                                    </p:anim>
                                    <p:animEffect transition="in" filter="fade">
                                      <p:cBhvr>
                                        <p:cTn id="74" dur="250"/>
                                        <p:tgtEl>
                                          <p:spTgt spid="18"/>
                                        </p:tgtEl>
                                      </p:cBhvr>
                                    </p:animEffect>
                                  </p:childTnLst>
                                </p:cTn>
                              </p:par>
                            </p:childTnLst>
                          </p:cTn>
                        </p:par>
                        <p:par>
                          <p:cTn id="75" fill="hold">
                            <p:stCondLst>
                              <p:cond delay="3950"/>
                            </p:stCondLst>
                            <p:childTnLst>
                              <p:par>
                                <p:cTn id="76" presetID="53" presetClass="entr" presetSubtype="16" fill="hold" grpId="0" nodeType="afterEffect">
                                  <p:stCondLst>
                                    <p:cond delay="0"/>
                                  </p:stCondLst>
                                  <p:iterate type="lt">
                                    <p:tmPct val="10000"/>
                                  </p:iterate>
                                  <p:childTnLst>
                                    <p:set>
                                      <p:cBhvr>
                                        <p:cTn id="77" dur="1" fill="hold">
                                          <p:stCondLst>
                                            <p:cond delay="0"/>
                                          </p:stCondLst>
                                        </p:cTn>
                                        <p:tgtEl>
                                          <p:spTgt spid="17"/>
                                        </p:tgtEl>
                                        <p:attrNameLst>
                                          <p:attrName>style.visibility</p:attrName>
                                        </p:attrNameLst>
                                      </p:cBhvr>
                                      <p:to>
                                        <p:strVal val="visible"/>
                                      </p:to>
                                    </p:set>
                                    <p:anim calcmode="lin" valueType="num">
                                      <p:cBhvr>
                                        <p:cTn id="78" dur="250" fill="hold"/>
                                        <p:tgtEl>
                                          <p:spTgt spid="17"/>
                                        </p:tgtEl>
                                        <p:attrNameLst>
                                          <p:attrName>ppt_w</p:attrName>
                                        </p:attrNameLst>
                                      </p:cBhvr>
                                      <p:tavLst>
                                        <p:tav tm="0">
                                          <p:val>
                                            <p:fltVal val="0"/>
                                          </p:val>
                                        </p:tav>
                                        <p:tav tm="100000">
                                          <p:val>
                                            <p:strVal val="#ppt_w"/>
                                          </p:val>
                                        </p:tav>
                                      </p:tavLst>
                                    </p:anim>
                                    <p:anim calcmode="lin" valueType="num">
                                      <p:cBhvr>
                                        <p:cTn id="79" dur="250" fill="hold"/>
                                        <p:tgtEl>
                                          <p:spTgt spid="17"/>
                                        </p:tgtEl>
                                        <p:attrNameLst>
                                          <p:attrName>ppt_h</p:attrName>
                                        </p:attrNameLst>
                                      </p:cBhvr>
                                      <p:tavLst>
                                        <p:tav tm="0">
                                          <p:val>
                                            <p:fltVal val="0"/>
                                          </p:val>
                                        </p:tav>
                                        <p:tav tm="100000">
                                          <p:val>
                                            <p:strVal val="#ppt_h"/>
                                          </p:val>
                                        </p:tav>
                                      </p:tavLst>
                                    </p:anim>
                                    <p:animEffect transition="in" filter="fade">
                                      <p:cBhvr>
                                        <p:cTn id="80" dur="250"/>
                                        <p:tgtEl>
                                          <p:spTgt spid="17"/>
                                        </p:tgtEl>
                                      </p:cBhvr>
                                    </p:animEffect>
                                  </p:childTnLst>
                                </p:cTn>
                              </p:par>
                            </p:childTnLst>
                          </p:cTn>
                        </p:par>
                        <p:par>
                          <p:cTn id="81" fill="hold">
                            <p:stCondLst>
                              <p:cond delay="5125"/>
                            </p:stCondLst>
                            <p:childTnLst>
                              <p:par>
                                <p:cTn id="82" presetID="53" presetClass="entr" presetSubtype="16" fill="hold" grpId="0" nodeType="after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p:cTn id="84" dur="250" fill="hold"/>
                                        <p:tgtEl>
                                          <p:spTgt spid="13"/>
                                        </p:tgtEl>
                                        <p:attrNameLst>
                                          <p:attrName>ppt_w</p:attrName>
                                        </p:attrNameLst>
                                      </p:cBhvr>
                                      <p:tavLst>
                                        <p:tav tm="0">
                                          <p:val>
                                            <p:fltVal val="0"/>
                                          </p:val>
                                        </p:tav>
                                        <p:tav tm="100000">
                                          <p:val>
                                            <p:strVal val="#ppt_w"/>
                                          </p:val>
                                        </p:tav>
                                      </p:tavLst>
                                    </p:anim>
                                    <p:anim calcmode="lin" valueType="num">
                                      <p:cBhvr>
                                        <p:cTn id="85" dur="250" fill="hold"/>
                                        <p:tgtEl>
                                          <p:spTgt spid="13"/>
                                        </p:tgtEl>
                                        <p:attrNameLst>
                                          <p:attrName>ppt_h</p:attrName>
                                        </p:attrNameLst>
                                      </p:cBhvr>
                                      <p:tavLst>
                                        <p:tav tm="0">
                                          <p:val>
                                            <p:fltVal val="0"/>
                                          </p:val>
                                        </p:tav>
                                        <p:tav tm="100000">
                                          <p:val>
                                            <p:strVal val="#ppt_h"/>
                                          </p:val>
                                        </p:tav>
                                      </p:tavLst>
                                    </p:anim>
                                    <p:animEffect transition="in" filter="fade">
                                      <p:cBhvr>
                                        <p:cTn id="86" dur="250"/>
                                        <p:tgtEl>
                                          <p:spTgt spid="13"/>
                                        </p:tgtEl>
                                      </p:cBhvr>
                                    </p:animEffect>
                                  </p:childTnLst>
                                </p:cTn>
                              </p:par>
                            </p:childTnLst>
                          </p:cTn>
                        </p:par>
                        <p:par>
                          <p:cTn id="87" fill="hold">
                            <p:stCondLst>
                              <p:cond delay="5375"/>
                            </p:stCondLst>
                            <p:childTnLst>
                              <p:par>
                                <p:cTn id="88" presetID="53" presetClass="entr" presetSubtype="16" fill="hold" grpId="0" nodeType="afterEffect">
                                  <p:stCondLst>
                                    <p:cond delay="0"/>
                                  </p:stCondLst>
                                  <p:childTnLst>
                                    <p:set>
                                      <p:cBhvr>
                                        <p:cTn id="89" dur="1" fill="hold">
                                          <p:stCondLst>
                                            <p:cond delay="0"/>
                                          </p:stCondLst>
                                        </p:cTn>
                                        <p:tgtEl>
                                          <p:spTgt spid="27"/>
                                        </p:tgtEl>
                                        <p:attrNameLst>
                                          <p:attrName>style.visibility</p:attrName>
                                        </p:attrNameLst>
                                      </p:cBhvr>
                                      <p:to>
                                        <p:strVal val="visible"/>
                                      </p:to>
                                    </p:set>
                                    <p:anim calcmode="lin" valueType="num">
                                      <p:cBhvr>
                                        <p:cTn id="90" dur="250" fill="hold"/>
                                        <p:tgtEl>
                                          <p:spTgt spid="27"/>
                                        </p:tgtEl>
                                        <p:attrNameLst>
                                          <p:attrName>ppt_w</p:attrName>
                                        </p:attrNameLst>
                                      </p:cBhvr>
                                      <p:tavLst>
                                        <p:tav tm="0">
                                          <p:val>
                                            <p:fltVal val="0"/>
                                          </p:val>
                                        </p:tav>
                                        <p:tav tm="100000">
                                          <p:val>
                                            <p:strVal val="#ppt_w"/>
                                          </p:val>
                                        </p:tav>
                                      </p:tavLst>
                                    </p:anim>
                                    <p:anim calcmode="lin" valueType="num">
                                      <p:cBhvr>
                                        <p:cTn id="91" dur="250" fill="hold"/>
                                        <p:tgtEl>
                                          <p:spTgt spid="27"/>
                                        </p:tgtEl>
                                        <p:attrNameLst>
                                          <p:attrName>ppt_h</p:attrName>
                                        </p:attrNameLst>
                                      </p:cBhvr>
                                      <p:tavLst>
                                        <p:tav tm="0">
                                          <p:val>
                                            <p:fltVal val="0"/>
                                          </p:val>
                                        </p:tav>
                                        <p:tav tm="100000">
                                          <p:val>
                                            <p:strVal val="#ppt_h"/>
                                          </p:val>
                                        </p:tav>
                                      </p:tavLst>
                                    </p:anim>
                                    <p:animEffect transition="in" filter="fade">
                                      <p:cBhvr>
                                        <p:cTn id="92" dur="250"/>
                                        <p:tgtEl>
                                          <p:spTgt spid="27"/>
                                        </p:tgtEl>
                                      </p:cBhvr>
                                    </p:animEffect>
                                  </p:childTnLst>
                                </p:cTn>
                              </p:par>
                            </p:childTnLst>
                          </p:cTn>
                        </p:par>
                        <p:par>
                          <p:cTn id="93" fill="hold">
                            <p:stCondLst>
                              <p:cond delay="5625"/>
                            </p:stCondLst>
                            <p:childTnLst>
                              <p:par>
                                <p:cTn id="94" presetID="53" presetClass="entr" presetSubtype="16" fill="hold" grpId="0" nodeType="afterEffect">
                                  <p:stCondLst>
                                    <p:cond delay="0"/>
                                  </p:stCondLst>
                                  <p:childTnLst>
                                    <p:set>
                                      <p:cBhvr>
                                        <p:cTn id="95" dur="1" fill="hold">
                                          <p:stCondLst>
                                            <p:cond delay="0"/>
                                          </p:stCondLst>
                                        </p:cTn>
                                        <p:tgtEl>
                                          <p:spTgt spid="23"/>
                                        </p:tgtEl>
                                        <p:attrNameLst>
                                          <p:attrName>style.visibility</p:attrName>
                                        </p:attrNameLst>
                                      </p:cBhvr>
                                      <p:to>
                                        <p:strVal val="visible"/>
                                      </p:to>
                                    </p:set>
                                    <p:anim calcmode="lin" valueType="num">
                                      <p:cBhvr>
                                        <p:cTn id="96" dur="250" fill="hold"/>
                                        <p:tgtEl>
                                          <p:spTgt spid="23"/>
                                        </p:tgtEl>
                                        <p:attrNameLst>
                                          <p:attrName>ppt_w</p:attrName>
                                        </p:attrNameLst>
                                      </p:cBhvr>
                                      <p:tavLst>
                                        <p:tav tm="0">
                                          <p:val>
                                            <p:fltVal val="0"/>
                                          </p:val>
                                        </p:tav>
                                        <p:tav tm="100000">
                                          <p:val>
                                            <p:strVal val="#ppt_w"/>
                                          </p:val>
                                        </p:tav>
                                      </p:tavLst>
                                    </p:anim>
                                    <p:anim calcmode="lin" valueType="num">
                                      <p:cBhvr>
                                        <p:cTn id="97" dur="250" fill="hold"/>
                                        <p:tgtEl>
                                          <p:spTgt spid="23"/>
                                        </p:tgtEl>
                                        <p:attrNameLst>
                                          <p:attrName>ppt_h</p:attrName>
                                        </p:attrNameLst>
                                      </p:cBhvr>
                                      <p:tavLst>
                                        <p:tav tm="0">
                                          <p:val>
                                            <p:fltVal val="0"/>
                                          </p:val>
                                        </p:tav>
                                        <p:tav tm="100000">
                                          <p:val>
                                            <p:strVal val="#ppt_h"/>
                                          </p:val>
                                        </p:tav>
                                      </p:tavLst>
                                    </p:anim>
                                    <p:animEffect transition="in" filter="fade">
                                      <p:cBhvr>
                                        <p:cTn id="98" dur="250"/>
                                        <p:tgtEl>
                                          <p:spTgt spid="23"/>
                                        </p:tgtEl>
                                      </p:cBhvr>
                                    </p:animEffect>
                                  </p:childTnLst>
                                </p:cTn>
                              </p:par>
                            </p:childTnLst>
                          </p:cTn>
                        </p:par>
                        <p:par>
                          <p:cTn id="99" fill="hold">
                            <p:stCondLst>
                              <p:cond delay="5875"/>
                            </p:stCondLst>
                            <p:childTnLst>
                              <p:par>
                                <p:cTn id="100" presetID="53" presetClass="entr" presetSubtype="16" fill="hold" grpId="0" nodeType="afterEffect">
                                  <p:stCondLst>
                                    <p:cond delay="0"/>
                                  </p:stCondLst>
                                  <p:iterate type="lt">
                                    <p:tmPct val="10000"/>
                                  </p:iterate>
                                  <p:childTnLst>
                                    <p:set>
                                      <p:cBhvr>
                                        <p:cTn id="101" dur="1" fill="hold">
                                          <p:stCondLst>
                                            <p:cond delay="0"/>
                                          </p:stCondLst>
                                        </p:cTn>
                                        <p:tgtEl>
                                          <p:spTgt spid="22"/>
                                        </p:tgtEl>
                                        <p:attrNameLst>
                                          <p:attrName>style.visibility</p:attrName>
                                        </p:attrNameLst>
                                      </p:cBhvr>
                                      <p:to>
                                        <p:strVal val="visible"/>
                                      </p:to>
                                    </p:set>
                                    <p:anim calcmode="lin" valueType="num">
                                      <p:cBhvr>
                                        <p:cTn id="102" dur="250" fill="hold"/>
                                        <p:tgtEl>
                                          <p:spTgt spid="22"/>
                                        </p:tgtEl>
                                        <p:attrNameLst>
                                          <p:attrName>ppt_w</p:attrName>
                                        </p:attrNameLst>
                                      </p:cBhvr>
                                      <p:tavLst>
                                        <p:tav tm="0">
                                          <p:val>
                                            <p:fltVal val="0"/>
                                          </p:val>
                                        </p:tav>
                                        <p:tav tm="100000">
                                          <p:val>
                                            <p:strVal val="#ppt_w"/>
                                          </p:val>
                                        </p:tav>
                                      </p:tavLst>
                                    </p:anim>
                                    <p:anim calcmode="lin" valueType="num">
                                      <p:cBhvr>
                                        <p:cTn id="103" dur="250" fill="hold"/>
                                        <p:tgtEl>
                                          <p:spTgt spid="22"/>
                                        </p:tgtEl>
                                        <p:attrNameLst>
                                          <p:attrName>ppt_h</p:attrName>
                                        </p:attrNameLst>
                                      </p:cBhvr>
                                      <p:tavLst>
                                        <p:tav tm="0">
                                          <p:val>
                                            <p:fltVal val="0"/>
                                          </p:val>
                                        </p:tav>
                                        <p:tav tm="100000">
                                          <p:val>
                                            <p:strVal val="#ppt_h"/>
                                          </p:val>
                                        </p:tav>
                                      </p:tavLst>
                                    </p:anim>
                                    <p:animEffect transition="in" filter="fade">
                                      <p:cBhvr>
                                        <p:cTn id="104" dur="250"/>
                                        <p:tgtEl>
                                          <p:spTgt spid="22"/>
                                        </p:tgtEl>
                                      </p:cBhvr>
                                    </p:animEffect>
                                  </p:childTnLst>
                                </p:cTn>
                              </p:par>
                            </p:childTnLst>
                          </p:cTn>
                        </p:par>
                        <p:par>
                          <p:cTn id="105" fill="hold">
                            <p:stCondLst>
                              <p:cond delay="7050"/>
                            </p:stCondLst>
                            <p:childTnLst>
                              <p:par>
                                <p:cTn id="106" presetID="53" presetClass="entr" presetSubtype="16" fill="hold" grpId="0" nodeType="afterEffect">
                                  <p:stCondLst>
                                    <p:cond delay="0"/>
                                  </p:stCondLst>
                                  <p:childTnLst>
                                    <p:set>
                                      <p:cBhvr>
                                        <p:cTn id="107" dur="1" fill="hold">
                                          <p:stCondLst>
                                            <p:cond delay="0"/>
                                          </p:stCondLst>
                                        </p:cTn>
                                        <p:tgtEl>
                                          <p:spTgt spid="14"/>
                                        </p:tgtEl>
                                        <p:attrNameLst>
                                          <p:attrName>style.visibility</p:attrName>
                                        </p:attrNameLst>
                                      </p:cBhvr>
                                      <p:to>
                                        <p:strVal val="visible"/>
                                      </p:to>
                                    </p:set>
                                    <p:anim calcmode="lin" valueType="num">
                                      <p:cBhvr>
                                        <p:cTn id="108" dur="250" fill="hold"/>
                                        <p:tgtEl>
                                          <p:spTgt spid="14"/>
                                        </p:tgtEl>
                                        <p:attrNameLst>
                                          <p:attrName>ppt_w</p:attrName>
                                        </p:attrNameLst>
                                      </p:cBhvr>
                                      <p:tavLst>
                                        <p:tav tm="0">
                                          <p:val>
                                            <p:fltVal val="0"/>
                                          </p:val>
                                        </p:tav>
                                        <p:tav tm="100000">
                                          <p:val>
                                            <p:strVal val="#ppt_w"/>
                                          </p:val>
                                        </p:tav>
                                      </p:tavLst>
                                    </p:anim>
                                    <p:anim calcmode="lin" valueType="num">
                                      <p:cBhvr>
                                        <p:cTn id="109" dur="250" fill="hold"/>
                                        <p:tgtEl>
                                          <p:spTgt spid="14"/>
                                        </p:tgtEl>
                                        <p:attrNameLst>
                                          <p:attrName>ppt_h</p:attrName>
                                        </p:attrNameLst>
                                      </p:cBhvr>
                                      <p:tavLst>
                                        <p:tav tm="0">
                                          <p:val>
                                            <p:fltVal val="0"/>
                                          </p:val>
                                        </p:tav>
                                        <p:tav tm="100000">
                                          <p:val>
                                            <p:strVal val="#ppt_h"/>
                                          </p:val>
                                        </p:tav>
                                      </p:tavLst>
                                    </p:anim>
                                    <p:animEffect transition="in" filter="fade">
                                      <p:cBhvr>
                                        <p:cTn id="110" dur="250"/>
                                        <p:tgtEl>
                                          <p:spTgt spid="14"/>
                                        </p:tgtEl>
                                      </p:cBhvr>
                                    </p:animEffect>
                                  </p:childTnLst>
                                </p:cTn>
                              </p:par>
                            </p:childTnLst>
                          </p:cTn>
                        </p:par>
                        <p:par>
                          <p:cTn id="111" fill="hold">
                            <p:stCondLst>
                              <p:cond delay="7300"/>
                            </p:stCondLst>
                            <p:childTnLst>
                              <p:par>
                                <p:cTn id="112" presetID="53" presetClass="entr" presetSubtype="16" fill="hold" grpId="0" nodeType="afterEffect">
                                  <p:stCondLst>
                                    <p:cond delay="0"/>
                                  </p:stCondLst>
                                  <p:childTnLst>
                                    <p:set>
                                      <p:cBhvr>
                                        <p:cTn id="113" dur="1" fill="hold">
                                          <p:stCondLst>
                                            <p:cond delay="0"/>
                                          </p:stCondLst>
                                        </p:cTn>
                                        <p:tgtEl>
                                          <p:spTgt spid="28"/>
                                        </p:tgtEl>
                                        <p:attrNameLst>
                                          <p:attrName>style.visibility</p:attrName>
                                        </p:attrNameLst>
                                      </p:cBhvr>
                                      <p:to>
                                        <p:strVal val="visible"/>
                                      </p:to>
                                    </p:set>
                                    <p:anim calcmode="lin" valueType="num">
                                      <p:cBhvr>
                                        <p:cTn id="114" dur="250" fill="hold"/>
                                        <p:tgtEl>
                                          <p:spTgt spid="28"/>
                                        </p:tgtEl>
                                        <p:attrNameLst>
                                          <p:attrName>ppt_w</p:attrName>
                                        </p:attrNameLst>
                                      </p:cBhvr>
                                      <p:tavLst>
                                        <p:tav tm="0">
                                          <p:val>
                                            <p:fltVal val="0"/>
                                          </p:val>
                                        </p:tav>
                                        <p:tav tm="100000">
                                          <p:val>
                                            <p:strVal val="#ppt_w"/>
                                          </p:val>
                                        </p:tav>
                                      </p:tavLst>
                                    </p:anim>
                                    <p:anim calcmode="lin" valueType="num">
                                      <p:cBhvr>
                                        <p:cTn id="115" dur="250" fill="hold"/>
                                        <p:tgtEl>
                                          <p:spTgt spid="28"/>
                                        </p:tgtEl>
                                        <p:attrNameLst>
                                          <p:attrName>ppt_h</p:attrName>
                                        </p:attrNameLst>
                                      </p:cBhvr>
                                      <p:tavLst>
                                        <p:tav tm="0">
                                          <p:val>
                                            <p:fltVal val="0"/>
                                          </p:val>
                                        </p:tav>
                                        <p:tav tm="100000">
                                          <p:val>
                                            <p:strVal val="#ppt_h"/>
                                          </p:val>
                                        </p:tav>
                                      </p:tavLst>
                                    </p:anim>
                                    <p:animEffect transition="in" filter="fade">
                                      <p:cBhvr>
                                        <p:cTn id="116" dur="250"/>
                                        <p:tgtEl>
                                          <p:spTgt spid="28"/>
                                        </p:tgtEl>
                                      </p:cBhvr>
                                    </p:animEffect>
                                  </p:childTnLst>
                                </p:cTn>
                              </p:par>
                            </p:childTnLst>
                          </p:cTn>
                        </p:par>
                        <p:par>
                          <p:cTn id="117" fill="hold">
                            <p:stCondLst>
                              <p:cond delay="7550"/>
                            </p:stCondLst>
                            <p:childTnLst>
                              <p:par>
                                <p:cTn id="118" presetID="53" presetClass="entr" presetSubtype="16" fill="hold" grpId="0" nodeType="afterEffect">
                                  <p:stCondLst>
                                    <p:cond delay="0"/>
                                  </p:stCondLst>
                                  <p:childTnLst>
                                    <p:set>
                                      <p:cBhvr>
                                        <p:cTn id="119" dur="1" fill="hold">
                                          <p:stCondLst>
                                            <p:cond delay="0"/>
                                          </p:stCondLst>
                                        </p:cTn>
                                        <p:tgtEl>
                                          <p:spTgt spid="20"/>
                                        </p:tgtEl>
                                        <p:attrNameLst>
                                          <p:attrName>style.visibility</p:attrName>
                                        </p:attrNameLst>
                                      </p:cBhvr>
                                      <p:to>
                                        <p:strVal val="visible"/>
                                      </p:to>
                                    </p:set>
                                    <p:anim calcmode="lin" valueType="num">
                                      <p:cBhvr>
                                        <p:cTn id="120" dur="250" fill="hold"/>
                                        <p:tgtEl>
                                          <p:spTgt spid="20"/>
                                        </p:tgtEl>
                                        <p:attrNameLst>
                                          <p:attrName>ppt_w</p:attrName>
                                        </p:attrNameLst>
                                      </p:cBhvr>
                                      <p:tavLst>
                                        <p:tav tm="0">
                                          <p:val>
                                            <p:fltVal val="0"/>
                                          </p:val>
                                        </p:tav>
                                        <p:tav tm="100000">
                                          <p:val>
                                            <p:strVal val="#ppt_w"/>
                                          </p:val>
                                        </p:tav>
                                      </p:tavLst>
                                    </p:anim>
                                    <p:anim calcmode="lin" valueType="num">
                                      <p:cBhvr>
                                        <p:cTn id="121" dur="250" fill="hold"/>
                                        <p:tgtEl>
                                          <p:spTgt spid="20"/>
                                        </p:tgtEl>
                                        <p:attrNameLst>
                                          <p:attrName>ppt_h</p:attrName>
                                        </p:attrNameLst>
                                      </p:cBhvr>
                                      <p:tavLst>
                                        <p:tav tm="0">
                                          <p:val>
                                            <p:fltVal val="0"/>
                                          </p:val>
                                        </p:tav>
                                        <p:tav tm="100000">
                                          <p:val>
                                            <p:strVal val="#ppt_h"/>
                                          </p:val>
                                        </p:tav>
                                      </p:tavLst>
                                    </p:anim>
                                    <p:animEffect transition="in" filter="fade">
                                      <p:cBhvr>
                                        <p:cTn id="122" dur="250"/>
                                        <p:tgtEl>
                                          <p:spTgt spid="20"/>
                                        </p:tgtEl>
                                      </p:cBhvr>
                                    </p:animEffect>
                                  </p:childTnLst>
                                </p:cTn>
                              </p:par>
                            </p:childTnLst>
                          </p:cTn>
                        </p:par>
                        <p:par>
                          <p:cTn id="123" fill="hold">
                            <p:stCondLst>
                              <p:cond delay="7800"/>
                            </p:stCondLst>
                            <p:childTnLst>
                              <p:par>
                                <p:cTn id="124" presetID="53" presetClass="entr" presetSubtype="16" fill="hold" grpId="0" nodeType="afterEffect">
                                  <p:stCondLst>
                                    <p:cond delay="0"/>
                                  </p:stCondLst>
                                  <p:iterate type="lt">
                                    <p:tmPct val="10000"/>
                                  </p:iterate>
                                  <p:childTnLst>
                                    <p:set>
                                      <p:cBhvr>
                                        <p:cTn id="125" dur="1" fill="hold">
                                          <p:stCondLst>
                                            <p:cond delay="0"/>
                                          </p:stCondLst>
                                        </p:cTn>
                                        <p:tgtEl>
                                          <p:spTgt spid="19"/>
                                        </p:tgtEl>
                                        <p:attrNameLst>
                                          <p:attrName>style.visibility</p:attrName>
                                        </p:attrNameLst>
                                      </p:cBhvr>
                                      <p:to>
                                        <p:strVal val="visible"/>
                                      </p:to>
                                    </p:set>
                                    <p:anim calcmode="lin" valueType="num">
                                      <p:cBhvr>
                                        <p:cTn id="126" dur="250" fill="hold"/>
                                        <p:tgtEl>
                                          <p:spTgt spid="19"/>
                                        </p:tgtEl>
                                        <p:attrNameLst>
                                          <p:attrName>ppt_w</p:attrName>
                                        </p:attrNameLst>
                                      </p:cBhvr>
                                      <p:tavLst>
                                        <p:tav tm="0">
                                          <p:val>
                                            <p:fltVal val="0"/>
                                          </p:val>
                                        </p:tav>
                                        <p:tav tm="100000">
                                          <p:val>
                                            <p:strVal val="#ppt_w"/>
                                          </p:val>
                                        </p:tav>
                                      </p:tavLst>
                                    </p:anim>
                                    <p:anim calcmode="lin" valueType="num">
                                      <p:cBhvr>
                                        <p:cTn id="127" dur="250" fill="hold"/>
                                        <p:tgtEl>
                                          <p:spTgt spid="19"/>
                                        </p:tgtEl>
                                        <p:attrNameLst>
                                          <p:attrName>ppt_h</p:attrName>
                                        </p:attrNameLst>
                                      </p:cBhvr>
                                      <p:tavLst>
                                        <p:tav tm="0">
                                          <p:val>
                                            <p:fltVal val="0"/>
                                          </p:val>
                                        </p:tav>
                                        <p:tav tm="100000">
                                          <p:val>
                                            <p:strVal val="#ppt_h"/>
                                          </p:val>
                                        </p:tav>
                                      </p:tavLst>
                                    </p:anim>
                                    <p:animEffect transition="in" filter="fade">
                                      <p:cBhvr>
                                        <p:cTn id="128" dur="250"/>
                                        <p:tgtEl>
                                          <p:spTgt spid="19"/>
                                        </p:tgtEl>
                                      </p:cBhvr>
                                    </p:animEffect>
                                  </p:childTnLst>
                                </p:cTn>
                              </p:par>
                            </p:childTnLst>
                          </p:cTn>
                        </p:par>
                        <p:par>
                          <p:cTn id="129" fill="hold">
                            <p:stCondLst>
                              <p:cond delay="9975"/>
                            </p:stCondLst>
                            <p:childTnLst>
                              <p:par>
                                <p:cTn id="130" presetID="53" presetClass="entr" presetSubtype="16" fill="hold" grpId="0" nodeType="afterEffect">
                                  <p:stCondLst>
                                    <p:cond delay="0"/>
                                  </p:stCondLst>
                                  <p:childTnLst>
                                    <p:set>
                                      <p:cBhvr>
                                        <p:cTn id="131" dur="1" fill="hold">
                                          <p:stCondLst>
                                            <p:cond delay="0"/>
                                          </p:stCondLst>
                                        </p:cTn>
                                        <p:tgtEl>
                                          <p:spTgt spid="15"/>
                                        </p:tgtEl>
                                        <p:attrNameLst>
                                          <p:attrName>style.visibility</p:attrName>
                                        </p:attrNameLst>
                                      </p:cBhvr>
                                      <p:to>
                                        <p:strVal val="visible"/>
                                      </p:to>
                                    </p:set>
                                    <p:anim calcmode="lin" valueType="num">
                                      <p:cBhvr>
                                        <p:cTn id="132" dur="250" fill="hold"/>
                                        <p:tgtEl>
                                          <p:spTgt spid="15"/>
                                        </p:tgtEl>
                                        <p:attrNameLst>
                                          <p:attrName>ppt_w</p:attrName>
                                        </p:attrNameLst>
                                      </p:cBhvr>
                                      <p:tavLst>
                                        <p:tav tm="0">
                                          <p:val>
                                            <p:fltVal val="0"/>
                                          </p:val>
                                        </p:tav>
                                        <p:tav tm="100000">
                                          <p:val>
                                            <p:strVal val="#ppt_w"/>
                                          </p:val>
                                        </p:tav>
                                      </p:tavLst>
                                    </p:anim>
                                    <p:anim calcmode="lin" valueType="num">
                                      <p:cBhvr>
                                        <p:cTn id="133" dur="250" fill="hold"/>
                                        <p:tgtEl>
                                          <p:spTgt spid="15"/>
                                        </p:tgtEl>
                                        <p:attrNameLst>
                                          <p:attrName>ppt_h</p:attrName>
                                        </p:attrNameLst>
                                      </p:cBhvr>
                                      <p:tavLst>
                                        <p:tav tm="0">
                                          <p:val>
                                            <p:fltVal val="0"/>
                                          </p:val>
                                        </p:tav>
                                        <p:tav tm="100000">
                                          <p:val>
                                            <p:strVal val="#ppt_h"/>
                                          </p:val>
                                        </p:tav>
                                      </p:tavLst>
                                    </p:anim>
                                    <p:animEffect transition="in" filter="fade">
                                      <p:cBhvr>
                                        <p:cTn id="134" dur="250"/>
                                        <p:tgtEl>
                                          <p:spTgt spid="15"/>
                                        </p:tgtEl>
                                      </p:cBhvr>
                                    </p:animEffect>
                                  </p:childTnLst>
                                </p:cTn>
                              </p:par>
                            </p:childTnLst>
                          </p:cTn>
                        </p:par>
                        <p:par>
                          <p:cTn id="135" fill="hold">
                            <p:stCondLst>
                              <p:cond delay="10225"/>
                            </p:stCondLst>
                            <p:childTnLst>
                              <p:par>
                                <p:cTn id="136" presetID="53" presetClass="entr" presetSubtype="16" fill="hold" grpId="0" nodeType="afterEffect">
                                  <p:stCondLst>
                                    <p:cond delay="0"/>
                                  </p:stCondLst>
                                  <p:childTnLst>
                                    <p:set>
                                      <p:cBhvr>
                                        <p:cTn id="137" dur="1" fill="hold">
                                          <p:stCondLst>
                                            <p:cond delay="0"/>
                                          </p:stCondLst>
                                        </p:cTn>
                                        <p:tgtEl>
                                          <p:spTgt spid="29"/>
                                        </p:tgtEl>
                                        <p:attrNameLst>
                                          <p:attrName>style.visibility</p:attrName>
                                        </p:attrNameLst>
                                      </p:cBhvr>
                                      <p:to>
                                        <p:strVal val="visible"/>
                                      </p:to>
                                    </p:set>
                                    <p:anim calcmode="lin" valueType="num">
                                      <p:cBhvr>
                                        <p:cTn id="138" dur="250" fill="hold"/>
                                        <p:tgtEl>
                                          <p:spTgt spid="29"/>
                                        </p:tgtEl>
                                        <p:attrNameLst>
                                          <p:attrName>ppt_w</p:attrName>
                                        </p:attrNameLst>
                                      </p:cBhvr>
                                      <p:tavLst>
                                        <p:tav tm="0">
                                          <p:val>
                                            <p:fltVal val="0"/>
                                          </p:val>
                                        </p:tav>
                                        <p:tav tm="100000">
                                          <p:val>
                                            <p:strVal val="#ppt_w"/>
                                          </p:val>
                                        </p:tav>
                                      </p:tavLst>
                                    </p:anim>
                                    <p:anim calcmode="lin" valueType="num">
                                      <p:cBhvr>
                                        <p:cTn id="139" dur="250" fill="hold"/>
                                        <p:tgtEl>
                                          <p:spTgt spid="29"/>
                                        </p:tgtEl>
                                        <p:attrNameLst>
                                          <p:attrName>ppt_h</p:attrName>
                                        </p:attrNameLst>
                                      </p:cBhvr>
                                      <p:tavLst>
                                        <p:tav tm="0">
                                          <p:val>
                                            <p:fltVal val="0"/>
                                          </p:val>
                                        </p:tav>
                                        <p:tav tm="100000">
                                          <p:val>
                                            <p:strVal val="#ppt_h"/>
                                          </p:val>
                                        </p:tav>
                                      </p:tavLst>
                                    </p:anim>
                                    <p:animEffect transition="in" filter="fade">
                                      <p:cBhvr>
                                        <p:cTn id="140" dur="250"/>
                                        <p:tgtEl>
                                          <p:spTgt spid="29"/>
                                        </p:tgtEl>
                                      </p:cBhvr>
                                    </p:animEffect>
                                  </p:childTnLst>
                                </p:cTn>
                              </p:par>
                            </p:childTnLst>
                          </p:cTn>
                        </p:par>
                        <p:par>
                          <p:cTn id="141" fill="hold">
                            <p:stCondLst>
                              <p:cond delay="10475"/>
                            </p:stCondLst>
                            <p:childTnLst>
                              <p:par>
                                <p:cTn id="142" presetID="53" presetClass="entr" presetSubtype="16" fill="hold" grpId="0" nodeType="afterEffect">
                                  <p:stCondLst>
                                    <p:cond delay="0"/>
                                  </p:stCondLst>
                                  <p:childTnLst>
                                    <p:set>
                                      <p:cBhvr>
                                        <p:cTn id="143" dur="1" fill="hold">
                                          <p:stCondLst>
                                            <p:cond delay="0"/>
                                          </p:stCondLst>
                                        </p:cTn>
                                        <p:tgtEl>
                                          <p:spTgt spid="25"/>
                                        </p:tgtEl>
                                        <p:attrNameLst>
                                          <p:attrName>style.visibility</p:attrName>
                                        </p:attrNameLst>
                                      </p:cBhvr>
                                      <p:to>
                                        <p:strVal val="visible"/>
                                      </p:to>
                                    </p:set>
                                    <p:anim calcmode="lin" valueType="num">
                                      <p:cBhvr>
                                        <p:cTn id="144" dur="250" fill="hold"/>
                                        <p:tgtEl>
                                          <p:spTgt spid="25"/>
                                        </p:tgtEl>
                                        <p:attrNameLst>
                                          <p:attrName>ppt_w</p:attrName>
                                        </p:attrNameLst>
                                      </p:cBhvr>
                                      <p:tavLst>
                                        <p:tav tm="0">
                                          <p:val>
                                            <p:fltVal val="0"/>
                                          </p:val>
                                        </p:tav>
                                        <p:tav tm="100000">
                                          <p:val>
                                            <p:strVal val="#ppt_w"/>
                                          </p:val>
                                        </p:tav>
                                      </p:tavLst>
                                    </p:anim>
                                    <p:anim calcmode="lin" valueType="num">
                                      <p:cBhvr>
                                        <p:cTn id="145" dur="250" fill="hold"/>
                                        <p:tgtEl>
                                          <p:spTgt spid="25"/>
                                        </p:tgtEl>
                                        <p:attrNameLst>
                                          <p:attrName>ppt_h</p:attrName>
                                        </p:attrNameLst>
                                      </p:cBhvr>
                                      <p:tavLst>
                                        <p:tav tm="0">
                                          <p:val>
                                            <p:fltVal val="0"/>
                                          </p:val>
                                        </p:tav>
                                        <p:tav tm="100000">
                                          <p:val>
                                            <p:strVal val="#ppt_h"/>
                                          </p:val>
                                        </p:tav>
                                      </p:tavLst>
                                    </p:anim>
                                    <p:animEffect transition="in" filter="fade">
                                      <p:cBhvr>
                                        <p:cTn id="146" dur="250"/>
                                        <p:tgtEl>
                                          <p:spTgt spid="25"/>
                                        </p:tgtEl>
                                      </p:cBhvr>
                                    </p:animEffect>
                                  </p:childTnLst>
                                </p:cTn>
                              </p:par>
                            </p:childTnLst>
                          </p:cTn>
                        </p:par>
                        <p:par>
                          <p:cTn id="147" fill="hold">
                            <p:stCondLst>
                              <p:cond delay="10725"/>
                            </p:stCondLst>
                            <p:childTnLst>
                              <p:par>
                                <p:cTn id="148" presetID="53" presetClass="entr" presetSubtype="16" fill="hold" grpId="0" nodeType="afterEffect">
                                  <p:stCondLst>
                                    <p:cond delay="0"/>
                                  </p:stCondLst>
                                  <p:iterate type="lt">
                                    <p:tmPct val="10000"/>
                                  </p:iterate>
                                  <p:childTnLst>
                                    <p:set>
                                      <p:cBhvr>
                                        <p:cTn id="149" dur="1" fill="hold">
                                          <p:stCondLst>
                                            <p:cond delay="0"/>
                                          </p:stCondLst>
                                        </p:cTn>
                                        <p:tgtEl>
                                          <p:spTgt spid="24"/>
                                        </p:tgtEl>
                                        <p:attrNameLst>
                                          <p:attrName>style.visibility</p:attrName>
                                        </p:attrNameLst>
                                      </p:cBhvr>
                                      <p:to>
                                        <p:strVal val="visible"/>
                                      </p:to>
                                    </p:set>
                                    <p:anim calcmode="lin" valueType="num">
                                      <p:cBhvr>
                                        <p:cTn id="150" dur="250" fill="hold"/>
                                        <p:tgtEl>
                                          <p:spTgt spid="24"/>
                                        </p:tgtEl>
                                        <p:attrNameLst>
                                          <p:attrName>ppt_w</p:attrName>
                                        </p:attrNameLst>
                                      </p:cBhvr>
                                      <p:tavLst>
                                        <p:tav tm="0">
                                          <p:val>
                                            <p:fltVal val="0"/>
                                          </p:val>
                                        </p:tav>
                                        <p:tav tm="100000">
                                          <p:val>
                                            <p:strVal val="#ppt_w"/>
                                          </p:val>
                                        </p:tav>
                                      </p:tavLst>
                                    </p:anim>
                                    <p:anim calcmode="lin" valueType="num">
                                      <p:cBhvr>
                                        <p:cTn id="151" dur="250" fill="hold"/>
                                        <p:tgtEl>
                                          <p:spTgt spid="24"/>
                                        </p:tgtEl>
                                        <p:attrNameLst>
                                          <p:attrName>ppt_h</p:attrName>
                                        </p:attrNameLst>
                                      </p:cBhvr>
                                      <p:tavLst>
                                        <p:tav tm="0">
                                          <p:val>
                                            <p:fltVal val="0"/>
                                          </p:val>
                                        </p:tav>
                                        <p:tav tm="100000">
                                          <p:val>
                                            <p:strVal val="#ppt_h"/>
                                          </p:val>
                                        </p:tav>
                                      </p:tavLst>
                                    </p:anim>
                                    <p:animEffect transition="in" filter="fade">
                                      <p:cBhvr>
                                        <p:cTn id="152"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4" grpId="0" animBg="1"/>
      <p:bldP spid="5" grpId="0"/>
      <p:bldP spid="6" grpId="0" animBg="1"/>
      <p:bldP spid="7" grpId="0"/>
      <p:bldP spid="8" grpId="0" animBg="1"/>
      <p:bldP spid="9" grpId="0"/>
      <p:bldP spid="10" grpId="0" animBg="1"/>
      <p:bldP spid="11" grpId="0"/>
      <p:bldP spid="12" grpId="0" animBg="1"/>
      <p:bldP spid="13" grpId="0" animBg="1"/>
      <p:bldP spid="14" grpId="0" animBg="1"/>
      <p:bldP spid="15" grpId="0" animBg="1"/>
      <p:bldP spid="17" grpId="0"/>
      <p:bldP spid="18" grpId="0"/>
      <p:bldP spid="19" grpId="0"/>
      <p:bldP spid="20" grpId="0"/>
      <p:bldP spid="22" grpId="0"/>
      <p:bldP spid="23" grpId="0"/>
      <p:bldP spid="24" grpId="0"/>
      <p:bldP spid="25" grpId="0"/>
      <p:bldP spid="26" grpId="0"/>
      <p:bldP spid="27" grpId="0"/>
      <p:bldP spid="28" grpId="0"/>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矩形 3"/>
          <p:cNvSpPr/>
          <p:nvPr/>
        </p:nvSpPr>
        <p:spPr>
          <a:xfrm>
            <a:off x="1468586" y="1964505"/>
            <a:ext cx="2918448" cy="400110"/>
          </a:xfrm>
          <a:prstGeom prst="rect">
            <a:avLst/>
          </a:prstGeom>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输入您的标题文字</a:t>
            </a:r>
          </a:p>
        </p:txBody>
      </p:sp>
      <p:sp>
        <p:nvSpPr>
          <p:cNvPr id="5" name="Freeform 23"/>
          <p:cNvSpPr>
            <a:spLocks/>
          </p:cNvSpPr>
          <p:nvPr/>
        </p:nvSpPr>
        <p:spPr bwMode="auto">
          <a:xfrm>
            <a:off x="4966758" y="2636036"/>
            <a:ext cx="838472" cy="1105430"/>
          </a:xfrm>
          <a:custGeom>
            <a:avLst/>
            <a:gdLst>
              <a:gd name="T0" fmla="*/ 1006 w 2917"/>
              <a:gd name="T1" fmla="*/ 0 h 3850"/>
              <a:gd name="T2" fmla="*/ 797 w 2917"/>
              <a:gd name="T3" fmla="*/ 449 h 3850"/>
              <a:gd name="T4" fmla="*/ 555 w 2917"/>
              <a:gd name="T5" fmla="*/ 1755 h 3850"/>
              <a:gd name="T6" fmla="*/ 555 w 2917"/>
              <a:gd name="T7" fmla="*/ 1882 h 3850"/>
              <a:gd name="T8" fmla="*/ 354 w 2917"/>
              <a:gd name="T9" fmla="*/ 1882 h 3850"/>
              <a:gd name="T10" fmla="*/ 159 w 2917"/>
              <a:gd name="T11" fmla="*/ 2270 h 3850"/>
              <a:gd name="T12" fmla="*/ 1171 w 2917"/>
              <a:gd name="T13" fmla="*/ 3636 h 3850"/>
              <a:gd name="T14" fmla="*/ 1747 w 2917"/>
              <a:gd name="T15" fmla="*/ 3636 h 3850"/>
              <a:gd name="T16" fmla="*/ 2759 w 2917"/>
              <a:gd name="T17" fmla="*/ 2270 h 3850"/>
              <a:gd name="T18" fmla="*/ 2563 w 2917"/>
              <a:gd name="T19" fmla="*/ 1882 h 3850"/>
              <a:gd name="T20" fmla="*/ 2367 w 2917"/>
              <a:gd name="T21" fmla="*/ 1882 h 3850"/>
              <a:gd name="T22" fmla="*/ 2367 w 2917"/>
              <a:gd name="T23" fmla="*/ 1783 h 3850"/>
              <a:gd name="T24" fmla="*/ 2366 w 2917"/>
              <a:gd name="T25" fmla="*/ 1731 h 3850"/>
              <a:gd name="T26" fmla="*/ 2510 w 2917"/>
              <a:gd name="T27" fmla="*/ 1040 h 3850"/>
              <a:gd name="T28" fmla="*/ 2574 w 2917"/>
              <a:gd name="T29" fmla="*/ 905 h 3850"/>
              <a:gd name="T30" fmla="*/ 1006 w 2917"/>
              <a:gd name="T31" fmla="*/ 0 h 3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7" h="3850">
                <a:moveTo>
                  <a:pt x="1006" y="0"/>
                </a:moveTo>
                <a:cubicBezTo>
                  <a:pt x="926" y="144"/>
                  <a:pt x="856" y="294"/>
                  <a:pt x="797" y="449"/>
                </a:cubicBezTo>
                <a:cubicBezTo>
                  <a:pt x="641" y="854"/>
                  <a:pt x="555" y="1295"/>
                  <a:pt x="555" y="1755"/>
                </a:cubicBezTo>
                <a:lnTo>
                  <a:pt x="555" y="1882"/>
                </a:lnTo>
                <a:lnTo>
                  <a:pt x="354" y="1882"/>
                </a:lnTo>
                <a:cubicBezTo>
                  <a:pt x="88" y="1882"/>
                  <a:pt x="0" y="2057"/>
                  <a:pt x="159" y="2270"/>
                </a:cubicBezTo>
                <a:lnTo>
                  <a:pt x="1171" y="3636"/>
                </a:lnTo>
                <a:cubicBezTo>
                  <a:pt x="1329" y="3850"/>
                  <a:pt x="1588" y="3850"/>
                  <a:pt x="1747" y="3636"/>
                </a:cubicBezTo>
                <a:lnTo>
                  <a:pt x="2759" y="2270"/>
                </a:lnTo>
                <a:cubicBezTo>
                  <a:pt x="2917" y="2057"/>
                  <a:pt x="2829" y="1882"/>
                  <a:pt x="2563" y="1882"/>
                </a:cubicBezTo>
                <a:lnTo>
                  <a:pt x="2367" y="1882"/>
                </a:lnTo>
                <a:lnTo>
                  <a:pt x="2367" y="1783"/>
                </a:lnTo>
                <a:cubicBezTo>
                  <a:pt x="2367" y="1764"/>
                  <a:pt x="2366" y="1750"/>
                  <a:pt x="2366" y="1731"/>
                </a:cubicBezTo>
                <a:cubicBezTo>
                  <a:pt x="2369" y="1486"/>
                  <a:pt x="2420" y="1253"/>
                  <a:pt x="2510" y="1040"/>
                </a:cubicBezTo>
                <a:cubicBezTo>
                  <a:pt x="2530" y="994"/>
                  <a:pt x="2551" y="949"/>
                  <a:pt x="2574" y="905"/>
                </a:cubicBezTo>
                <a:lnTo>
                  <a:pt x="1006" y="0"/>
                </a:lnTo>
                <a:close/>
              </a:path>
            </a:pathLst>
          </a:custGeom>
          <a:solidFill>
            <a:schemeClr val="accent1"/>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Freeform 24"/>
          <p:cNvSpPr>
            <a:spLocks/>
          </p:cNvSpPr>
          <p:nvPr/>
        </p:nvSpPr>
        <p:spPr bwMode="auto">
          <a:xfrm>
            <a:off x="5280088" y="2090842"/>
            <a:ext cx="1392440" cy="762019"/>
          </a:xfrm>
          <a:custGeom>
            <a:avLst/>
            <a:gdLst>
              <a:gd name="T0" fmla="*/ 4839 w 4839"/>
              <a:gd name="T1" fmla="*/ 435 h 2651"/>
              <a:gd name="T2" fmla="*/ 4744 w 4839"/>
              <a:gd name="T3" fmla="*/ 385 h 2651"/>
              <a:gd name="T4" fmla="*/ 3113 w 4839"/>
              <a:gd name="T5" fmla="*/ 0 h 2651"/>
              <a:gd name="T6" fmla="*/ 1637 w 4839"/>
              <a:gd name="T7" fmla="*/ 312 h 2651"/>
              <a:gd name="T8" fmla="*/ 0 w 4839"/>
              <a:gd name="T9" fmla="*/ 1745 h 2651"/>
              <a:gd name="T10" fmla="*/ 1569 w 4839"/>
              <a:gd name="T11" fmla="*/ 2651 h 2651"/>
              <a:gd name="T12" fmla="*/ 2376 w 4839"/>
              <a:gd name="T13" fmla="*/ 1965 h 2651"/>
              <a:gd name="T14" fmla="*/ 2506 w 4839"/>
              <a:gd name="T15" fmla="*/ 1914 h 2651"/>
              <a:gd name="T16" fmla="*/ 3113 w 4839"/>
              <a:gd name="T17" fmla="*/ 1811 h 2651"/>
              <a:gd name="T18" fmla="*/ 3838 w 4839"/>
              <a:gd name="T19" fmla="*/ 1960 h 2651"/>
              <a:gd name="T20" fmla="*/ 3933 w 4839"/>
              <a:gd name="T21" fmla="*/ 2004 h 2651"/>
              <a:gd name="T22" fmla="*/ 4839 w 4839"/>
              <a:gd name="T23" fmla="*/ 435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39" h="2651">
                <a:moveTo>
                  <a:pt x="4839" y="435"/>
                </a:moveTo>
                <a:cubicBezTo>
                  <a:pt x="4808" y="418"/>
                  <a:pt x="4776" y="401"/>
                  <a:pt x="4744" y="385"/>
                </a:cubicBezTo>
                <a:cubicBezTo>
                  <a:pt x="4253" y="139"/>
                  <a:pt x="3699" y="0"/>
                  <a:pt x="3113" y="0"/>
                </a:cubicBezTo>
                <a:cubicBezTo>
                  <a:pt x="2588" y="0"/>
                  <a:pt x="2088" y="112"/>
                  <a:pt x="1637" y="312"/>
                </a:cubicBezTo>
                <a:cubicBezTo>
                  <a:pt x="962" y="612"/>
                  <a:pt x="387" y="1116"/>
                  <a:pt x="0" y="1745"/>
                </a:cubicBezTo>
                <a:lnTo>
                  <a:pt x="1569" y="2651"/>
                </a:lnTo>
                <a:cubicBezTo>
                  <a:pt x="1764" y="2350"/>
                  <a:pt x="2045" y="2110"/>
                  <a:pt x="2376" y="1965"/>
                </a:cubicBezTo>
                <a:cubicBezTo>
                  <a:pt x="2419" y="1946"/>
                  <a:pt x="2462" y="1929"/>
                  <a:pt x="2506" y="1914"/>
                </a:cubicBezTo>
                <a:cubicBezTo>
                  <a:pt x="2696" y="1847"/>
                  <a:pt x="2900" y="1811"/>
                  <a:pt x="3113" y="1811"/>
                </a:cubicBezTo>
                <a:cubicBezTo>
                  <a:pt x="3370" y="1811"/>
                  <a:pt x="3616" y="1864"/>
                  <a:pt x="3838" y="1960"/>
                </a:cubicBezTo>
                <a:cubicBezTo>
                  <a:pt x="3870" y="1974"/>
                  <a:pt x="3902" y="1989"/>
                  <a:pt x="3933" y="2004"/>
                </a:cubicBezTo>
                <a:lnTo>
                  <a:pt x="4839" y="435"/>
                </a:lnTo>
                <a:close/>
              </a:path>
            </a:pathLst>
          </a:custGeom>
          <a:solidFill>
            <a:schemeClr val="accent2"/>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Freeform 25"/>
          <p:cNvSpPr>
            <a:spLocks/>
          </p:cNvSpPr>
          <p:nvPr/>
        </p:nvSpPr>
        <p:spPr bwMode="auto">
          <a:xfrm>
            <a:off x="6455704" y="2241241"/>
            <a:ext cx="769539" cy="1392440"/>
          </a:xfrm>
          <a:custGeom>
            <a:avLst/>
            <a:gdLst>
              <a:gd name="T0" fmla="*/ 2190 w 2678"/>
              <a:gd name="T1" fmla="*/ 4846 h 4846"/>
              <a:gd name="T2" fmla="*/ 2678 w 2678"/>
              <a:gd name="T3" fmla="*/ 3129 h 4846"/>
              <a:gd name="T4" fmla="*/ 2470 w 2678"/>
              <a:gd name="T5" fmla="*/ 1915 h 4846"/>
              <a:gd name="T6" fmla="*/ 905 w 2678"/>
              <a:gd name="T7" fmla="*/ 0 h 4846"/>
              <a:gd name="T8" fmla="*/ 0 w 2678"/>
              <a:gd name="T9" fmla="*/ 1568 h 4846"/>
              <a:gd name="T10" fmla="*/ 763 w 2678"/>
              <a:gd name="T11" fmla="*/ 2520 h 4846"/>
              <a:gd name="T12" fmla="*/ 779 w 2678"/>
              <a:gd name="T13" fmla="*/ 2566 h 4846"/>
              <a:gd name="T14" fmla="*/ 867 w 2678"/>
              <a:gd name="T15" fmla="*/ 3129 h 4846"/>
              <a:gd name="T16" fmla="*/ 628 w 2678"/>
              <a:gd name="T17" fmla="*/ 3926 h 4846"/>
              <a:gd name="T18" fmla="*/ 619 w 2678"/>
              <a:gd name="T19" fmla="*/ 3939 h 4846"/>
              <a:gd name="T20" fmla="*/ 2190 w 2678"/>
              <a:gd name="T21" fmla="*/ 4846 h 4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78" h="4846">
                <a:moveTo>
                  <a:pt x="2190" y="4846"/>
                </a:moveTo>
                <a:cubicBezTo>
                  <a:pt x="2475" y="4387"/>
                  <a:pt x="2678" y="3830"/>
                  <a:pt x="2678" y="3129"/>
                </a:cubicBezTo>
                <a:cubicBezTo>
                  <a:pt x="2678" y="2704"/>
                  <a:pt x="2604" y="2295"/>
                  <a:pt x="2470" y="1915"/>
                </a:cubicBezTo>
                <a:cubicBezTo>
                  <a:pt x="2185" y="1110"/>
                  <a:pt x="1626" y="434"/>
                  <a:pt x="905" y="0"/>
                </a:cubicBezTo>
                <a:lnTo>
                  <a:pt x="0" y="1568"/>
                </a:lnTo>
                <a:cubicBezTo>
                  <a:pt x="351" y="1788"/>
                  <a:pt x="623" y="2123"/>
                  <a:pt x="763" y="2520"/>
                </a:cubicBezTo>
                <a:cubicBezTo>
                  <a:pt x="769" y="2535"/>
                  <a:pt x="774" y="2551"/>
                  <a:pt x="779" y="2566"/>
                </a:cubicBezTo>
                <a:cubicBezTo>
                  <a:pt x="836" y="2744"/>
                  <a:pt x="867" y="2933"/>
                  <a:pt x="867" y="3129"/>
                </a:cubicBezTo>
                <a:cubicBezTo>
                  <a:pt x="867" y="3440"/>
                  <a:pt x="782" y="3690"/>
                  <a:pt x="628" y="3926"/>
                </a:cubicBezTo>
                <a:cubicBezTo>
                  <a:pt x="626" y="3930"/>
                  <a:pt x="622" y="3935"/>
                  <a:pt x="619" y="3939"/>
                </a:cubicBezTo>
                <a:lnTo>
                  <a:pt x="2190" y="4846"/>
                </a:lnTo>
                <a:close/>
              </a:path>
            </a:pathLst>
          </a:custGeom>
          <a:solidFill>
            <a:schemeClr val="accent3"/>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Freeform 26"/>
          <p:cNvSpPr>
            <a:spLocks/>
          </p:cNvSpPr>
          <p:nvPr/>
        </p:nvSpPr>
        <p:spPr bwMode="auto">
          <a:xfrm>
            <a:off x="6007015" y="3413096"/>
            <a:ext cx="1050283" cy="1155562"/>
          </a:xfrm>
          <a:custGeom>
            <a:avLst/>
            <a:gdLst>
              <a:gd name="T0" fmla="*/ 1403 w 3656"/>
              <a:gd name="T1" fmla="*/ 676 h 4019"/>
              <a:gd name="T2" fmla="*/ 744 w 3656"/>
              <a:gd name="T3" fmla="*/ 1318 h 4019"/>
              <a:gd name="T4" fmla="*/ 0 w 3656"/>
              <a:gd name="T5" fmla="*/ 3113 h 4019"/>
              <a:gd name="T6" fmla="*/ 906 w 3656"/>
              <a:gd name="T7" fmla="*/ 4019 h 4019"/>
              <a:gd name="T8" fmla="*/ 1811 w 3656"/>
              <a:gd name="T9" fmla="*/ 3113 h 4019"/>
              <a:gd name="T10" fmla="*/ 2185 w 3656"/>
              <a:gd name="T11" fmla="*/ 2427 h 4019"/>
              <a:gd name="T12" fmla="*/ 2616 w 3656"/>
              <a:gd name="T13" fmla="*/ 2021 h 4019"/>
              <a:gd name="T14" fmla="*/ 3656 w 3656"/>
              <a:gd name="T15" fmla="*/ 911 h 4019"/>
              <a:gd name="T16" fmla="*/ 2078 w 3656"/>
              <a:gd name="T17" fmla="*/ 0 h 4019"/>
              <a:gd name="T18" fmla="*/ 1403 w 3656"/>
              <a:gd name="T19" fmla="*/ 676 h 4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56" h="4019">
                <a:moveTo>
                  <a:pt x="1403" y="676"/>
                </a:moveTo>
                <a:cubicBezTo>
                  <a:pt x="1189" y="869"/>
                  <a:pt x="957" y="1079"/>
                  <a:pt x="744" y="1318"/>
                </a:cubicBezTo>
                <a:cubicBezTo>
                  <a:pt x="336" y="1776"/>
                  <a:pt x="0" y="2343"/>
                  <a:pt x="0" y="3113"/>
                </a:cubicBezTo>
                <a:cubicBezTo>
                  <a:pt x="0" y="3613"/>
                  <a:pt x="405" y="4019"/>
                  <a:pt x="906" y="4019"/>
                </a:cubicBezTo>
                <a:cubicBezTo>
                  <a:pt x="1406" y="4019"/>
                  <a:pt x="1811" y="3613"/>
                  <a:pt x="1811" y="3113"/>
                </a:cubicBezTo>
                <a:cubicBezTo>
                  <a:pt x="1811" y="2884"/>
                  <a:pt x="1928" y="2691"/>
                  <a:pt x="2185" y="2427"/>
                </a:cubicBezTo>
                <a:cubicBezTo>
                  <a:pt x="2300" y="2309"/>
                  <a:pt x="2443" y="2177"/>
                  <a:pt x="2616" y="2021"/>
                </a:cubicBezTo>
                <a:cubicBezTo>
                  <a:pt x="2949" y="1721"/>
                  <a:pt x="3340" y="1367"/>
                  <a:pt x="3656" y="911"/>
                </a:cubicBezTo>
                <a:lnTo>
                  <a:pt x="2078" y="0"/>
                </a:lnTo>
                <a:cubicBezTo>
                  <a:pt x="1907" y="216"/>
                  <a:pt x="1678" y="428"/>
                  <a:pt x="1403" y="676"/>
                </a:cubicBezTo>
                <a:close/>
              </a:path>
            </a:pathLst>
          </a:custGeom>
          <a:solidFill>
            <a:schemeClr val="accent4"/>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Freeform 28"/>
          <p:cNvSpPr>
            <a:spLocks noEditPoints="1"/>
          </p:cNvSpPr>
          <p:nvPr/>
        </p:nvSpPr>
        <p:spPr bwMode="auto">
          <a:xfrm>
            <a:off x="6084721" y="2891714"/>
            <a:ext cx="281998" cy="599088"/>
          </a:xfrm>
          <a:custGeom>
            <a:avLst/>
            <a:gdLst>
              <a:gd name="T0" fmla="*/ 378 w 977"/>
              <a:gd name="T1" fmla="*/ 550 h 2086"/>
              <a:gd name="T2" fmla="*/ 390 w 977"/>
              <a:gd name="T3" fmla="*/ 531 h 2086"/>
              <a:gd name="T4" fmla="*/ 375 w 977"/>
              <a:gd name="T5" fmla="*/ 506 h 2086"/>
              <a:gd name="T6" fmla="*/ 351 w 977"/>
              <a:gd name="T7" fmla="*/ 506 h 2086"/>
              <a:gd name="T8" fmla="*/ 336 w 977"/>
              <a:gd name="T9" fmla="*/ 531 h 2086"/>
              <a:gd name="T10" fmla="*/ 348 w 977"/>
              <a:gd name="T11" fmla="*/ 550 h 2086"/>
              <a:gd name="T12" fmla="*/ 378 w 977"/>
              <a:gd name="T13" fmla="*/ 550 h 2086"/>
              <a:gd name="T14" fmla="*/ 939 w 977"/>
              <a:gd name="T15" fmla="*/ 151 h 2086"/>
              <a:gd name="T16" fmla="*/ 933 w 977"/>
              <a:gd name="T17" fmla="*/ 148 h 2086"/>
              <a:gd name="T18" fmla="*/ 817 w 977"/>
              <a:gd name="T19" fmla="*/ 175 h 2086"/>
              <a:gd name="T20" fmla="*/ 611 w 977"/>
              <a:gd name="T21" fmla="*/ 485 h 2086"/>
              <a:gd name="T22" fmla="*/ 538 w 977"/>
              <a:gd name="T23" fmla="*/ 519 h 2086"/>
              <a:gd name="T24" fmla="*/ 538 w 977"/>
              <a:gd name="T25" fmla="*/ 519 h 2086"/>
              <a:gd name="T26" fmla="*/ 487 w 977"/>
              <a:gd name="T27" fmla="*/ 520 h 2086"/>
              <a:gd name="T28" fmla="*/ 487 w 977"/>
              <a:gd name="T29" fmla="*/ 520 h 2086"/>
              <a:gd name="T30" fmla="*/ 363 w 977"/>
              <a:gd name="T31" fmla="*/ 735 h 2086"/>
              <a:gd name="T32" fmla="*/ 238 w 977"/>
              <a:gd name="T33" fmla="*/ 518 h 2086"/>
              <a:gd name="T34" fmla="*/ 0 w 977"/>
              <a:gd name="T35" fmla="*/ 741 h 2086"/>
              <a:gd name="T36" fmla="*/ 0 w 977"/>
              <a:gd name="T37" fmla="*/ 1267 h 2086"/>
              <a:gd name="T38" fmla="*/ 80 w 977"/>
              <a:gd name="T39" fmla="*/ 1346 h 2086"/>
              <a:gd name="T40" fmla="*/ 110 w 977"/>
              <a:gd name="T41" fmla="*/ 1346 h 2086"/>
              <a:gd name="T42" fmla="*/ 110 w 977"/>
              <a:gd name="T43" fmla="*/ 801 h 2086"/>
              <a:gd name="T44" fmla="*/ 124 w 977"/>
              <a:gd name="T45" fmla="*/ 787 h 2086"/>
              <a:gd name="T46" fmla="*/ 138 w 977"/>
              <a:gd name="T47" fmla="*/ 801 h 2086"/>
              <a:gd name="T48" fmla="*/ 138 w 977"/>
              <a:gd name="T49" fmla="*/ 2019 h 2086"/>
              <a:gd name="T50" fmla="*/ 232 w 977"/>
              <a:gd name="T51" fmla="*/ 2086 h 2086"/>
              <a:gd name="T52" fmla="*/ 235 w 977"/>
              <a:gd name="T53" fmla="*/ 2086 h 2086"/>
              <a:gd name="T54" fmla="*/ 334 w 977"/>
              <a:gd name="T55" fmla="*/ 2000 h 2086"/>
              <a:gd name="T56" fmla="*/ 334 w 977"/>
              <a:gd name="T57" fmla="*/ 1346 h 2086"/>
              <a:gd name="T58" fmla="*/ 386 w 977"/>
              <a:gd name="T59" fmla="*/ 1346 h 2086"/>
              <a:gd name="T60" fmla="*/ 386 w 977"/>
              <a:gd name="T61" fmla="*/ 2000 h 2086"/>
              <a:gd name="T62" fmla="*/ 486 w 977"/>
              <a:gd name="T63" fmla="*/ 2086 h 2086"/>
              <a:gd name="T64" fmla="*/ 488 w 977"/>
              <a:gd name="T65" fmla="*/ 2086 h 2086"/>
              <a:gd name="T66" fmla="*/ 582 w 977"/>
              <a:gd name="T67" fmla="*/ 2019 h 2086"/>
              <a:gd name="T68" fmla="*/ 582 w 977"/>
              <a:gd name="T69" fmla="*/ 923 h 2086"/>
              <a:gd name="T70" fmla="*/ 588 w 977"/>
              <a:gd name="T71" fmla="*/ 829 h 2086"/>
              <a:gd name="T72" fmla="*/ 635 w 977"/>
              <a:gd name="T73" fmla="*/ 746 h 2086"/>
              <a:gd name="T74" fmla="*/ 946 w 977"/>
              <a:gd name="T75" fmla="*/ 270 h 2086"/>
              <a:gd name="T76" fmla="*/ 939 w 977"/>
              <a:gd name="T77" fmla="*/ 151 h 2086"/>
              <a:gd name="T78" fmla="*/ 362 w 977"/>
              <a:gd name="T79" fmla="*/ 462 h 2086"/>
              <a:gd name="T80" fmla="*/ 593 w 977"/>
              <a:gd name="T81" fmla="*/ 231 h 2086"/>
              <a:gd name="T82" fmla="*/ 362 w 977"/>
              <a:gd name="T83" fmla="*/ 0 h 2086"/>
              <a:gd name="T84" fmla="*/ 131 w 977"/>
              <a:gd name="T85" fmla="*/ 231 h 2086"/>
              <a:gd name="T86" fmla="*/ 362 w 977"/>
              <a:gd name="T87" fmla="*/ 462 h 2086"/>
              <a:gd name="T88" fmla="*/ 363 w 977"/>
              <a:gd name="T89" fmla="*/ 706 h 2086"/>
              <a:gd name="T90" fmla="*/ 405 w 977"/>
              <a:gd name="T91" fmla="*/ 634 h 2086"/>
              <a:gd name="T92" fmla="*/ 386 w 977"/>
              <a:gd name="T93" fmla="*/ 552 h 2086"/>
              <a:gd name="T94" fmla="*/ 385 w 977"/>
              <a:gd name="T95" fmla="*/ 553 h 2086"/>
              <a:gd name="T96" fmla="*/ 363 w 977"/>
              <a:gd name="T97" fmla="*/ 567 h 2086"/>
              <a:gd name="T98" fmla="*/ 341 w 977"/>
              <a:gd name="T99" fmla="*/ 553 h 2086"/>
              <a:gd name="T100" fmla="*/ 340 w 977"/>
              <a:gd name="T101" fmla="*/ 552 h 2086"/>
              <a:gd name="T102" fmla="*/ 321 w 977"/>
              <a:gd name="T103" fmla="*/ 634 h 2086"/>
              <a:gd name="T104" fmla="*/ 363 w 977"/>
              <a:gd name="T105" fmla="*/ 706 h 2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7" h="2086">
                <a:moveTo>
                  <a:pt x="378" y="550"/>
                </a:moveTo>
                <a:lnTo>
                  <a:pt x="390" y="531"/>
                </a:lnTo>
                <a:cubicBezTo>
                  <a:pt x="399" y="517"/>
                  <a:pt x="392" y="506"/>
                  <a:pt x="375" y="506"/>
                </a:cubicBezTo>
                <a:lnTo>
                  <a:pt x="351" y="506"/>
                </a:lnTo>
                <a:cubicBezTo>
                  <a:pt x="335" y="506"/>
                  <a:pt x="328" y="517"/>
                  <a:pt x="336" y="531"/>
                </a:cubicBezTo>
                <a:lnTo>
                  <a:pt x="348" y="550"/>
                </a:lnTo>
                <a:cubicBezTo>
                  <a:pt x="356" y="563"/>
                  <a:pt x="370" y="563"/>
                  <a:pt x="378" y="550"/>
                </a:cubicBezTo>
                <a:close/>
                <a:moveTo>
                  <a:pt x="939" y="151"/>
                </a:moveTo>
                <a:lnTo>
                  <a:pt x="933" y="148"/>
                </a:lnTo>
                <a:cubicBezTo>
                  <a:pt x="897" y="124"/>
                  <a:pt x="840" y="139"/>
                  <a:pt x="817" y="175"/>
                </a:cubicBezTo>
                <a:lnTo>
                  <a:pt x="611" y="485"/>
                </a:lnTo>
                <a:cubicBezTo>
                  <a:pt x="584" y="519"/>
                  <a:pt x="566" y="519"/>
                  <a:pt x="538" y="519"/>
                </a:cubicBezTo>
                <a:cubicBezTo>
                  <a:pt x="538" y="519"/>
                  <a:pt x="538" y="519"/>
                  <a:pt x="538" y="519"/>
                </a:cubicBezTo>
                <a:cubicBezTo>
                  <a:pt x="531" y="519"/>
                  <a:pt x="487" y="520"/>
                  <a:pt x="487" y="520"/>
                </a:cubicBezTo>
                <a:cubicBezTo>
                  <a:pt x="487" y="520"/>
                  <a:pt x="487" y="520"/>
                  <a:pt x="487" y="520"/>
                </a:cubicBezTo>
                <a:lnTo>
                  <a:pt x="363" y="735"/>
                </a:lnTo>
                <a:lnTo>
                  <a:pt x="238" y="518"/>
                </a:lnTo>
                <a:cubicBezTo>
                  <a:pt x="99" y="553"/>
                  <a:pt x="0" y="642"/>
                  <a:pt x="0" y="741"/>
                </a:cubicBezTo>
                <a:lnTo>
                  <a:pt x="0" y="1267"/>
                </a:lnTo>
                <a:cubicBezTo>
                  <a:pt x="0" y="1311"/>
                  <a:pt x="36" y="1346"/>
                  <a:pt x="80" y="1346"/>
                </a:cubicBezTo>
                <a:lnTo>
                  <a:pt x="110" y="1346"/>
                </a:lnTo>
                <a:lnTo>
                  <a:pt x="110" y="801"/>
                </a:lnTo>
                <a:cubicBezTo>
                  <a:pt x="110" y="794"/>
                  <a:pt x="117" y="787"/>
                  <a:pt x="124" y="787"/>
                </a:cubicBezTo>
                <a:cubicBezTo>
                  <a:pt x="132" y="787"/>
                  <a:pt x="138" y="794"/>
                  <a:pt x="138" y="801"/>
                </a:cubicBezTo>
                <a:lnTo>
                  <a:pt x="138" y="2019"/>
                </a:lnTo>
                <a:cubicBezTo>
                  <a:pt x="152" y="2058"/>
                  <a:pt x="188" y="2086"/>
                  <a:pt x="232" y="2086"/>
                </a:cubicBezTo>
                <a:lnTo>
                  <a:pt x="235" y="2086"/>
                </a:lnTo>
                <a:cubicBezTo>
                  <a:pt x="289" y="2086"/>
                  <a:pt x="334" y="2055"/>
                  <a:pt x="334" y="2000"/>
                </a:cubicBezTo>
                <a:lnTo>
                  <a:pt x="334" y="1346"/>
                </a:lnTo>
                <a:lnTo>
                  <a:pt x="386" y="1346"/>
                </a:lnTo>
                <a:lnTo>
                  <a:pt x="386" y="2000"/>
                </a:lnTo>
                <a:cubicBezTo>
                  <a:pt x="386" y="2055"/>
                  <a:pt x="431" y="2086"/>
                  <a:pt x="486" y="2086"/>
                </a:cubicBezTo>
                <a:lnTo>
                  <a:pt x="488" y="2086"/>
                </a:lnTo>
                <a:cubicBezTo>
                  <a:pt x="532" y="2086"/>
                  <a:pt x="568" y="2058"/>
                  <a:pt x="582" y="2019"/>
                </a:cubicBezTo>
                <a:lnTo>
                  <a:pt x="582" y="923"/>
                </a:lnTo>
                <a:cubicBezTo>
                  <a:pt x="582" y="923"/>
                  <a:pt x="580" y="856"/>
                  <a:pt x="588" y="829"/>
                </a:cubicBezTo>
                <a:cubicBezTo>
                  <a:pt x="594" y="809"/>
                  <a:pt x="612" y="780"/>
                  <a:pt x="635" y="746"/>
                </a:cubicBezTo>
                <a:cubicBezTo>
                  <a:pt x="744" y="586"/>
                  <a:pt x="946" y="270"/>
                  <a:pt x="946" y="270"/>
                </a:cubicBezTo>
                <a:cubicBezTo>
                  <a:pt x="970" y="234"/>
                  <a:pt x="977" y="177"/>
                  <a:pt x="939" y="151"/>
                </a:cubicBezTo>
                <a:close/>
                <a:moveTo>
                  <a:pt x="362" y="462"/>
                </a:moveTo>
                <a:cubicBezTo>
                  <a:pt x="490" y="462"/>
                  <a:pt x="593" y="359"/>
                  <a:pt x="593" y="231"/>
                </a:cubicBezTo>
                <a:cubicBezTo>
                  <a:pt x="593" y="104"/>
                  <a:pt x="490" y="0"/>
                  <a:pt x="362" y="0"/>
                </a:cubicBezTo>
                <a:cubicBezTo>
                  <a:pt x="235" y="0"/>
                  <a:pt x="131" y="104"/>
                  <a:pt x="131" y="231"/>
                </a:cubicBezTo>
                <a:cubicBezTo>
                  <a:pt x="131" y="359"/>
                  <a:pt x="235" y="462"/>
                  <a:pt x="362" y="462"/>
                </a:cubicBezTo>
                <a:close/>
                <a:moveTo>
                  <a:pt x="363" y="706"/>
                </a:moveTo>
                <a:lnTo>
                  <a:pt x="405" y="634"/>
                </a:lnTo>
                <a:lnTo>
                  <a:pt x="386" y="552"/>
                </a:lnTo>
                <a:lnTo>
                  <a:pt x="385" y="553"/>
                </a:lnTo>
                <a:cubicBezTo>
                  <a:pt x="380" y="562"/>
                  <a:pt x="372" y="567"/>
                  <a:pt x="363" y="567"/>
                </a:cubicBezTo>
                <a:cubicBezTo>
                  <a:pt x="354" y="567"/>
                  <a:pt x="346" y="562"/>
                  <a:pt x="341" y="553"/>
                </a:cubicBezTo>
                <a:lnTo>
                  <a:pt x="340" y="552"/>
                </a:lnTo>
                <a:lnTo>
                  <a:pt x="321" y="634"/>
                </a:lnTo>
                <a:lnTo>
                  <a:pt x="363" y="70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椭圆 9"/>
          <p:cNvSpPr/>
          <p:nvPr/>
        </p:nvSpPr>
        <p:spPr>
          <a:xfrm>
            <a:off x="5882739" y="4749565"/>
            <a:ext cx="758654" cy="758654"/>
          </a:xfrm>
          <a:prstGeom prst="ellipse">
            <a:avLst/>
          </a:prstGeom>
          <a:solidFill>
            <a:schemeClr val="accent1"/>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矩形 10"/>
          <p:cNvSpPr/>
          <p:nvPr/>
        </p:nvSpPr>
        <p:spPr>
          <a:xfrm>
            <a:off x="1468586" y="2309474"/>
            <a:ext cx="3120233" cy="1169551"/>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p:txBody>
      </p:sp>
      <p:sp>
        <p:nvSpPr>
          <p:cNvPr id="12" name="矩形 11"/>
          <p:cNvSpPr/>
          <p:nvPr/>
        </p:nvSpPr>
        <p:spPr>
          <a:xfrm>
            <a:off x="1468586" y="3823994"/>
            <a:ext cx="2918448" cy="400110"/>
          </a:xfrm>
          <a:prstGeom prst="rect">
            <a:avLst/>
          </a:prstGeom>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输入您的标题文字</a:t>
            </a:r>
          </a:p>
        </p:txBody>
      </p:sp>
      <p:sp>
        <p:nvSpPr>
          <p:cNvPr id="13" name="矩形 12"/>
          <p:cNvSpPr/>
          <p:nvPr/>
        </p:nvSpPr>
        <p:spPr>
          <a:xfrm>
            <a:off x="1468586" y="4168963"/>
            <a:ext cx="3120233" cy="1169551"/>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p:txBody>
      </p:sp>
      <p:sp>
        <p:nvSpPr>
          <p:cNvPr id="14" name="矩形 13"/>
          <p:cNvSpPr/>
          <p:nvPr/>
        </p:nvSpPr>
        <p:spPr>
          <a:xfrm>
            <a:off x="7707772" y="1964505"/>
            <a:ext cx="2918448" cy="400110"/>
          </a:xfrm>
          <a:prstGeom prst="rect">
            <a:avLst/>
          </a:prstGeom>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输入您的标题文字</a:t>
            </a:r>
          </a:p>
        </p:txBody>
      </p:sp>
      <p:sp>
        <p:nvSpPr>
          <p:cNvPr id="15" name="矩形 14"/>
          <p:cNvSpPr/>
          <p:nvPr/>
        </p:nvSpPr>
        <p:spPr>
          <a:xfrm>
            <a:off x="7707772" y="2309474"/>
            <a:ext cx="3120233" cy="1169551"/>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p:txBody>
      </p:sp>
      <p:sp>
        <p:nvSpPr>
          <p:cNvPr id="16" name="矩形 15"/>
          <p:cNvSpPr/>
          <p:nvPr/>
        </p:nvSpPr>
        <p:spPr>
          <a:xfrm>
            <a:off x="7707772" y="3823994"/>
            <a:ext cx="2918448" cy="400110"/>
          </a:xfrm>
          <a:prstGeom prst="rect">
            <a:avLst/>
          </a:prstGeom>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输入您的标题文字</a:t>
            </a:r>
          </a:p>
        </p:txBody>
      </p:sp>
      <p:sp>
        <p:nvSpPr>
          <p:cNvPr id="17" name="矩形 16"/>
          <p:cNvSpPr/>
          <p:nvPr/>
        </p:nvSpPr>
        <p:spPr>
          <a:xfrm>
            <a:off x="7707772" y="4168963"/>
            <a:ext cx="3120233" cy="1169551"/>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p:txBody>
      </p:sp>
    </p:spTree>
    <p:extLst>
      <p:ext uri="{BB962C8B-B14F-4D97-AF65-F5344CB8AC3E}">
        <p14:creationId xmlns:p14="http://schemas.microsoft.com/office/powerpoint/2010/main" val="91355163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25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75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10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par>
                                <p:cTn id="45" presetID="53" presetClass="entr" presetSubtype="16" fill="hold" grpId="0" nodeType="withEffect">
                                  <p:stCondLst>
                                    <p:cond delay="1250"/>
                                  </p:stCondLst>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ppt_w</p:attrName>
                                        </p:attrNameLst>
                                      </p:cBhvr>
                                      <p:tavLst>
                                        <p:tav tm="0">
                                          <p:val>
                                            <p:fltVal val="0"/>
                                          </p:val>
                                        </p:tav>
                                        <p:tav tm="100000">
                                          <p:val>
                                            <p:strVal val="#ppt_w"/>
                                          </p:val>
                                        </p:tav>
                                      </p:tavLst>
                                    </p:anim>
                                    <p:anim calcmode="lin" valueType="num">
                                      <p:cBhvr>
                                        <p:cTn id="48" dur="500" fill="hold"/>
                                        <p:tgtEl>
                                          <p:spTgt spid="9"/>
                                        </p:tgtEl>
                                        <p:attrNameLst>
                                          <p:attrName>ppt_h</p:attrName>
                                        </p:attrNameLst>
                                      </p:cBhvr>
                                      <p:tavLst>
                                        <p:tav tm="0">
                                          <p:val>
                                            <p:fltVal val="0"/>
                                          </p:val>
                                        </p:tav>
                                        <p:tav tm="100000">
                                          <p:val>
                                            <p:strVal val="#ppt_h"/>
                                          </p:val>
                                        </p:tav>
                                      </p:tavLst>
                                    </p:anim>
                                    <p:animEffect transition="in" filter="fade">
                                      <p:cBhvr>
                                        <p:cTn id="49" dur="500"/>
                                        <p:tgtEl>
                                          <p:spTgt spid="9"/>
                                        </p:tgtEl>
                                      </p:cBhvr>
                                    </p:animEffect>
                                  </p:childTnLst>
                                </p:cTn>
                              </p:par>
                            </p:childTnLst>
                          </p:cTn>
                        </p:par>
                        <p:par>
                          <p:cTn id="50" fill="hold">
                            <p:stCondLst>
                              <p:cond delay="2750"/>
                            </p:stCondLst>
                            <p:childTnLst>
                              <p:par>
                                <p:cTn id="51" presetID="2" presetClass="entr" presetSubtype="8" fill="hold" grpId="0" nodeType="after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0-#ppt_w/2"/>
                                          </p:val>
                                        </p:tav>
                                        <p:tav tm="100000">
                                          <p:val>
                                            <p:strVal val="#ppt_x"/>
                                          </p:val>
                                        </p:tav>
                                      </p:tavLst>
                                    </p:anim>
                                    <p:anim calcmode="lin" valueType="num">
                                      <p:cBhvr additive="base">
                                        <p:cTn id="54" dur="500" fill="hold"/>
                                        <p:tgtEl>
                                          <p:spTgt spid="4"/>
                                        </p:tgtEl>
                                        <p:attrNameLst>
                                          <p:attrName>ppt_y</p:attrName>
                                        </p:attrNameLst>
                                      </p:cBhvr>
                                      <p:tavLst>
                                        <p:tav tm="0">
                                          <p:val>
                                            <p:strVal val="#ppt_y"/>
                                          </p:val>
                                        </p:tav>
                                        <p:tav tm="100000">
                                          <p:val>
                                            <p:strVal val="#ppt_y"/>
                                          </p:val>
                                        </p:tav>
                                      </p:tavLst>
                                    </p:anim>
                                  </p:childTnLst>
                                </p:cTn>
                              </p:par>
                            </p:childTnLst>
                          </p:cTn>
                        </p:par>
                        <p:par>
                          <p:cTn id="55" fill="hold">
                            <p:stCondLst>
                              <p:cond delay="3250"/>
                            </p:stCondLst>
                            <p:childTnLst>
                              <p:par>
                                <p:cTn id="56" presetID="53" presetClass="entr" presetSubtype="16" fill="hold" grpId="0" nodeType="afterEffect">
                                  <p:stCondLst>
                                    <p:cond delay="0"/>
                                  </p:stCondLst>
                                  <p:iterate type="lt">
                                    <p:tmPct val="10000"/>
                                  </p:iterate>
                                  <p:childTnLst>
                                    <p:set>
                                      <p:cBhvr>
                                        <p:cTn id="57" dur="1" fill="hold">
                                          <p:stCondLst>
                                            <p:cond delay="0"/>
                                          </p:stCondLst>
                                        </p:cTn>
                                        <p:tgtEl>
                                          <p:spTgt spid="11"/>
                                        </p:tgtEl>
                                        <p:attrNameLst>
                                          <p:attrName>style.visibility</p:attrName>
                                        </p:attrNameLst>
                                      </p:cBhvr>
                                      <p:to>
                                        <p:strVal val="visible"/>
                                      </p:to>
                                    </p:set>
                                    <p:anim calcmode="lin" valueType="num">
                                      <p:cBhvr>
                                        <p:cTn id="58" dur="100" fill="hold"/>
                                        <p:tgtEl>
                                          <p:spTgt spid="11"/>
                                        </p:tgtEl>
                                        <p:attrNameLst>
                                          <p:attrName>ppt_w</p:attrName>
                                        </p:attrNameLst>
                                      </p:cBhvr>
                                      <p:tavLst>
                                        <p:tav tm="0">
                                          <p:val>
                                            <p:fltVal val="0"/>
                                          </p:val>
                                        </p:tav>
                                        <p:tav tm="100000">
                                          <p:val>
                                            <p:strVal val="#ppt_w"/>
                                          </p:val>
                                        </p:tav>
                                      </p:tavLst>
                                    </p:anim>
                                    <p:anim calcmode="lin" valueType="num">
                                      <p:cBhvr>
                                        <p:cTn id="59" dur="100" fill="hold"/>
                                        <p:tgtEl>
                                          <p:spTgt spid="11"/>
                                        </p:tgtEl>
                                        <p:attrNameLst>
                                          <p:attrName>ppt_h</p:attrName>
                                        </p:attrNameLst>
                                      </p:cBhvr>
                                      <p:tavLst>
                                        <p:tav tm="0">
                                          <p:val>
                                            <p:fltVal val="0"/>
                                          </p:val>
                                        </p:tav>
                                        <p:tav tm="100000">
                                          <p:val>
                                            <p:strVal val="#ppt_h"/>
                                          </p:val>
                                        </p:tav>
                                      </p:tavLst>
                                    </p:anim>
                                    <p:animEffect transition="in" filter="fade">
                                      <p:cBhvr>
                                        <p:cTn id="60" dur="100"/>
                                        <p:tgtEl>
                                          <p:spTgt spid="11"/>
                                        </p:tgtEl>
                                      </p:cBhvr>
                                    </p:animEffect>
                                  </p:childTnLst>
                                </p:cTn>
                              </p:par>
                            </p:childTnLst>
                          </p:cTn>
                        </p:par>
                        <p:par>
                          <p:cTn id="61" fill="hold">
                            <p:stCondLst>
                              <p:cond delay="4100"/>
                            </p:stCondLst>
                            <p:childTnLst>
                              <p:par>
                                <p:cTn id="62" presetID="2" presetClass="entr" presetSubtype="2"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1+#ppt_w/2"/>
                                          </p:val>
                                        </p:tav>
                                        <p:tav tm="100000">
                                          <p:val>
                                            <p:strVal val="#ppt_x"/>
                                          </p:val>
                                        </p:tav>
                                      </p:tavLst>
                                    </p:anim>
                                    <p:anim calcmode="lin" valueType="num">
                                      <p:cBhvr additive="base">
                                        <p:cTn id="65" dur="500" fill="hold"/>
                                        <p:tgtEl>
                                          <p:spTgt spid="14"/>
                                        </p:tgtEl>
                                        <p:attrNameLst>
                                          <p:attrName>ppt_y</p:attrName>
                                        </p:attrNameLst>
                                      </p:cBhvr>
                                      <p:tavLst>
                                        <p:tav tm="0">
                                          <p:val>
                                            <p:strVal val="#ppt_y"/>
                                          </p:val>
                                        </p:tav>
                                        <p:tav tm="100000">
                                          <p:val>
                                            <p:strVal val="#ppt_y"/>
                                          </p:val>
                                        </p:tav>
                                      </p:tavLst>
                                    </p:anim>
                                  </p:childTnLst>
                                </p:cTn>
                              </p:par>
                            </p:childTnLst>
                          </p:cTn>
                        </p:par>
                        <p:par>
                          <p:cTn id="66" fill="hold">
                            <p:stCondLst>
                              <p:cond delay="4600"/>
                            </p:stCondLst>
                            <p:childTnLst>
                              <p:par>
                                <p:cTn id="67" presetID="53" presetClass="entr" presetSubtype="16" fill="hold" grpId="0" nodeType="afterEffect">
                                  <p:stCondLst>
                                    <p:cond delay="0"/>
                                  </p:stCondLst>
                                  <p:iterate type="lt">
                                    <p:tmPct val="10000"/>
                                  </p:iterate>
                                  <p:childTnLst>
                                    <p:set>
                                      <p:cBhvr>
                                        <p:cTn id="68" dur="1" fill="hold">
                                          <p:stCondLst>
                                            <p:cond delay="0"/>
                                          </p:stCondLst>
                                        </p:cTn>
                                        <p:tgtEl>
                                          <p:spTgt spid="15"/>
                                        </p:tgtEl>
                                        <p:attrNameLst>
                                          <p:attrName>style.visibility</p:attrName>
                                        </p:attrNameLst>
                                      </p:cBhvr>
                                      <p:to>
                                        <p:strVal val="visible"/>
                                      </p:to>
                                    </p:set>
                                    <p:anim calcmode="lin" valueType="num">
                                      <p:cBhvr>
                                        <p:cTn id="69" dur="100" fill="hold"/>
                                        <p:tgtEl>
                                          <p:spTgt spid="15"/>
                                        </p:tgtEl>
                                        <p:attrNameLst>
                                          <p:attrName>ppt_w</p:attrName>
                                        </p:attrNameLst>
                                      </p:cBhvr>
                                      <p:tavLst>
                                        <p:tav tm="0">
                                          <p:val>
                                            <p:fltVal val="0"/>
                                          </p:val>
                                        </p:tav>
                                        <p:tav tm="100000">
                                          <p:val>
                                            <p:strVal val="#ppt_w"/>
                                          </p:val>
                                        </p:tav>
                                      </p:tavLst>
                                    </p:anim>
                                    <p:anim calcmode="lin" valueType="num">
                                      <p:cBhvr>
                                        <p:cTn id="70" dur="100" fill="hold"/>
                                        <p:tgtEl>
                                          <p:spTgt spid="15"/>
                                        </p:tgtEl>
                                        <p:attrNameLst>
                                          <p:attrName>ppt_h</p:attrName>
                                        </p:attrNameLst>
                                      </p:cBhvr>
                                      <p:tavLst>
                                        <p:tav tm="0">
                                          <p:val>
                                            <p:fltVal val="0"/>
                                          </p:val>
                                        </p:tav>
                                        <p:tav tm="100000">
                                          <p:val>
                                            <p:strVal val="#ppt_h"/>
                                          </p:val>
                                        </p:tav>
                                      </p:tavLst>
                                    </p:anim>
                                    <p:animEffect transition="in" filter="fade">
                                      <p:cBhvr>
                                        <p:cTn id="71" dur="100"/>
                                        <p:tgtEl>
                                          <p:spTgt spid="15"/>
                                        </p:tgtEl>
                                      </p:cBhvr>
                                    </p:animEffect>
                                  </p:childTnLst>
                                </p:cTn>
                              </p:par>
                            </p:childTnLst>
                          </p:cTn>
                        </p:par>
                        <p:par>
                          <p:cTn id="72" fill="hold">
                            <p:stCondLst>
                              <p:cond delay="5450"/>
                            </p:stCondLst>
                            <p:childTnLst>
                              <p:par>
                                <p:cTn id="73" presetID="2" presetClass="entr" presetSubtype="8"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additive="base">
                                        <p:cTn id="75" dur="500" fill="hold"/>
                                        <p:tgtEl>
                                          <p:spTgt spid="12"/>
                                        </p:tgtEl>
                                        <p:attrNameLst>
                                          <p:attrName>ppt_x</p:attrName>
                                        </p:attrNameLst>
                                      </p:cBhvr>
                                      <p:tavLst>
                                        <p:tav tm="0">
                                          <p:val>
                                            <p:strVal val="0-#ppt_w/2"/>
                                          </p:val>
                                        </p:tav>
                                        <p:tav tm="100000">
                                          <p:val>
                                            <p:strVal val="#ppt_x"/>
                                          </p:val>
                                        </p:tav>
                                      </p:tavLst>
                                    </p:anim>
                                    <p:anim calcmode="lin" valueType="num">
                                      <p:cBhvr additive="base">
                                        <p:cTn id="76" dur="500" fill="hold"/>
                                        <p:tgtEl>
                                          <p:spTgt spid="12"/>
                                        </p:tgtEl>
                                        <p:attrNameLst>
                                          <p:attrName>ppt_y</p:attrName>
                                        </p:attrNameLst>
                                      </p:cBhvr>
                                      <p:tavLst>
                                        <p:tav tm="0">
                                          <p:val>
                                            <p:strVal val="#ppt_y"/>
                                          </p:val>
                                        </p:tav>
                                        <p:tav tm="100000">
                                          <p:val>
                                            <p:strVal val="#ppt_y"/>
                                          </p:val>
                                        </p:tav>
                                      </p:tavLst>
                                    </p:anim>
                                  </p:childTnLst>
                                </p:cTn>
                              </p:par>
                            </p:childTnLst>
                          </p:cTn>
                        </p:par>
                        <p:par>
                          <p:cTn id="77" fill="hold">
                            <p:stCondLst>
                              <p:cond delay="5950"/>
                            </p:stCondLst>
                            <p:childTnLst>
                              <p:par>
                                <p:cTn id="78" presetID="53" presetClass="entr" presetSubtype="16" fill="hold" grpId="0" nodeType="afterEffect">
                                  <p:stCondLst>
                                    <p:cond delay="0"/>
                                  </p:stCondLst>
                                  <p:iterate type="lt">
                                    <p:tmPct val="10000"/>
                                  </p:iterate>
                                  <p:childTnLst>
                                    <p:set>
                                      <p:cBhvr>
                                        <p:cTn id="79" dur="1" fill="hold">
                                          <p:stCondLst>
                                            <p:cond delay="0"/>
                                          </p:stCondLst>
                                        </p:cTn>
                                        <p:tgtEl>
                                          <p:spTgt spid="13"/>
                                        </p:tgtEl>
                                        <p:attrNameLst>
                                          <p:attrName>style.visibility</p:attrName>
                                        </p:attrNameLst>
                                      </p:cBhvr>
                                      <p:to>
                                        <p:strVal val="visible"/>
                                      </p:to>
                                    </p:set>
                                    <p:anim calcmode="lin" valueType="num">
                                      <p:cBhvr>
                                        <p:cTn id="80" dur="100" fill="hold"/>
                                        <p:tgtEl>
                                          <p:spTgt spid="13"/>
                                        </p:tgtEl>
                                        <p:attrNameLst>
                                          <p:attrName>ppt_w</p:attrName>
                                        </p:attrNameLst>
                                      </p:cBhvr>
                                      <p:tavLst>
                                        <p:tav tm="0">
                                          <p:val>
                                            <p:fltVal val="0"/>
                                          </p:val>
                                        </p:tav>
                                        <p:tav tm="100000">
                                          <p:val>
                                            <p:strVal val="#ppt_w"/>
                                          </p:val>
                                        </p:tav>
                                      </p:tavLst>
                                    </p:anim>
                                    <p:anim calcmode="lin" valueType="num">
                                      <p:cBhvr>
                                        <p:cTn id="81" dur="100" fill="hold"/>
                                        <p:tgtEl>
                                          <p:spTgt spid="13"/>
                                        </p:tgtEl>
                                        <p:attrNameLst>
                                          <p:attrName>ppt_h</p:attrName>
                                        </p:attrNameLst>
                                      </p:cBhvr>
                                      <p:tavLst>
                                        <p:tav tm="0">
                                          <p:val>
                                            <p:fltVal val="0"/>
                                          </p:val>
                                        </p:tav>
                                        <p:tav tm="100000">
                                          <p:val>
                                            <p:strVal val="#ppt_h"/>
                                          </p:val>
                                        </p:tav>
                                      </p:tavLst>
                                    </p:anim>
                                    <p:animEffect transition="in" filter="fade">
                                      <p:cBhvr>
                                        <p:cTn id="82" dur="100"/>
                                        <p:tgtEl>
                                          <p:spTgt spid="13"/>
                                        </p:tgtEl>
                                      </p:cBhvr>
                                    </p:animEffect>
                                  </p:childTnLst>
                                </p:cTn>
                              </p:par>
                            </p:childTnLst>
                          </p:cTn>
                        </p:par>
                        <p:par>
                          <p:cTn id="83" fill="hold">
                            <p:stCondLst>
                              <p:cond delay="6800"/>
                            </p:stCondLst>
                            <p:childTnLst>
                              <p:par>
                                <p:cTn id="84" presetID="2" presetClass="entr" presetSubtype="2"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1+#ppt_w/2"/>
                                          </p:val>
                                        </p:tav>
                                        <p:tav tm="100000">
                                          <p:val>
                                            <p:strVal val="#ppt_x"/>
                                          </p:val>
                                        </p:tav>
                                      </p:tavLst>
                                    </p:anim>
                                    <p:anim calcmode="lin" valueType="num">
                                      <p:cBhvr additive="base">
                                        <p:cTn id="87" dur="500" fill="hold"/>
                                        <p:tgtEl>
                                          <p:spTgt spid="16"/>
                                        </p:tgtEl>
                                        <p:attrNameLst>
                                          <p:attrName>ppt_y</p:attrName>
                                        </p:attrNameLst>
                                      </p:cBhvr>
                                      <p:tavLst>
                                        <p:tav tm="0">
                                          <p:val>
                                            <p:strVal val="#ppt_y"/>
                                          </p:val>
                                        </p:tav>
                                        <p:tav tm="100000">
                                          <p:val>
                                            <p:strVal val="#ppt_y"/>
                                          </p:val>
                                        </p:tav>
                                      </p:tavLst>
                                    </p:anim>
                                  </p:childTnLst>
                                </p:cTn>
                              </p:par>
                            </p:childTnLst>
                          </p:cTn>
                        </p:par>
                        <p:par>
                          <p:cTn id="88" fill="hold">
                            <p:stCondLst>
                              <p:cond delay="7300"/>
                            </p:stCondLst>
                            <p:childTnLst>
                              <p:par>
                                <p:cTn id="89" presetID="53" presetClass="entr" presetSubtype="16" fill="hold" grpId="0" nodeType="afterEffect">
                                  <p:stCondLst>
                                    <p:cond delay="0"/>
                                  </p:stCondLst>
                                  <p:iterate type="lt">
                                    <p:tmPct val="10000"/>
                                  </p:iterate>
                                  <p:childTnLst>
                                    <p:set>
                                      <p:cBhvr>
                                        <p:cTn id="90" dur="1" fill="hold">
                                          <p:stCondLst>
                                            <p:cond delay="0"/>
                                          </p:stCondLst>
                                        </p:cTn>
                                        <p:tgtEl>
                                          <p:spTgt spid="17"/>
                                        </p:tgtEl>
                                        <p:attrNameLst>
                                          <p:attrName>style.visibility</p:attrName>
                                        </p:attrNameLst>
                                      </p:cBhvr>
                                      <p:to>
                                        <p:strVal val="visible"/>
                                      </p:to>
                                    </p:set>
                                    <p:anim calcmode="lin" valueType="num">
                                      <p:cBhvr>
                                        <p:cTn id="91" dur="100" fill="hold"/>
                                        <p:tgtEl>
                                          <p:spTgt spid="17"/>
                                        </p:tgtEl>
                                        <p:attrNameLst>
                                          <p:attrName>ppt_w</p:attrName>
                                        </p:attrNameLst>
                                      </p:cBhvr>
                                      <p:tavLst>
                                        <p:tav tm="0">
                                          <p:val>
                                            <p:fltVal val="0"/>
                                          </p:val>
                                        </p:tav>
                                        <p:tav tm="100000">
                                          <p:val>
                                            <p:strVal val="#ppt_w"/>
                                          </p:val>
                                        </p:tav>
                                      </p:tavLst>
                                    </p:anim>
                                    <p:anim calcmode="lin" valueType="num">
                                      <p:cBhvr>
                                        <p:cTn id="92" dur="100" fill="hold"/>
                                        <p:tgtEl>
                                          <p:spTgt spid="17"/>
                                        </p:tgtEl>
                                        <p:attrNameLst>
                                          <p:attrName>ppt_h</p:attrName>
                                        </p:attrNameLst>
                                      </p:cBhvr>
                                      <p:tavLst>
                                        <p:tav tm="0">
                                          <p:val>
                                            <p:fltVal val="0"/>
                                          </p:val>
                                        </p:tav>
                                        <p:tav tm="100000">
                                          <p:val>
                                            <p:strVal val="#ppt_h"/>
                                          </p:val>
                                        </p:tav>
                                      </p:tavLst>
                                    </p:anim>
                                    <p:animEffect transition="in" filter="fade">
                                      <p:cBhvr>
                                        <p:cTn id="93" dur="1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Freeform 5"/>
          <p:cNvSpPr>
            <a:spLocks noEditPoints="1"/>
          </p:cNvSpPr>
          <p:nvPr/>
        </p:nvSpPr>
        <p:spPr bwMode="auto">
          <a:xfrm>
            <a:off x="6820328" y="1656429"/>
            <a:ext cx="4050454" cy="4064691"/>
          </a:xfrm>
          <a:custGeom>
            <a:avLst/>
            <a:gdLst>
              <a:gd name="T0" fmla="*/ 1404 w 1558"/>
              <a:gd name="T1" fmla="*/ 1563 h 1563"/>
              <a:gd name="T2" fmla="*/ 1293 w 1558"/>
              <a:gd name="T3" fmla="*/ 1519 h 1563"/>
              <a:gd name="T4" fmla="*/ 857 w 1558"/>
              <a:gd name="T5" fmla="*/ 1081 h 1563"/>
              <a:gd name="T6" fmla="*/ 843 w 1558"/>
              <a:gd name="T7" fmla="*/ 1090 h 1563"/>
              <a:gd name="T8" fmla="*/ 579 w 1558"/>
              <a:gd name="T9" fmla="*/ 1162 h 1563"/>
              <a:gd name="T10" fmla="*/ 167 w 1558"/>
              <a:gd name="T11" fmla="*/ 994 h 1563"/>
              <a:gd name="T12" fmla="*/ 0 w 1558"/>
              <a:gd name="T13" fmla="*/ 581 h 1563"/>
              <a:gd name="T14" fmla="*/ 167 w 1558"/>
              <a:gd name="T15" fmla="*/ 168 h 1563"/>
              <a:gd name="T16" fmla="*/ 579 w 1558"/>
              <a:gd name="T17" fmla="*/ 0 h 1563"/>
              <a:gd name="T18" fmla="*/ 991 w 1558"/>
              <a:gd name="T19" fmla="*/ 168 h 1563"/>
              <a:gd name="T20" fmla="*/ 1159 w 1558"/>
              <a:gd name="T21" fmla="*/ 581 h 1563"/>
              <a:gd name="T22" fmla="*/ 1087 w 1558"/>
              <a:gd name="T23" fmla="*/ 845 h 1563"/>
              <a:gd name="T24" fmla="*/ 1078 w 1558"/>
              <a:gd name="T25" fmla="*/ 859 h 1563"/>
              <a:gd name="T26" fmla="*/ 1514 w 1558"/>
              <a:gd name="T27" fmla="*/ 1296 h 1563"/>
              <a:gd name="T28" fmla="*/ 1558 w 1558"/>
              <a:gd name="T29" fmla="*/ 1407 h 1563"/>
              <a:gd name="T30" fmla="*/ 1404 w 1558"/>
              <a:gd name="T31" fmla="*/ 1563 h 1563"/>
              <a:gd name="T32" fmla="*/ 913 w 1558"/>
              <a:gd name="T33" fmla="*/ 1069 h 1563"/>
              <a:gd name="T34" fmla="*/ 1327 w 1558"/>
              <a:gd name="T35" fmla="*/ 1484 h 1563"/>
              <a:gd name="T36" fmla="*/ 1404 w 1558"/>
              <a:gd name="T37" fmla="*/ 1515 h 1563"/>
              <a:gd name="T38" fmla="*/ 1511 w 1558"/>
              <a:gd name="T39" fmla="*/ 1407 h 1563"/>
              <a:gd name="T40" fmla="*/ 1480 w 1558"/>
              <a:gd name="T41" fmla="*/ 1331 h 1563"/>
              <a:gd name="T42" fmla="*/ 1066 w 1558"/>
              <a:gd name="T43" fmla="*/ 916 h 1563"/>
              <a:gd name="T44" fmla="*/ 913 w 1558"/>
              <a:gd name="T45" fmla="*/ 1069 h 1563"/>
              <a:gd name="T46" fmla="*/ 579 w 1558"/>
              <a:gd name="T47" fmla="*/ 60 h 1563"/>
              <a:gd name="T48" fmla="*/ 60 w 1558"/>
              <a:gd name="T49" fmla="*/ 581 h 1563"/>
              <a:gd name="T50" fmla="*/ 579 w 1558"/>
              <a:gd name="T51" fmla="*/ 1102 h 1563"/>
              <a:gd name="T52" fmla="*/ 1099 w 1558"/>
              <a:gd name="T53" fmla="*/ 581 h 1563"/>
              <a:gd name="T54" fmla="*/ 579 w 1558"/>
              <a:gd name="T55" fmla="*/ 60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58" h="1563">
                <a:moveTo>
                  <a:pt x="1404" y="1563"/>
                </a:moveTo>
                <a:cubicBezTo>
                  <a:pt x="1360" y="1563"/>
                  <a:pt x="1315" y="1541"/>
                  <a:pt x="1293" y="1519"/>
                </a:cubicBezTo>
                <a:cubicBezTo>
                  <a:pt x="857" y="1081"/>
                  <a:pt x="857" y="1081"/>
                  <a:pt x="857" y="1081"/>
                </a:cubicBezTo>
                <a:cubicBezTo>
                  <a:pt x="843" y="1090"/>
                  <a:pt x="843" y="1090"/>
                  <a:pt x="843" y="1090"/>
                </a:cubicBezTo>
                <a:cubicBezTo>
                  <a:pt x="774" y="1137"/>
                  <a:pt x="680" y="1162"/>
                  <a:pt x="579" y="1162"/>
                </a:cubicBezTo>
                <a:cubicBezTo>
                  <a:pt x="422" y="1162"/>
                  <a:pt x="275" y="1102"/>
                  <a:pt x="167" y="994"/>
                </a:cubicBezTo>
                <a:cubicBezTo>
                  <a:pt x="60" y="886"/>
                  <a:pt x="0" y="739"/>
                  <a:pt x="0" y="581"/>
                </a:cubicBezTo>
                <a:cubicBezTo>
                  <a:pt x="0" y="423"/>
                  <a:pt x="60" y="276"/>
                  <a:pt x="167" y="168"/>
                </a:cubicBezTo>
                <a:cubicBezTo>
                  <a:pt x="275" y="59"/>
                  <a:pt x="422" y="0"/>
                  <a:pt x="579" y="0"/>
                </a:cubicBezTo>
                <a:cubicBezTo>
                  <a:pt x="737" y="0"/>
                  <a:pt x="883" y="59"/>
                  <a:pt x="991" y="168"/>
                </a:cubicBezTo>
                <a:cubicBezTo>
                  <a:pt x="1099" y="276"/>
                  <a:pt x="1159" y="423"/>
                  <a:pt x="1159" y="581"/>
                </a:cubicBezTo>
                <a:cubicBezTo>
                  <a:pt x="1159" y="682"/>
                  <a:pt x="1133" y="776"/>
                  <a:pt x="1087" y="845"/>
                </a:cubicBezTo>
                <a:cubicBezTo>
                  <a:pt x="1078" y="859"/>
                  <a:pt x="1078" y="859"/>
                  <a:pt x="1078" y="859"/>
                </a:cubicBezTo>
                <a:cubicBezTo>
                  <a:pt x="1514" y="1296"/>
                  <a:pt x="1514" y="1296"/>
                  <a:pt x="1514" y="1296"/>
                </a:cubicBezTo>
                <a:cubicBezTo>
                  <a:pt x="1536" y="1318"/>
                  <a:pt x="1558" y="1364"/>
                  <a:pt x="1558" y="1407"/>
                </a:cubicBezTo>
                <a:cubicBezTo>
                  <a:pt x="1558" y="1496"/>
                  <a:pt x="1492" y="1563"/>
                  <a:pt x="1404" y="1563"/>
                </a:cubicBezTo>
                <a:close/>
                <a:moveTo>
                  <a:pt x="913" y="1069"/>
                </a:moveTo>
                <a:cubicBezTo>
                  <a:pt x="1327" y="1484"/>
                  <a:pt x="1327" y="1484"/>
                  <a:pt x="1327" y="1484"/>
                </a:cubicBezTo>
                <a:cubicBezTo>
                  <a:pt x="1342" y="1500"/>
                  <a:pt x="1372" y="1515"/>
                  <a:pt x="1404" y="1515"/>
                </a:cubicBezTo>
                <a:cubicBezTo>
                  <a:pt x="1465" y="1515"/>
                  <a:pt x="1511" y="1469"/>
                  <a:pt x="1511" y="1407"/>
                </a:cubicBezTo>
                <a:cubicBezTo>
                  <a:pt x="1511" y="1376"/>
                  <a:pt x="1496" y="1346"/>
                  <a:pt x="1480" y="1331"/>
                </a:cubicBezTo>
                <a:cubicBezTo>
                  <a:pt x="1066" y="916"/>
                  <a:pt x="1066" y="916"/>
                  <a:pt x="1066" y="916"/>
                </a:cubicBezTo>
                <a:lnTo>
                  <a:pt x="913" y="1069"/>
                </a:lnTo>
                <a:close/>
                <a:moveTo>
                  <a:pt x="579" y="60"/>
                </a:moveTo>
                <a:cubicBezTo>
                  <a:pt x="293" y="60"/>
                  <a:pt x="60" y="294"/>
                  <a:pt x="60" y="581"/>
                </a:cubicBezTo>
                <a:cubicBezTo>
                  <a:pt x="60" y="868"/>
                  <a:pt x="293" y="1102"/>
                  <a:pt x="579" y="1102"/>
                </a:cubicBezTo>
                <a:cubicBezTo>
                  <a:pt x="866" y="1102"/>
                  <a:pt x="1099" y="868"/>
                  <a:pt x="1099" y="581"/>
                </a:cubicBezTo>
                <a:cubicBezTo>
                  <a:pt x="1099" y="294"/>
                  <a:pt x="866" y="60"/>
                  <a:pt x="579" y="60"/>
                </a:cubicBezTo>
                <a:close/>
              </a:path>
            </a:pathLst>
          </a:cu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109710" tIns="54855" rIns="109710" bIns="54855" numCol="1" anchor="t" anchorCtr="0" compatLnSpc="1">
            <a:prstTxWarp prst="textNoShape">
              <a:avLst/>
            </a:prstTxWarp>
          </a:bodyPr>
          <a:lstStyle/>
          <a:p>
            <a:endParaRPr lang="id-ID" sz="900" dirty="0">
              <a:solidFill>
                <a:schemeClr val="lt1"/>
              </a:solidFill>
              <a:latin typeface="微软雅黑" panose="020B0503020204020204" pitchFamily="34" charset="-122"/>
            </a:endParaRPr>
          </a:p>
        </p:txBody>
      </p:sp>
      <p:sp>
        <p:nvSpPr>
          <p:cNvPr id="5" name="Oval 89"/>
          <p:cNvSpPr/>
          <p:nvPr/>
        </p:nvSpPr>
        <p:spPr bwMode="auto">
          <a:xfrm>
            <a:off x="1493361" y="4559667"/>
            <a:ext cx="764860" cy="765060"/>
          </a:xfrm>
          <a:prstGeom prst="ellipse">
            <a:avLst/>
          </a:prstGeom>
          <a:solidFill>
            <a:schemeClr val="accent3"/>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109710" tIns="54855" rIns="109710" bIns="54855" numCol="1" anchor="t" anchorCtr="0" compatLnSpc="1">
            <a:prstTxWarp prst="textNoShape">
              <a:avLst/>
            </a:prstTxWarp>
          </a:bodyPr>
          <a:lstStyle/>
          <a:p>
            <a:endParaRPr lang="en-US" sz="900" dirty="0">
              <a:latin typeface="微软雅黑" panose="020B0503020204020204" pitchFamily="34" charset="-122"/>
            </a:endParaRPr>
          </a:p>
        </p:txBody>
      </p:sp>
      <p:sp>
        <p:nvSpPr>
          <p:cNvPr id="6" name="矩形 5"/>
          <p:cNvSpPr/>
          <p:nvPr/>
        </p:nvSpPr>
        <p:spPr>
          <a:xfrm>
            <a:off x="2356263" y="4743463"/>
            <a:ext cx="3610119" cy="738664"/>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p>
        </p:txBody>
      </p:sp>
      <p:sp>
        <p:nvSpPr>
          <p:cNvPr id="7" name="矩形 6"/>
          <p:cNvSpPr/>
          <p:nvPr/>
        </p:nvSpPr>
        <p:spPr>
          <a:xfrm>
            <a:off x="2356263" y="4402267"/>
            <a:ext cx="2232154" cy="369332"/>
          </a:xfrm>
          <a:prstGeom prst="rect">
            <a:avLst/>
          </a:prstGeom>
        </p:spPr>
        <p:txBody>
          <a:bodyPr wrap="square">
            <a:spAutoFit/>
          </a:bodyPr>
          <a:lstStyle/>
          <a:p>
            <a:pPr algn="just"/>
            <a:r>
              <a:rPr lang="zh-CN" altLang="en-US" b="1" dirty="0">
                <a:solidFill>
                  <a:schemeClr val="accent1"/>
                </a:solidFill>
                <a:latin typeface="微软雅黑" panose="020B0503020204020204" pitchFamily="34" charset="-122"/>
                <a:ea typeface="微软雅黑" panose="020B0503020204020204" pitchFamily="34" charset="-122"/>
              </a:rPr>
              <a:t>添加您的标题</a:t>
            </a:r>
          </a:p>
        </p:txBody>
      </p:sp>
      <p:sp>
        <p:nvSpPr>
          <p:cNvPr id="8" name="Freeform 133"/>
          <p:cNvSpPr>
            <a:spLocks noChangeAspect="1" noEditPoints="1"/>
          </p:cNvSpPr>
          <p:nvPr/>
        </p:nvSpPr>
        <p:spPr bwMode="auto">
          <a:xfrm>
            <a:off x="1695791" y="4807563"/>
            <a:ext cx="360000" cy="269268"/>
          </a:xfrm>
          <a:custGeom>
            <a:avLst/>
            <a:gdLst>
              <a:gd name="T0" fmla="*/ 1125 w 1200"/>
              <a:gd name="T1" fmla="*/ 450 h 900"/>
              <a:gd name="T2" fmla="*/ 975 w 1200"/>
              <a:gd name="T3" fmla="*/ 450 h 900"/>
              <a:gd name="T4" fmla="*/ 975 w 1200"/>
              <a:gd name="T5" fmla="*/ 562 h 900"/>
              <a:gd name="T6" fmla="*/ 938 w 1200"/>
              <a:gd name="T7" fmla="*/ 600 h 900"/>
              <a:gd name="T8" fmla="*/ 863 w 1200"/>
              <a:gd name="T9" fmla="*/ 600 h 900"/>
              <a:gd name="T10" fmla="*/ 825 w 1200"/>
              <a:gd name="T11" fmla="*/ 562 h 900"/>
              <a:gd name="T12" fmla="*/ 825 w 1200"/>
              <a:gd name="T13" fmla="*/ 450 h 900"/>
              <a:gd name="T14" fmla="*/ 375 w 1200"/>
              <a:gd name="T15" fmla="*/ 450 h 900"/>
              <a:gd name="T16" fmla="*/ 375 w 1200"/>
              <a:gd name="T17" fmla="*/ 562 h 900"/>
              <a:gd name="T18" fmla="*/ 338 w 1200"/>
              <a:gd name="T19" fmla="*/ 600 h 900"/>
              <a:gd name="T20" fmla="*/ 263 w 1200"/>
              <a:gd name="T21" fmla="*/ 600 h 900"/>
              <a:gd name="T22" fmla="*/ 225 w 1200"/>
              <a:gd name="T23" fmla="*/ 562 h 900"/>
              <a:gd name="T24" fmla="*/ 225 w 1200"/>
              <a:gd name="T25" fmla="*/ 450 h 900"/>
              <a:gd name="T26" fmla="*/ 75 w 1200"/>
              <a:gd name="T27" fmla="*/ 450 h 900"/>
              <a:gd name="T28" fmla="*/ 75 w 1200"/>
              <a:gd name="T29" fmla="*/ 375 h 900"/>
              <a:gd name="T30" fmla="*/ 1125 w 1200"/>
              <a:gd name="T31" fmla="*/ 375 h 900"/>
              <a:gd name="T32" fmla="*/ 1125 w 1200"/>
              <a:gd name="T33" fmla="*/ 450 h 900"/>
              <a:gd name="T34" fmla="*/ 450 w 1200"/>
              <a:gd name="T35" fmla="*/ 75 h 900"/>
              <a:gd name="T36" fmla="*/ 450 w 1200"/>
              <a:gd name="T37" fmla="*/ 75 h 900"/>
              <a:gd name="T38" fmla="*/ 750 w 1200"/>
              <a:gd name="T39" fmla="*/ 75 h 900"/>
              <a:gd name="T40" fmla="*/ 750 w 1200"/>
              <a:gd name="T41" fmla="*/ 75 h 900"/>
              <a:gd name="T42" fmla="*/ 750 w 1200"/>
              <a:gd name="T43" fmla="*/ 150 h 900"/>
              <a:gd name="T44" fmla="*/ 450 w 1200"/>
              <a:gd name="T45" fmla="*/ 150 h 900"/>
              <a:gd name="T46" fmla="*/ 450 w 1200"/>
              <a:gd name="T47" fmla="*/ 75 h 900"/>
              <a:gd name="T48" fmla="*/ 1125 w 1200"/>
              <a:gd name="T49" fmla="*/ 150 h 900"/>
              <a:gd name="T50" fmla="*/ 825 w 1200"/>
              <a:gd name="T51" fmla="*/ 150 h 900"/>
              <a:gd name="T52" fmla="*/ 825 w 1200"/>
              <a:gd name="T53" fmla="*/ 75 h 900"/>
              <a:gd name="T54" fmla="*/ 750 w 1200"/>
              <a:gd name="T55" fmla="*/ 0 h 900"/>
              <a:gd name="T56" fmla="*/ 450 w 1200"/>
              <a:gd name="T57" fmla="*/ 0 h 900"/>
              <a:gd name="T58" fmla="*/ 375 w 1200"/>
              <a:gd name="T59" fmla="*/ 75 h 900"/>
              <a:gd name="T60" fmla="*/ 375 w 1200"/>
              <a:gd name="T61" fmla="*/ 150 h 900"/>
              <a:gd name="T62" fmla="*/ 75 w 1200"/>
              <a:gd name="T63" fmla="*/ 150 h 900"/>
              <a:gd name="T64" fmla="*/ 0 w 1200"/>
              <a:gd name="T65" fmla="*/ 225 h 900"/>
              <a:gd name="T66" fmla="*/ 0 w 1200"/>
              <a:gd name="T67" fmla="*/ 825 h 900"/>
              <a:gd name="T68" fmla="*/ 75 w 1200"/>
              <a:gd name="T69" fmla="*/ 900 h 900"/>
              <a:gd name="T70" fmla="*/ 1125 w 1200"/>
              <a:gd name="T71" fmla="*/ 900 h 900"/>
              <a:gd name="T72" fmla="*/ 1200 w 1200"/>
              <a:gd name="T73" fmla="*/ 825 h 900"/>
              <a:gd name="T74" fmla="*/ 1200 w 1200"/>
              <a:gd name="T75" fmla="*/ 225 h 900"/>
              <a:gd name="T76" fmla="*/ 1125 w 1200"/>
              <a:gd name="T77" fmla="*/ 15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0" h="900">
                <a:moveTo>
                  <a:pt x="1125" y="450"/>
                </a:moveTo>
                <a:lnTo>
                  <a:pt x="975" y="450"/>
                </a:lnTo>
                <a:lnTo>
                  <a:pt x="975" y="562"/>
                </a:lnTo>
                <a:cubicBezTo>
                  <a:pt x="975" y="583"/>
                  <a:pt x="958" y="600"/>
                  <a:pt x="938" y="600"/>
                </a:cubicBezTo>
                <a:lnTo>
                  <a:pt x="863" y="600"/>
                </a:lnTo>
                <a:cubicBezTo>
                  <a:pt x="842" y="600"/>
                  <a:pt x="825" y="583"/>
                  <a:pt x="825" y="562"/>
                </a:cubicBezTo>
                <a:lnTo>
                  <a:pt x="825" y="450"/>
                </a:lnTo>
                <a:lnTo>
                  <a:pt x="375" y="450"/>
                </a:lnTo>
                <a:lnTo>
                  <a:pt x="375" y="562"/>
                </a:lnTo>
                <a:cubicBezTo>
                  <a:pt x="375" y="583"/>
                  <a:pt x="358" y="600"/>
                  <a:pt x="338" y="600"/>
                </a:cubicBezTo>
                <a:lnTo>
                  <a:pt x="263" y="600"/>
                </a:lnTo>
                <a:cubicBezTo>
                  <a:pt x="242" y="600"/>
                  <a:pt x="225" y="583"/>
                  <a:pt x="225" y="562"/>
                </a:cubicBezTo>
                <a:lnTo>
                  <a:pt x="225" y="450"/>
                </a:lnTo>
                <a:lnTo>
                  <a:pt x="75" y="450"/>
                </a:lnTo>
                <a:lnTo>
                  <a:pt x="75" y="375"/>
                </a:lnTo>
                <a:lnTo>
                  <a:pt x="1125" y="375"/>
                </a:lnTo>
                <a:lnTo>
                  <a:pt x="1125" y="450"/>
                </a:lnTo>
                <a:close/>
                <a:moveTo>
                  <a:pt x="450" y="75"/>
                </a:moveTo>
                <a:cubicBezTo>
                  <a:pt x="450" y="75"/>
                  <a:pt x="450" y="75"/>
                  <a:pt x="450" y="75"/>
                </a:cubicBezTo>
                <a:lnTo>
                  <a:pt x="750" y="75"/>
                </a:lnTo>
                <a:cubicBezTo>
                  <a:pt x="750" y="75"/>
                  <a:pt x="750" y="75"/>
                  <a:pt x="750" y="75"/>
                </a:cubicBezTo>
                <a:lnTo>
                  <a:pt x="750" y="150"/>
                </a:lnTo>
                <a:lnTo>
                  <a:pt x="450" y="150"/>
                </a:lnTo>
                <a:lnTo>
                  <a:pt x="450" y="75"/>
                </a:lnTo>
                <a:close/>
                <a:moveTo>
                  <a:pt x="1125" y="150"/>
                </a:moveTo>
                <a:lnTo>
                  <a:pt x="825" y="150"/>
                </a:lnTo>
                <a:lnTo>
                  <a:pt x="825" y="75"/>
                </a:lnTo>
                <a:cubicBezTo>
                  <a:pt x="825" y="34"/>
                  <a:pt x="791" y="0"/>
                  <a:pt x="750" y="0"/>
                </a:cubicBezTo>
                <a:lnTo>
                  <a:pt x="450" y="0"/>
                </a:lnTo>
                <a:cubicBezTo>
                  <a:pt x="409" y="0"/>
                  <a:pt x="375" y="34"/>
                  <a:pt x="375" y="75"/>
                </a:cubicBezTo>
                <a:lnTo>
                  <a:pt x="375" y="150"/>
                </a:lnTo>
                <a:lnTo>
                  <a:pt x="75" y="150"/>
                </a:lnTo>
                <a:cubicBezTo>
                  <a:pt x="34" y="150"/>
                  <a:pt x="0" y="184"/>
                  <a:pt x="0" y="225"/>
                </a:cubicBezTo>
                <a:lnTo>
                  <a:pt x="0" y="825"/>
                </a:lnTo>
                <a:cubicBezTo>
                  <a:pt x="0" y="866"/>
                  <a:pt x="34" y="900"/>
                  <a:pt x="75" y="900"/>
                </a:cubicBezTo>
                <a:lnTo>
                  <a:pt x="1125" y="900"/>
                </a:lnTo>
                <a:cubicBezTo>
                  <a:pt x="1166" y="900"/>
                  <a:pt x="1200" y="866"/>
                  <a:pt x="1200" y="825"/>
                </a:cubicBezTo>
                <a:lnTo>
                  <a:pt x="1200" y="225"/>
                </a:lnTo>
                <a:cubicBezTo>
                  <a:pt x="1200" y="184"/>
                  <a:pt x="1166" y="150"/>
                  <a:pt x="1125" y="1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Oval 84"/>
          <p:cNvSpPr/>
          <p:nvPr/>
        </p:nvSpPr>
        <p:spPr bwMode="auto">
          <a:xfrm>
            <a:off x="1493361" y="1885914"/>
            <a:ext cx="764860" cy="765060"/>
          </a:xfrm>
          <a:prstGeom prst="ellipse">
            <a:avLst/>
          </a:pr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109710" tIns="54855" rIns="109710" bIns="54855" numCol="1" anchor="t" anchorCtr="0" compatLnSpc="1">
            <a:prstTxWarp prst="textNoShape">
              <a:avLst/>
            </a:prstTxWarp>
          </a:bodyPr>
          <a:lstStyle/>
          <a:p>
            <a:endParaRPr lang="en-US" sz="900" dirty="0">
              <a:latin typeface="微软雅黑" panose="020B0503020204020204" pitchFamily="34" charset="-122"/>
            </a:endParaRPr>
          </a:p>
        </p:txBody>
      </p:sp>
      <p:sp>
        <p:nvSpPr>
          <p:cNvPr id="10" name="矩形 9"/>
          <p:cNvSpPr/>
          <p:nvPr/>
        </p:nvSpPr>
        <p:spPr>
          <a:xfrm>
            <a:off x="2335324" y="2059213"/>
            <a:ext cx="3610119" cy="738664"/>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p>
        </p:txBody>
      </p:sp>
      <p:sp>
        <p:nvSpPr>
          <p:cNvPr id="11" name="矩形 10"/>
          <p:cNvSpPr/>
          <p:nvPr/>
        </p:nvSpPr>
        <p:spPr>
          <a:xfrm>
            <a:off x="2335324" y="1718017"/>
            <a:ext cx="2232154" cy="369332"/>
          </a:xfrm>
          <a:prstGeom prst="rect">
            <a:avLst/>
          </a:prstGeom>
        </p:spPr>
        <p:txBody>
          <a:bodyPr wrap="square">
            <a:spAutoFit/>
          </a:bodyPr>
          <a:lstStyle/>
          <a:p>
            <a:pPr algn="just"/>
            <a:r>
              <a:rPr lang="zh-CN" altLang="en-US" b="1" dirty="0">
                <a:solidFill>
                  <a:schemeClr val="accent1"/>
                </a:solidFill>
                <a:latin typeface="微软雅黑" panose="020B0503020204020204" pitchFamily="34" charset="-122"/>
                <a:ea typeface="微软雅黑" panose="020B0503020204020204" pitchFamily="34" charset="-122"/>
              </a:rPr>
              <a:t>添加您的标题</a:t>
            </a:r>
          </a:p>
        </p:txBody>
      </p:sp>
      <p:sp>
        <p:nvSpPr>
          <p:cNvPr id="12" name="Freeform 130"/>
          <p:cNvSpPr>
            <a:spLocks noChangeAspect="1" noEditPoints="1"/>
          </p:cNvSpPr>
          <p:nvPr/>
        </p:nvSpPr>
        <p:spPr bwMode="auto">
          <a:xfrm>
            <a:off x="1731791" y="2104542"/>
            <a:ext cx="288000" cy="327805"/>
          </a:xfrm>
          <a:custGeom>
            <a:avLst/>
            <a:gdLst>
              <a:gd name="T0" fmla="*/ 943 w 1200"/>
              <a:gd name="T1" fmla="*/ 0 h 1372"/>
              <a:gd name="T2" fmla="*/ 1029 w 1200"/>
              <a:gd name="T3" fmla="*/ 86 h 1372"/>
              <a:gd name="T4" fmla="*/ 686 w 1200"/>
              <a:gd name="T5" fmla="*/ 429 h 1372"/>
              <a:gd name="T6" fmla="*/ 515 w 1200"/>
              <a:gd name="T7" fmla="*/ 257 h 1372"/>
              <a:gd name="T8" fmla="*/ 0 w 1200"/>
              <a:gd name="T9" fmla="*/ 772 h 1372"/>
              <a:gd name="T10" fmla="*/ 86 w 1200"/>
              <a:gd name="T11" fmla="*/ 857 h 1372"/>
              <a:gd name="T12" fmla="*/ 515 w 1200"/>
              <a:gd name="T13" fmla="*/ 429 h 1372"/>
              <a:gd name="T14" fmla="*/ 686 w 1200"/>
              <a:gd name="T15" fmla="*/ 600 h 1372"/>
              <a:gd name="T16" fmla="*/ 1115 w 1200"/>
              <a:gd name="T17" fmla="*/ 172 h 1372"/>
              <a:gd name="T18" fmla="*/ 1200 w 1200"/>
              <a:gd name="T19" fmla="*/ 257 h 1372"/>
              <a:gd name="T20" fmla="*/ 1200 w 1200"/>
              <a:gd name="T21" fmla="*/ 0 h 1372"/>
              <a:gd name="T22" fmla="*/ 943 w 1200"/>
              <a:gd name="T23" fmla="*/ 0 h 1372"/>
              <a:gd name="T24" fmla="*/ 1029 w 1200"/>
              <a:gd name="T25" fmla="*/ 429 h 1372"/>
              <a:gd name="T26" fmla="*/ 1200 w 1200"/>
              <a:gd name="T27" fmla="*/ 429 h 1372"/>
              <a:gd name="T28" fmla="*/ 1200 w 1200"/>
              <a:gd name="T29" fmla="*/ 1372 h 1372"/>
              <a:gd name="T30" fmla="*/ 1029 w 1200"/>
              <a:gd name="T31" fmla="*/ 1372 h 1372"/>
              <a:gd name="T32" fmla="*/ 1029 w 1200"/>
              <a:gd name="T33" fmla="*/ 429 h 1372"/>
              <a:gd name="T34" fmla="*/ 686 w 1200"/>
              <a:gd name="T35" fmla="*/ 686 h 1372"/>
              <a:gd name="T36" fmla="*/ 857 w 1200"/>
              <a:gd name="T37" fmla="*/ 686 h 1372"/>
              <a:gd name="T38" fmla="*/ 857 w 1200"/>
              <a:gd name="T39" fmla="*/ 1372 h 1372"/>
              <a:gd name="T40" fmla="*/ 686 w 1200"/>
              <a:gd name="T41" fmla="*/ 1372 h 1372"/>
              <a:gd name="T42" fmla="*/ 686 w 1200"/>
              <a:gd name="T43" fmla="*/ 686 h 1372"/>
              <a:gd name="T44" fmla="*/ 343 w 1200"/>
              <a:gd name="T45" fmla="*/ 772 h 1372"/>
              <a:gd name="T46" fmla="*/ 515 w 1200"/>
              <a:gd name="T47" fmla="*/ 772 h 1372"/>
              <a:gd name="T48" fmla="*/ 515 w 1200"/>
              <a:gd name="T49" fmla="*/ 1372 h 1372"/>
              <a:gd name="T50" fmla="*/ 343 w 1200"/>
              <a:gd name="T51" fmla="*/ 1372 h 1372"/>
              <a:gd name="T52" fmla="*/ 343 w 1200"/>
              <a:gd name="T53" fmla="*/ 772 h 1372"/>
              <a:gd name="T54" fmla="*/ 0 w 1200"/>
              <a:gd name="T55" fmla="*/ 943 h 1372"/>
              <a:gd name="T56" fmla="*/ 172 w 1200"/>
              <a:gd name="T57" fmla="*/ 943 h 1372"/>
              <a:gd name="T58" fmla="*/ 172 w 1200"/>
              <a:gd name="T59" fmla="*/ 1372 h 1372"/>
              <a:gd name="T60" fmla="*/ 0 w 1200"/>
              <a:gd name="T61" fmla="*/ 1372 h 1372"/>
              <a:gd name="T62" fmla="*/ 0 w 1200"/>
              <a:gd name="T63" fmla="*/ 943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0" h="1372">
                <a:moveTo>
                  <a:pt x="943" y="0"/>
                </a:moveTo>
                <a:lnTo>
                  <a:pt x="1029" y="86"/>
                </a:lnTo>
                <a:lnTo>
                  <a:pt x="686" y="429"/>
                </a:lnTo>
                <a:lnTo>
                  <a:pt x="515" y="257"/>
                </a:lnTo>
                <a:lnTo>
                  <a:pt x="0" y="772"/>
                </a:lnTo>
                <a:lnTo>
                  <a:pt x="86" y="857"/>
                </a:lnTo>
                <a:lnTo>
                  <a:pt x="515" y="429"/>
                </a:lnTo>
                <a:lnTo>
                  <a:pt x="686" y="600"/>
                </a:lnTo>
                <a:lnTo>
                  <a:pt x="1115" y="172"/>
                </a:lnTo>
                <a:lnTo>
                  <a:pt x="1200" y="257"/>
                </a:lnTo>
                <a:lnTo>
                  <a:pt x="1200" y="0"/>
                </a:lnTo>
                <a:lnTo>
                  <a:pt x="943" y="0"/>
                </a:lnTo>
                <a:close/>
                <a:moveTo>
                  <a:pt x="1029" y="429"/>
                </a:moveTo>
                <a:lnTo>
                  <a:pt x="1200" y="429"/>
                </a:lnTo>
                <a:lnTo>
                  <a:pt x="1200" y="1372"/>
                </a:lnTo>
                <a:lnTo>
                  <a:pt x="1029" y="1372"/>
                </a:lnTo>
                <a:lnTo>
                  <a:pt x="1029" y="429"/>
                </a:lnTo>
                <a:close/>
                <a:moveTo>
                  <a:pt x="686" y="686"/>
                </a:moveTo>
                <a:lnTo>
                  <a:pt x="857" y="686"/>
                </a:lnTo>
                <a:lnTo>
                  <a:pt x="857" y="1372"/>
                </a:lnTo>
                <a:lnTo>
                  <a:pt x="686" y="1372"/>
                </a:lnTo>
                <a:lnTo>
                  <a:pt x="686" y="686"/>
                </a:lnTo>
                <a:close/>
                <a:moveTo>
                  <a:pt x="343" y="772"/>
                </a:moveTo>
                <a:lnTo>
                  <a:pt x="515" y="772"/>
                </a:lnTo>
                <a:lnTo>
                  <a:pt x="515" y="1372"/>
                </a:lnTo>
                <a:lnTo>
                  <a:pt x="343" y="1372"/>
                </a:lnTo>
                <a:lnTo>
                  <a:pt x="343" y="772"/>
                </a:lnTo>
                <a:close/>
                <a:moveTo>
                  <a:pt x="0" y="943"/>
                </a:moveTo>
                <a:lnTo>
                  <a:pt x="172" y="943"/>
                </a:lnTo>
                <a:lnTo>
                  <a:pt x="172" y="1372"/>
                </a:lnTo>
                <a:lnTo>
                  <a:pt x="0" y="1372"/>
                </a:lnTo>
                <a:lnTo>
                  <a:pt x="0" y="9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Oval 87"/>
          <p:cNvSpPr/>
          <p:nvPr/>
        </p:nvSpPr>
        <p:spPr bwMode="auto">
          <a:xfrm>
            <a:off x="1493361" y="3220647"/>
            <a:ext cx="764860" cy="765060"/>
          </a:xfrm>
          <a:prstGeom prst="ellipse">
            <a:avLst/>
          </a:prstGeom>
          <a:solidFill>
            <a:schemeClr val="accent2"/>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109710" tIns="54855" rIns="109710" bIns="54855" numCol="1" anchor="t" anchorCtr="0" compatLnSpc="1">
            <a:prstTxWarp prst="textNoShape">
              <a:avLst/>
            </a:prstTxWarp>
          </a:bodyPr>
          <a:lstStyle/>
          <a:p>
            <a:endParaRPr lang="en-US" sz="900" dirty="0">
              <a:latin typeface="微软雅黑" panose="020B0503020204020204" pitchFamily="34" charset="-122"/>
            </a:endParaRPr>
          </a:p>
        </p:txBody>
      </p:sp>
      <p:sp>
        <p:nvSpPr>
          <p:cNvPr id="14" name="矩形 13"/>
          <p:cNvSpPr/>
          <p:nvPr/>
        </p:nvSpPr>
        <p:spPr>
          <a:xfrm>
            <a:off x="2328561" y="3401338"/>
            <a:ext cx="3610119" cy="738664"/>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p>
        </p:txBody>
      </p:sp>
      <p:sp>
        <p:nvSpPr>
          <p:cNvPr id="15" name="矩形 14"/>
          <p:cNvSpPr/>
          <p:nvPr/>
        </p:nvSpPr>
        <p:spPr>
          <a:xfrm>
            <a:off x="2328561" y="3060142"/>
            <a:ext cx="2232154" cy="369332"/>
          </a:xfrm>
          <a:prstGeom prst="rect">
            <a:avLst/>
          </a:prstGeom>
        </p:spPr>
        <p:txBody>
          <a:bodyPr wrap="square">
            <a:spAutoFit/>
          </a:bodyPr>
          <a:lstStyle/>
          <a:p>
            <a:pPr algn="just"/>
            <a:r>
              <a:rPr lang="zh-CN" altLang="en-US" b="1" dirty="0">
                <a:solidFill>
                  <a:schemeClr val="accent1"/>
                </a:solidFill>
                <a:latin typeface="微软雅黑" panose="020B0503020204020204" pitchFamily="34" charset="-122"/>
                <a:ea typeface="微软雅黑" panose="020B0503020204020204" pitchFamily="34" charset="-122"/>
              </a:rPr>
              <a:t>添加您的标题</a:t>
            </a:r>
          </a:p>
        </p:txBody>
      </p:sp>
      <p:grpSp>
        <p:nvGrpSpPr>
          <p:cNvPr id="16" name="组合 15"/>
          <p:cNvGrpSpPr>
            <a:grpSpLocks noChangeAspect="1"/>
          </p:cNvGrpSpPr>
          <p:nvPr/>
        </p:nvGrpSpPr>
        <p:grpSpPr>
          <a:xfrm>
            <a:off x="1695791" y="3444262"/>
            <a:ext cx="360000" cy="317831"/>
            <a:chOff x="10044251" y="4522834"/>
            <a:chExt cx="745082" cy="657806"/>
          </a:xfrm>
          <a:solidFill>
            <a:schemeClr val="bg1"/>
          </a:solidFill>
          <a:effectLst/>
        </p:grpSpPr>
        <p:sp>
          <p:nvSpPr>
            <p:cNvPr id="17" name="Oval 423"/>
            <p:cNvSpPr>
              <a:spLocks noChangeArrowheads="1"/>
            </p:cNvSpPr>
            <p:nvPr/>
          </p:nvSpPr>
          <p:spPr bwMode="auto">
            <a:xfrm>
              <a:off x="10603243" y="4610108"/>
              <a:ext cx="173829" cy="2012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24"/>
            <p:cNvSpPr>
              <a:spLocks/>
            </p:cNvSpPr>
            <p:nvPr/>
          </p:nvSpPr>
          <p:spPr bwMode="auto">
            <a:xfrm>
              <a:off x="10567179" y="4817837"/>
              <a:ext cx="222154" cy="298610"/>
            </a:xfrm>
            <a:custGeom>
              <a:avLst/>
              <a:gdLst>
                <a:gd name="T0" fmla="*/ 65 w 130"/>
                <a:gd name="T1" fmla="*/ 3 h 175"/>
                <a:gd name="T2" fmla="*/ 52 w 130"/>
                <a:gd name="T3" fmla="*/ 89 h 175"/>
                <a:gd name="T4" fmla="*/ 14 w 130"/>
                <a:gd name="T5" fmla="*/ 112 h 175"/>
                <a:gd name="T6" fmla="*/ 14 w 130"/>
                <a:gd name="T7" fmla="*/ 78 h 175"/>
                <a:gd name="T8" fmla="*/ 65 w 130"/>
                <a:gd name="T9" fmla="*/ 3 h 175"/>
                <a:gd name="T10" fmla="*/ 9 w 130"/>
                <a:gd name="T11" fmla="*/ 58 h 175"/>
                <a:gd name="T12" fmla="*/ 0 w 130"/>
                <a:gd name="T13" fmla="*/ 89 h 175"/>
                <a:gd name="T14" fmla="*/ 0 w 130"/>
                <a:gd name="T15" fmla="*/ 137 h 175"/>
                <a:gd name="T16" fmla="*/ 7 w 130"/>
                <a:gd name="T17" fmla="*/ 160 h 175"/>
                <a:gd name="T18" fmla="*/ 65 w 130"/>
                <a:gd name="T19" fmla="*/ 175 h 175"/>
                <a:gd name="T20" fmla="*/ 130 w 130"/>
                <a:gd name="T21" fmla="*/ 149 h 175"/>
                <a:gd name="T22" fmla="*/ 130 w 130"/>
                <a:gd name="T23" fmla="*/ 45 h 175"/>
                <a:gd name="T24" fmla="*/ 65 w 130"/>
                <a:gd name="T25"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75">
                  <a:moveTo>
                    <a:pt x="65" y="3"/>
                  </a:moveTo>
                  <a:cubicBezTo>
                    <a:pt x="52" y="89"/>
                    <a:pt x="52" y="89"/>
                    <a:pt x="52" y="89"/>
                  </a:cubicBezTo>
                  <a:cubicBezTo>
                    <a:pt x="14" y="112"/>
                    <a:pt x="14" y="112"/>
                    <a:pt x="14" y="112"/>
                  </a:cubicBezTo>
                  <a:cubicBezTo>
                    <a:pt x="14" y="78"/>
                    <a:pt x="14" y="78"/>
                    <a:pt x="14" y="78"/>
                  </a:cubicBezTo>
                  <a:cubicBezTo>
                    <a:pt x="65" y="3"/>
                    <a:pt x="65" y="3"/>
                    <a:pt x="65" y="3"/>
                  </a:cubicBezTo>
                  <a:cubicBezTo>
                    <a:pt x="35" y="3"/>
                    <a:pt x="18" y="33"/>
                    <a:pt x="9" y="58"/>
                  </a:cubicBezTo>
                  <a:cubicBezTo>
                    <a:pt x="3" y="75"/>
                    <a:pt x="0" y="89"/>
                    <a:pt x="0" y="89"/>
                  </a:cubicBezTo>
                  <a:cubicBezTo>
                    <a:pt x="0" y="89"/>
                    <a:pt x="0" y="116"/>
                    <a:pt x="0" y="137"/>
                  </a:cubicBezTo>
                  <a:cubicBezTo>
                    <a:pt x="0" y="146"/>
                    <a:pt x="2" y="153"/>
                    <a:pt x="7" y="160"/>
                  </a:cubicBezTo>
                  <a:cubicBezTo>
                    <a:pt x="14" y="169"/>
                    <a:pt x="31" y="175"/>
                    <a:pt x="65" y="175"/>
                  </a:cubicBezTo>
                  <a:cubicBezTo>
                    <a:pt x="122" y="175"/>
                    <a:pt x="130" y="149"/>
                    <a:pt x="130" y="149"/>
                  </a:cubicBezTo>
                  <a:cubicBezTo>
                    <a:pt x="130" y="149"/>
                    <a:pt x="130" y="89"/>
                    <a:pt x="130" y="45"/>
                  </a:cubicBezTo>
                  <a:cubicBezTo>
                    <a:pt x="130" y="0"/>
                    <a:pt x="65" y="3"/>
                    <a:pt x="6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25"/>
            <p:cNvSpPr>
              <a:spLocks/>
            </p:cNvSpPr>
            <p:nvPr/>
          </p:nvSpPr>
          <p:spPr bwMode="auto">
            <a:xfrm>
              <a:off x="10229620" y="5001763"/>
              <a:ext cx="362082" cy="178877"/>
            </a:xfrm>
            <a:custGeom>
              <a:avLst/>
              <a:gdLst>
                <a:gd name="T0" fmla="*/ 187 w 212"/>
                <a:gd name="T1" fmla="*/ 55 h 105"/>
                <a:gd name="T2" fmla="*/ 178 w 212"/>
                <a:gd name="T3" fmla="*/ 0 h 105"/>
                <a:gd name="T4" fmla="*/ 110 w 212"/>
                <a:gd name="T5" fmla="*/ 20 h 105"/>
                <a:gd name="T6" fmla="*/ 44 w 212"/>
                <a:gd name="T7" fmla="*/ 0 h 105"/>
                <a:gd name="T8" fmla="*/ 30 w 212"/>
                <a:gd name="T9" fmla="*/ 56 h 105"/>
                <a:gd name="T10" fmla="*/ 0 w 212"/>
                <a:gd name="T11" fmla="*/ 72 h 105"/>
                <a:gd name="T12" fmla="*/ 110 w 212"/>
                <a:gd name="T13" fmla="*/ 105 h 105"/>
                <a:gd name="T14" fmla="*/ 212 w 212"/>
                <a:gd name="T15" fmla="*/ 72 h 105"/>
                <a:gd name="T16" fmla="*/ 187 w 212"/>
                <a:gd name="T17"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5">
                  <a:moveTo>
                    <a:pt x="187" y="55"/>
                  </a:moveTo>
                  <a:cubicBezTo>
                    <a:pt x="173" y="33"/>
                    <a:pt x="178" y="0"/>
                    <a:pt x="178" y="0"/>
                  </a:cubicBezTo>
                  <a:cubicBezTo>
                    <a:pt x="178" y="0"/>
                    <a:pt x="156" y="20"/>
                    <a:pt x="110" y="20"/>
                  </a:cubicBezTo>
                  <a:cubicBezTo>
                    <a:pt x="64" y="20"/>
                    <a:pt x="44" y="0"/>
                    <a:pt x="44" y="0"/>
                  </a:cubicBezTo>
                  <a:cubicBezTo>
                    <a:pt x="44" y="0"/>
                    <a:pt x="49" y="34"/>
                    <a:pt x="30" y="56"/>
                  </a:cubicBezTo>
                  <a:cubicBezTo>
                    <a:pt x="23" y="64"/>
                    <a:pt x="14" y="70"/>
                    <a:pt x="0" y="72"/>
                  </a:cubicBezTo>
                  <a:cubicBezTo>
                    <a:pt x="0" y="72"/>
                    <a:pt x="32" y="105"/>
                    <a:pt x="110" y="105"/>
                  </a:cubicBezTo>
                  <a:cubicBezTo>
                    <a:pt x="187" y="105"/>
                    <a:pt x="212" y="72"/>
                    <a:pt x="212" y="72"/>
                  </a:cubicBezTo>
                  <a:cubicBezTo>
                    <a:pt x="200" y="70"/>
                    <a:pt x="193" y="63"/>
                    <a:pt x="187"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26"/>
            <p:cNvSpPr>
              <a:spLocks/>
            </p:cNvSpPr>
            <p:nvPr/>
          </p:nvSpPr>
          <p:spPr bwMode="auto">
            <a:xfrm>
              <a:off x="10275782" y="4701711"/>
              <a:ext cx="283463" cy="256054"/>
            </a:xfrm>
            <a:custGeom>
              <a:avLst/>
              <a:gdLst>
                <a:gd name="T0" fmla="*/ 75 w 166"/>
                <a:gd name="T1" fmla="*/ 150 h 150"/>
                <a:gd name="T2" fmla="*/ 91 w 166"/>
                <a:gd name="T3" fmla="*/ 150 h 150"/>
                <a:gd name="T4" fmla="*/ 166 w 166"/>
                <a:gd name="T5" fmla="*/ 125 h 150"/>
                <a:gd name="T6" fmla="*/ 166 w 166"/>
                <a:gd name="T7" fmla="*/ 122 h 150"/>
                <a:gd name="T8" fmla="*/ 166 w 166"/>
                <a:gd name="T9" fmla="*/ 59 h 150"/>
                <a:gd name="T10" fmla="*/ 108 w 166"/>
                <a:gd name="T11" fmla="*/ 0 h 150"/>
                <a:gd name="T12" fmla="*/ 108 w 166"/>
                <a:gd name="T13" fmla="*/ 0 h 150"/>
                <a:gd name="T14" fmla="*/ 83 w 166"/>
                <a:gd name="T15" fmla="*/ 10 h 150"/>
                <a:gd name="T16" fmla="*/ 102 w 166"/>
                <a:gd name="T17" fmla="*/ 82 h 150"/>
                <a:gd name="T18" fmla="*/ 83 w 166"/>
                <a:gd name="T19" fmla="*/ 111 h 150"/>
                <a:gd name="T20" fmla="*/ 63 w 166"/>
                <a:gd name="T21" fmla="*/ 82 h 150"/>
                <a:gd name="T22" fmla="*/ 83 w 166"/>
                <a:gd name="T23" fmla="*/ 10 h 150"/>
                <a:gd name="T24" fmla="*/ 58 w 166"/>
                <a:gd name="T25" fmla="*/ 0 h 150"/>
                <a:gd name="T26" fmla="*/ 0 w 166"/>
                <a:gd name="T27" fmla="*/ 59 h 150"/>
                <a:gd name="T28" fmla="*/ 0 w 166"/>
                <a:gd name="T29" fmla="*/ 122 h 150"/>
                <a:gd name="T30" fmla="*/ 0 w 166"/>
                <a:gd name="T31" fmla="*/ 123 h 150"/>
                <a:gd name="T32" fmla="*/ 75 w 166"/>
                <a:gd name="T3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50">
                  <a:moveTo>
                    <a:pt x="75" y="150"/>
                  </a:moveTo>
                  <a:cubicBezTo>
                    <a:pt x="91" y="150"/>
                    <a:pt x="91" y="150"/>
                    <a:pt x="91" y="150"/>
                  </a:cubicBezTo>
                  <a:cubicBezTo>
                    <a:pt x="150" y="150"/>
                    <a:pt x="163" y="132"/>
                    <a:pt x="166" y="125"/>
                  </a:cubicBezTo>
                  <a:cubicBezTo>
                    <a:pt x="166" y="123"/>
                    <a:pt x="166" y="122"/>
                    <a:pt x="166" y="122"/>
                  </a:cubicBezTo>
                  <a:cubicBezTo>
                    <a:pt x="166" y="122"/>
                    <a:pt x="166" y="113"/>
                    <a:pt x="166" y="59"/>
                  </a:cubicBezTo>
                  <a:cubicBezTo>
                    <a:pt x="166" y="22"/>
                    <a:pt x="130" y="6"/>
                    <a:pt x="108" y="0"/>
                  </a:cubicBezTo>
                  <a:cubicBezTo>
                    <a:pt x="108" y="0"/>
                    <a:pt x="108" y="0"/>
                    <a:pt x="108" y="0"/>
                  </a:cubicBezTo>
                  <a:cubicBezTo>
                    <a:pt x="83" y="10"/>
                    <a:pt x="83" y="10"/>
                    <a:pt x="83" y="10"/>
                  </a:cubicBezTo>
                  <a:cubicBezTo>
                    <a:pt x="102" y="82"/>
                    <a:pt x="102" y="82"/>
                    <a:pt x="102" y="82"/>
                  </a:cubicBezTo>
                  <a:cubicBezTo>
                    <a:pt x="83" y="111"/>
                    <a:pt x="83" y="111"/>
                    <a:pt x="83" y="111"/>
                  </a:cubicBezTo>
                  <a:cubicBezTo>
                    <a:pt x="63" y="82"/>
                    <a:pt x="63" y="82"/>
                    <a:pt x="63" y="82"/>
                  </a:cubicBezTo>
                  <a:cubicBezTo>
                    <a:pt x="83" y="10"/>
                    <a:pt x="83" y="10"/>
                    <a:pt x="83" y="10"/>
                  </a:cubicBezTo>
                  <a:cubicBezTo>
                    <a:pt x="58" y="0"/>
                    <a:pt x="58" y="0"/>
                    <a:pt x="58" y="0"/>
                  </a:cubicBezTo>
                  <a:cubicBezTo>
                    <a:pt x="36" y="6"/>
                    <a:pt x="0" y="22"/>
                    <a:pt x="0" y="59"/>
                  </a:cubicBezTo>
                  <a:cubicBezTo>
                    <a:pt x="0" y="113"/>
                    <a:pt x="0" y="122"/>
                    <a:pt x="0" y="122"/>
                  </a:cubicBezTo>
                  <a:cubicBezTo>
                    <a:pt x="0" y="122"/>
                    <a:pt x="0" y="123"/>
                    <a:pt x="0" y="123"/>
                  </a:cubicBezTo>
                  <a:cubicBezTo>
                    <a:pt x="1" y="127"/>
                    <a:pt x="9" y="150"/>
                    <a:pt x="75"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Oval 427"/>
            <p:cNvSpPr>
              <a:spLocks noChangeArrowheads="1"/>
            </p:cNvSpPr>
            <p:nvPr/>
          </p:nvSpPr>
          <p:spPr bwMode="auto">
            <a:xfrm>
              <a:off x="10345746" y="4522834"/>
              <a:ext cx="143535" cy="1673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28"/>
            <p:cNvSpPr>
              <a:spLocks/>
            </p:cNvSpPr>
            <p:nvPr/>
          </p:nvSpPr>
          <p:spPr bwMode="auto">
            <a:xfrm>
              <a:off x="10044251" y="4816394"/>
              <a:ext cx="219990" cy="297889"/>
            </a:xfrm>
            <a:custGeom>
              <a:avLst/>
              <a:gdLst>
                <a:gd name="T0" fmla="*/ 129 w 129"/>
                <a:gd name="T1" fmla="*/ 138 h 175"/>
                <a:gd name="T2" fmla="*/ 129 w 129"/>
                <a:gd name="T3" fmla="*/ 89 h 175"/>
                <a:gd name="T4" fmla="*/ 121 w 129"/>
                <a:gd name="T5" fmla="*/ 58 h 175"/>
                <a:gd name="T6" fmla="*/ 65 w 129"/>
                <a:gd name="T7" fmla="*/ 3 h 175"/>
                <a:gd name="T8" fmla="*/ 116 w 129"/>
                <a:gd name="T9" fmla="*/ 78 h 175"/>
                <a:gd name="T10" fmla="*/ 116 w 129"/>
                <a:gd name="T11" fmla="*/ 113 h 175"/>
                <a:gd name="T12" fmla="*/ 78 w 129"/>
                <a:gd name="T13" fmla="*/ 89 h 175"/>
                <a:gd name="T14" fmla="*/ 65 w 129"/>
                <a:gd name="T15" fmla="*/ 3 h 175"/>
                <a:gd name="T16" fmla="*/ 0 w 129"/>
                <a:gd name="T17" fmla="*/ 45 h 175"/>
                <a:gd name="T18" fmla="*/ 0 w 129"/>
                <a:gd name="T19" fmla="*/ 149 h 175"/>
                <a:gd name="T20" fmla="*/ 65 w 129"/>
                <a:gd name="T21" fmla="*/ 175 h 175"/>
                <a:gd name="T22" fmla="*/ 122 w 129"/>
                <a:gd name="T23" fmla="*/ 161 h 175"/>
                <a:gd name="T24" fmla="*/ 129 w 129"/>
                <a:gd name="T2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5">
                  <a:moveTo>
                    <a:pt x="129" y="138"/>
                  </a:moveTo>
                  <a:cubicBezTo>
                    <a:pt x="129" y="117"/>
                    <a:pt x="129" y="89"/>
                    <a:pt x="129" y="89"/>
                  </a:cubicBezTo>
                  <a:cubicBezTo>
                    <a:pt x="129" y="89"/>
                    <a:pt x="127" y="75"/>
                    <a:pt x="121" y="58"/>
                  </a:cubicBezTo>
                  <a:cubicBezTo>
                    <a:pt x="112" y="33"/>
                    <a:pt x="95" y="3"/>
                    <a:pt x="65" y="3"/>
                  </a:cubicBezTo>
                  <a:cubicBezTo>
                    <a:pt x="116" y="78"/>
                    <a:pt x="116" y="78"/>
                    <a:pt x="116" y="78"/>
                  </a:cubicBezTo>
                  <a:cubicBezTo>
                    <a:pt x="116" y="113"/>
                    <a:pt x="116" y="113"/>
                    <a:pt x="116" y="113"/>
                  </a:cubicBezTo>
                  <a:cubicBezTo>
                    <a:pt x="78" y="89"/>
                    <a:pt x="78" y="89"/>
                    <a:pt x="78" y="89"/>
                  </a:cubicBezTo>
                  <a:cubicBezTo>
                    <a:pt x="65" y="3"/>
                    <a:pt x="65" y="3"/>
                    <a:pt x="65" y="3"/>
                  </a:cubicBezTo>
                  <a:cubicBezTo>
                    <a:pt x="65" y="3"/>
                    <a:pt x="0" y="0"/>
                    <a:pt x="0" y="45"/>
                  </a:cubicBezTo>
                  <a:cubicBezTo>
                    <a:pt x="0" y="90"/>
                    <a:pt x="0" y="149"/>
                    <a:pt x="0" y="149"/>
                  </a:cubicBezTo>
                  <a:cubicBezTo>
                    <a:pt x="0" y="149"/>
                    <a:pt x="8" y="175"/>
                    <a:pt x="65" y="175"/>
                  </a:cubicBezTo>
                  <a:cubicBezTo>
                    <a:pt x="97" y="175"/>
                    <a:pt x="114" y="170"/>
                    <a:pt x="122" y="161"/>
                  </a:cubicBezTo>
                  <a:cubicBezTo>
                    <a:pt x="128" y="155"/>
                    <a:pt x="129" y="147"/>
                    <a:pt x="129"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429"/>
            <p:cNvSpPr>
              <a:spLocks noChangeArrowheads="1"/>
            </p:cNvSpPr>
            <p:nvPr/>
          </p:nvSpPr>
          <p:spPr bwMode="auto">
            <a:xfrm>
              <a:off x="10055791" y="4607944"/>
              <a:ext cx="173829" cy="2034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矩形 23"/>
          <p:cNvSpPr/>
          <p:nvPr/>
        </p:nvSpPr>
        <p:spPr>
          <a:xfrm>
            <a:off x="7172656" y="3026090"/>
            <a:ext cx="1752482" cy="646331"/>
          </a:xfrm>
          <a:prstGeom prst="rect">
            <a:avLst/>
          </a:prstGeom>
        </p:spPr>
        <p:txBody>
          <a:bodyPr wrap="square">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关键词</a:t>
            </a:r>
          </a:p>
        </p:txBody>
      </p:sp>
      <p:sp>
        <p:nvSpPr>
          <p:cNvPr id="25" name="矩形 24"/>
          <p:cNvSpPr/>
          <p:nvPr/>
        </p:nvSpPr>
        <p:spPr>
          <a:xfrm>
            <a:off x="7672027" y="2007786"/>
            <a:ext cx="1434165" cy="523220"/>
          </a:xfrm>
          <a:prstGeom prst="rect">
            <a:avLst/>
          </a:prstGeom>
        </p:spPr>
        <p:txBody>
          <a:bodyPr wrap="square">
            <a:spAutoFit/>
          </a:bodyPr>
          <a:lstStyle/>
          <a:p>
            <a:pPr algn="ctr"/>
            <a:r>
              <a:rPr lang="zh-CN" altLang="en-US" sz="2800" b="1" dirty="0">
                <a:solidFill>
                  <a:schemeClr val="accent1"/>
                </a:solidFill>
                <a:latin typeface="微软雅黑" panose="020B0503020204020204" pitchFamily="34" charset="-122"/>
                <a:ea typeface="微软雅黑" panose="020B0503020204020204" pitchFamily="34" charset="-122"/>
              </a:rPr>
              <a:t>关键词</a:t>
            </a:r>
          </a:p>
        </p:txBody>
      </p:sp>
      <p:sp>
        <p:nvSpPr>
          <p:cNvPr id="26" name="矩形 25"/>
          <p:cNvSpPr/>
          <p:nvPr/>
        </p:nvSpPr>
        <p:spPr>
          <a:xfrm>
            <a:off x="7756107" y="3837206"/>
            <a:ext cx="1187821" cy="461665"/>
          </a:xfrm>
          <a:prstGeom prst="rect">
            <a:avLst/>
          </a:prstGeom>
        </p:spPr>
        <p:txBody>
          <a:bodyPr wrap="square">
            <a:spAutoFit/>
          </a:bodyP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关键词</a:t>
            </a:r>
          </a:p>
        </p:txBody>
      </p:sp>
      <p:sp>
        <p:nvSpPr>
          <p:cNvPr id="27" name="矩形 26"/>
          <p:cNvSpPr/>
          <p:nvPr/>
        </p:nvSpPr>
        <p:spPr>
          <a:xfrm>
            <a:off x="7059323" y="2502870"/>
            <a:ext cx="1010647" cy="400110"/>
          </a:xfrm>
          <a:prstGeom prst="rect">
            <a:avLst/>
          </a:prstGeom>
        </p:spPr>
        <p:txBody>
          <a:bodyPr wrap="square">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rPr>
              <a:t>关键词</a:t>
            </a:r>
          </a:p>
        </p:txBody>
      </p:sp>
      <p:sp>
        <p:nvSpPr>
          <p:cNvPr id="28" name="矩形 27"/>
          <p:cNvSpPr/>
          <p:nvPr/>
        </p:nvSpPr>
        <p:spPr>
          <a:xfrm>
            <a:off x="8239864" y="2547409"/>
            <a:ext cx="863296" cy="338554"/>
          </a:xfrm>
          <a:prstGeom prst="rect">
            <a:avLst/>
          </a:prstGeom>
        </p:spPr>
        <p:txBody>
          <a:bodyPr wrap="square">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关键词</a:t>
            </a:r>
          </a:p>
        </p:txBody>
      </p:sp>
      <p:sp>
        <p:nvSpPr>
          <p:cNvPr id="29" name="矩形 28"/>
          <p:cNvSpPr/>
          <p:nvPr/>
        </p:nvSpPr>
        <p:spPr>
          <a:xfrm>
            <a:off x="8701854" y="3621010"/>
            <a:ext cx="802613" cy="276999"/>
          </a:xfrm>
          <a:prstGeom prst="rect">
            <a:avLst/>
          </a:prstGeom>
        </p:spPr>
        <p:txBody>
          <a:bodyPr wrap="square">
            <a:spAutoFit/>
          </a:bodyPr>
          <a:lstStyle/>
          <a:p>
            <a:pPr algn="ctr"/>
            <a:r>
              <a:rPr lang="zh-CN" altLang="en-US" sz="1200" b="1" dirty="0">
                <a:solidFill>
                  <a:schemeClr val="accent1"/>
                </a:solidFill>
                <a:latin typeface="微软雅黑" panose="020B0503020204020204" pitchFamily="34" charset="-122"/>
                <a:ea typeface="微软雅黑" panose="020B0503020204020204" pitchFamily="34" charset="-122"/>
              </a:rPr>
              <a:t>关键词</a:t>
            </a:r>
          </a:p>
        </p:txBody>
      </p:sp>
      <p:sp>
        <p:nvSpPr>
          <p:cNvPr id="30" name="矩形 29"/>
          <p:cNvSpPr/>
          <p:nvPr/>
        </p:nvSpPr>
        <p:spPr>
          <a:xfrm>
            <a:off x="8671512" y="2902366"/>
            <a:ext cx="1010647" cy="400110"/>
          </a:xfrm>
          <a:prstGeom prst="rect">
            <a:avLst/>
          </a:prstGeom>
        </p:spPr>
        <p:txBody>
          <a:bodyPr wrap="square">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rPr>
              <a:t>关键词</a:t>
            </a:r>
          </a:p>
        </p:txBody>
      </p:sp>
      <p:sp>
        <p:nvSpPr>
          <p:cNvPr id="31" name="矩形 30"/>
          <p:cNvSpPr/>
          <p:nvPr/>
        </p:nvSpPr>
        <p:spPr>
          <a:xfrm>
            <a:off x="7185601" y="3588775"/>
            <a:ext cx="863296" cy="338554"/>
          </a:xfrm>
          <a:prstGeom prst="rect">
            <a:avLst/>
          </a:prstGeom>
        </p:spPr>
        <p:txBody>
          <a:bodyPr wrap="square">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关键词</a:t>
            </a:r>
          </a:p>
        </p:txBody>
      </p:sp>
      <p:sp>
        <p:nvSpPr>
          <p:cNvPr id="32" name="矩形 31"/>
          <p:cNvSpPr/>
          <p:nvPr/>
        </p:nvSpPr>
        <p:spPr>
          <a:xfrm>
            <a:off x="7796986" y="2845040"/>
            <a:ext cx="802613" cy="276999"/>
          </a:xfrm>
          <a:prstGeom prst="rect">
            <a:avLst/>
          </a:prstGeom>
        </p:spPr>
        <p:txBody>
          <a:bodyPr wrap="square">
            <a:spAutoFit/>
          </a:bodyPr>
          <a:lstStyle/>
          <a:p>
            <a:pPr algn="ctr"/>
            <a:r>
              <a:rPr lang="zh-CN" altLang="en-US" sz="1200" b="1" dirty="0">
                <a:solidFill>
                  <a:schemeClr val="accent1"/>
                </a:solidFill>
                <a:latin typeface="微软雅黑" panose="020B0503020204020204" pitchFamily="34" charset="-122"/>
                <a:ea typeface="微软雅黑" panose="020B0503020204020204" pitchFamily="34" charset="-122"/>
              </a:rPr>
              <a:t>关键词</a:t>
            </a:r>
          </a:p>
        </p:txBody>
      </p:sp>
    </p:spTree>
    <p:extLst>
      <p:ext uri="{BB962C8B-B14F-4D97-AF65-F5344CB8AC3E}">
        <p14:creationId xmlns:p14="http://schemas.microsoft.com/office/powerpoint/2010/main" val="2053269820"/>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250" fill="hold"/>
                                        <p:tgtEl>
                                          <p:spTgt spid="4"/>
                                        </p:tgtEl>
                                        <p:attrNameLst>
                                          <p:attrName>ppt_w</p:attrName>
                                        </p:attrNameLst>
                                      </p:cBhvr>
                                      <p:tavLst>
                                        <p:tav tm="0">
                                          <p:val>
                                            <p:fltVal val="0"/>
                                          </p:val>
                                        </p:tav>
                                        <p:tav tm="100000">
                                          <p:val>
                                            <p:strVal val="#ppt_w"/>
                                          </p:val>
                                        </p:tav>
                                      </p:tavLst>
                                    </p:anim>
                                    <p:anim calcmode="lin" valueType="num">
                                      <p:cBhvr>
                                        <p:cTn id="23" dur="250" fill="hold"/>
                                        <p:tgtEl>
                                          <p:spTgt spid="4"/>
                                        </p:tgtEl>
                                        <p:attrNameLst>
                                          <p:attrName>ppt_h</p:attrName>
                                        </p:attrNameLst>
                                      </p:cBhvr>
                                      <p:tavLst>
                                        <p:tav tm="0">
                                          <p:val>
                                            <p:fltVal val="0"/>
                                          </p:val>
                                        </p:tav>
                                        <p:tav tm="100000">
                                          <p:val>
                                            <p:strVal val="#ppt_h"/>
                                          </p:val>
                                        </p:tav>
                                      </p:tavLst>
                                    </p:anim>
                                    <p:animEffect transition="in" filter="fade">
                                      <p:cBhvr>
                                        <p:cTn id="24" dur="250"/>
                                        <p:tgtEl>
                                          <p:spTgt spid="4"/>
                                        </p:tgtEl>
                                      </p:cBhvr>
                                    </p:animEffect>
                                  </p:childTnLst>
                                </p:cTn>
                              </p:par>
                              <p:par>
                                <p:cTn id="25" presetID="6" presetClass="emph" presetSubtype="0" decel="100000" fill="hold" grpId="1" nodeType="withEffect">
                                  <p:stCondLst>
                                    <p:cond delay="200"/>
                                  </p:stCondLst>
                                  <p:childTnLst>
                                    <p:animScale>
                                      <p:cBhvr>
                                        <p:cTn id="26" dur="250" fill="hold"/>
                                        <p:tgtEl>
                                          <p:spTgt spid="4"/>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4"/>
                                        </p:tgtEl>
                                      </p:cBhvr>
                                      <p:by x="83000" y="83000"/>
                                    </p:animScale>
                                  </p:childTnLst>
                                </p:cTn>
                              </p:par>
                            </p:childTnLst>
                          </p:cTn>
                        </p:par>
                        <p:par>
                          <p:cTn id="29" fill="hold">
                            <p:stCondLst>
                              <p:cond delay="1650"/>
                            </p:stCondLst>
                            <p:childTnLst>
                              <p:par>
                                <p:cTn id="30" presetID="23" presetClass="entr" presetSubtype="52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 calcmode="lin" valueType="num">
                                      <p:cBhvr>
                                        <p:cTn id="34" dur="500" fill="hold"/>
                                        <p:tgtEl>
                                          <p:spTgt spid="24"/>
                                        </p:tgtEl>
                                        <p:attrNameLst>
                                          <p:attrName>ppt_x</p:attrName>
                                        </p:attrNameLst>
                                      </p:cBhvr>
                                      <p:tavLst>
                                        <p:tav tm="0">
                                          <p:val>
                                            <p:fltVal val="0.5"/>
                                          </p:val>
                                        </p:tav>
                                        <p:tav tm="100000">
                                          <p:val>
                                            <p:strVal val="#ppt_x"/>
                                          </p:val>
                                        </p:tav>
                                      </p:tavLst>
                                    </p:anim>
                                    <p:anim calcmode="lin" valueType="num">
                                      <p:cBhvr>
                                        <p:cTn id="35" dur="500" fill="hold"/>
                                        <p:tgtEl>
                                          <p:spTgt spid="24"/>
                                        </p:tgtEl>
                                        <p:attrNameLst>
                                          <p:attrName>ppt_y</p:attrName>
                                        </p:attrNameLst>
                                      </p:cBhvr>
                                      <p:tavLst>
                                        <p:tav tm="0">
                                          <p:val>
                                            <p:fltVal val="0.5"/>
                                          </p:val>
                                        </p:tav>
                                        <p:tav tm="100000">
                                          <p:val>
                                            <p:strVal val="#ppt_y"/>
                                          </p:val>
                                        </p:tav>
                                      </p:tavLst>
                                    </p:anim>
                                  </p:childTnLst>
                                </p:cTn>
                              </p:par>
                              <p:par>
                                <p:cTn id="36" presetID="23" presetClass="entr" presetSubtype="528" fill="hold" grpId="0" nodeType="withEffect">
                                  <p:stCondLst>
                                    <p:cond delay="20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 calcmode="lin" valueType="num">
                                      <p:cBhvr>
                                        <p:cTn id="40" dur="500" fill="hold"/>
                                        <p:tgtEl>
                                          <p:spTgt spid="25"/>
                                        </p:tgtEl>
                                        <p:attrNameLst>
                                          <p:attrName>ppt_x</p:attrName>
                                        </p:attrNameLst>
                                      </p:cBhvr>
                                      <p:tavLst>
                                        <p:tav tm="0">
                                          <p:val>
                                            <p:fltVal val="0.5"/>
                                          </p:val>
                                        </p:tav>
                                        <p:tav tm="100000">
                                          <p:val>
                                            <p:strVal val="#ppt_x"/>
                                          </p:val>
                                        </p:tav>
                                      </p:tavLst>
                                    </p:anim>
                                    <p:anim calcmode="lin" valueType="num">
                                      <p:cBhvr>
                                        <p:cTn id="41" dur="500" fill="hold"/>
                                        <p:tgtEl>
                                          <p:spTgt spid="25"/>
                                        </p:tgtEl>
                                        <p:attrNameLst>
                                          <p:attrName>ppt_y</p:attrName>
                                        </p:attrNameLst>
                                      </p:cBhvr>
                                      <p:tavLst>
                                        <p:tav tm="0">
                                          <p:val>
                                            <p:fltVal val="0.5"/>
                                          </p:val>
                                        </p:tav>
                                        <p:tav tm="100000">
                                          <p:val>
                                            <p:strVal val="#ppt_y"/>
                                          </p:val>
                                        </p:tav>
                                      </p:tavLst>
                                    </p:anim>
                                  </p:childTnLst>
                                </p:cTn>
                              </p:par>
                              <p:par>
                                <p:cTn id="42" presetID="23" presetClass="entr" presetSubtype="528" fill="hold" grpId="0" nodeType="withEffect">
                                  <p:stCondLst>
                                    <p:cond delay="4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 calcmode="lin" valueType="num">
                                      <p:cBhvr>
                                        <p:cTn id="46" dur="500" fill="hold"/>
                                        <p:tgtEl>
                                          <p:spTgt spid="26"/>
                                        </p:tgtEl>
                                        <p:attrNameLst>
                                          <p:attrName>ppt_x</p:attrName>
                                        </p:attrNameLst>
                                      </p:cBhvr>
                                      <p:tavLst>
                                        <p:tav tm="0">
                                          <p:val>
                                            <p:fltVal val="0.5"/>
                                          </p:val>
                                        </p:tav>
                                        <p:tav tm="100000">
                                          <p:val>
                                            <p:strVal val="#ppt_x"/>
                                          </p:val>
                                        </p:tav>
                                      </p:tavLst>
                                    </p:anim>
                                    <p:anim calcmode="lin" valueType="num">
                                      <p:cBhvr>
                                        <p:cTn id="47" dur="500" fill="hold"/>
                                        <p:tgtEl>
                                          <p:spTgt spid="26"/>
                                        </p:tgtEl>
                                        <p:attrNameLst>
                                          <p:attrName>ppt_y</p:attrName>
                                        </p:attrNameLst>
                                      </p:cBhvr>
                                      <p:tavLst>
                                        <p:tav tm="0">
                                          <p:val>
                                            <p:fltVal val="0.5"/>
                                          </p:val>
                                        </p:tav>
                                        <p:tav tm="100000">
                                          <p:val>
                                            <p:strVal val="#ppt_y"/>
                                          </p:val>
                                        </p:tav>
                                      </p:tavLst>
                                    </p:anim>
                                  </p:childTnLst>
                                </p:cTn>
                              </p:par>
                              <p:par>
                                <p:cTn id="48" presetID="23" presetClass="entr" presetSubtype="528" fill="hold" grpId="0" nodeType="withEffect">
                                  <p:stCondLst>
                                    <p:cond delay="600"/>
                                  </p:stCondLst>
                                  <p:childTnLst>
                                    <p:set>
                                      <p:cBhvr>
                                        <p:cTn id="49" dur="1" fill="hold">
                                          <p:stCondLst>
                                            <p:cond delay="0"/>
                                          </p:stCondLst>
                                        </p:cTn>
                                        <p:tgtEl>
                                          <p:spTgt spid="27"/>
                                        </p:tgtEl>
                                        <p:attrNameLst>
                                          <p:attrName>style.visibility</p:attrName>
                                        </p:attrNameLst>
                                      </p:cBhvr>
                                      <p:to>
                                        <p:strVal val="visible"/>
                                      </p:to>
                                    </p:set>
                                    <p:anim calcmode="lin" valueType="num">
                                      <p:cBhvr>
                                        <p:cTn id="50" dur="500" fill="hold"/>
                                        <p:tgtEl>
                                          <p:spTgt spid="27"/>
                                        </p:tgtEl>
                                        <p:attrNameLst>
                                          <p:attrName>ppt_w</p:attrName>
                                        </p:attrNameLst>
                                      </p:cBhvr>
                                      <p:tavLst>
                                        <p:tav tm="0">
                                          <p:val>
                                            <p:fltVal val="0"/>
                                          </p:val>
                                        </p:tav>
                                        <p:tav tm="100000">
                                          <p:val>
                                            <p:strVal val="#ppt_w"/>
                                          </p:val>
                                        </p:tav>
                                      </p:tavLst>
                                    </p:anim>
                                    <p:anim calcmode="lin" valueType="num">
                                      <p:cBhvr>
                                        <p:cTn id="51" dur="500" fill="hold"/>
                                        <p:tgtEl>
                                          <p:spTgt spid="27"/>
                                        </p:tgtEl>
                                        <p:attrNameLst>
                                          <p:attrName>ppt_h</p:attrName>
                                        </p:attrNameLst>
                                      </p:cBhvr>
                                      <p:tavLst>
                                        <p:tav tm="0">
                                          <p:val>
                                            <p:fltVal val="0"/>
                                          </p:val>
                                        </p:tav>
                                        <p:tav tm="100000">
                                          <p:val>
                                            <p:strVal val="#ppt_h"/>
                                          </p:val>
                                        </p:tav>
                                      </p:tavLst>
                                    </p:anim>
                                    <p:anim calcmode="lin" valueType="num">
                                      <p:cBhvr>
                                        <p:cTn id="52" dur="500" fill="hold"/>
                                        <p:tgtEl>
                                          <p:spTgt spid="27"/>
                                        </p:tgtEl>
                                        <p:attrNameLst>
                                          <p:attrName>ppt_x</p:attrName>
                                        </p:attrNameLst>
                                      </p:cBhvr>
                                      <p:tavLst>
                                        <p:tav tm="0">
                                          <p:val>
                                            <p:fltVal val="0.5"/>
                                          </p:val>
                                        </p:tav>
                                        <p:tav tm="100000">
                                          <p:val>
                                            <p:strVal val="#ppt_x"/>
                                          </p:val>
                                        </p:tav>
                                      </p:tavLst>
                                    </p:anim>
                                    <p:anim calcmode="lin" valueType="num">
                                      <p:cBhvr>
                                        <p:cTn id="53" dur="500" fill="hold"/>
                                        <p:tgtEl>
                                          <p:spTgt spid="27"/>
                                        </p:tgtEl>
                                        <p:attrNameLst>
                                          <p:attrName>ppt_y</p:attrName>
                                        </p:attrNameLst>
                                      </p:cBhvr>
                                      <p:tavLst>
                                        <p:tav tm="0">
                                          <p:val>
                                            <p:fltVal val="0.5"/>
                                          </p:val>
                                        </p:tav>
                                        <p:tav tm="100000">
                                          <p:val>
                                            <p:strVal val="#ppt_y"/>
                                          </p:val>
                                        </p:tav>
                                      </p:tavLst>
                                    </p:anim>
                                  </p:childTnLst>
                                </p:cTn>
                              </p:par>
                              <p:par>
                                <p:cTn id="54" presetID="23" presetClass="entr" presetSubtype="528" fill="hold" grpId="0" nodeType="withEffect">
                                  <p:stCondLst>
                                    <p:cond delay="80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fltVal val="0"/>
                                          </p:val>
                                        </p:tav>
                                        <p:tav tm="100000">
                                          <p:val>
                                            <p:strVal val="#ppt_w"/>
                                          </p:val>
                                        </p:tav>
                                      </p:tavLst>
                                    </p:anim>
                                    <p:anim calcmode="lin" valueType="num">
                                      <p:cBhvr>
                                        <p:cTn id="57" dur="500" fill="hold"/>
                                        <p:tgtEl>
                                          <p:spTgt spid="28"/>
                                        </p:tgtEl>
                                        <p:attrNameLst>
                                          <p:attrName>ppt_h</p:attrName>
                                        </p:attrNameLst>
                                      </p:cBhvr>
                                      <p:tavLst>
                                        <p:tav tm="0">
                                          <p:val>
                                            <p:fltVal val="0"/>
                                          </p:val>
                                        </p:tav>
                                        <p:tav tm="100000">
                                          <p:val>
                                            <p:strVal val="#ppt_h"/>
                                          </p:val>
                                        </p:tav>
                                      </p:tavLst>
                                    </p:anim>
                                    <p:anim calcmode="lin" valueType="num">
                                      <p:cBhvr>
                                        <p:cTn id="58" dur="500" fill="hold"/>
                                        <p:tgtEl>
                                          <p:spTgt spid="28"/>
                                        </p:tgtEl>
                                        <p:attrNameLst>
                                          <p:attrName>ppt_x</p:attrName>
                                        </p:attrNameLst>
                                      </p:cBhvr>
                                      <p:tavLst>
                                        <p:tav tm="0">
                                          <p:val>
                                            <p:fltVal val="0.5"/>
                                          </p:val>
                                        </p:tav>
                                        <p:tav tm="100000">
                                          <p:val>
                                            <p:strVal val="#ppt_x"/>
                                          </p:val>
                                        </p:tav>
                                      </p:tavLst>
                                    </p:anim>
                                    <p:anim calcmode="lin" valueType="num">
                                      <p:cBhvr>
                                        <p:cTn id="59" dur="500" fill="hold"/>
                                        <p:tgtEl>
                                          <p:spTgt spid="28"/>
                                        </p:tgtEl>
                                        <p:attrNameLst>
                                          <p:attrName>ppt_y</p:attrName>
                                        </p:attrNameLst>
                                      </p:cBhvr>
                                      <p:tavLst>
                                        <p:tav tm="0">
                                          <p:val>
                                            <p:fltVal val="0.5"/>
                                          </p:val>
                                        </p:tav>
                                        <p:tav tm="100000">
                                          <p:val>
                                            <p:strVal val="#ppt_y"/>
                                          </p:val>
                                        </p:tav>
                                      </p:tavLst>
                                    </p:anim>
                                  </p:childTnLst>
                                </p:cTn>
                              </p:par>
                              <p:par>
                                <p:cTn id="60" presetID="23" presetClass="entr" presetSubtype="528" fill="hold" grpId="0" nodeType="withEffect">
                                  <p:stCondLst>
                                    <p:cond delay="1000"/>
                                  </p:stCondLst>
                                  <p:childTnLst>
                                    <p:set>
                                      <p:cBhvr>
                                        <p:cTn id="61" dur="1" fill="hold">
                                          <p:stCondLst>
                                            <p:cond delay="0"/>
                                          </p:stCondLst>
                                        </p:cTn>
                                        <p:tgtEl>
                                          <p:spTgt spid="29"/>
                                        </p:tgtEl>
                                        <p:attrNameLst>
                                          <p:attrName>style.visibility</p:attrName>
                                        </p:attrNameLst>
                                      </p:cBhvr>
                                      <p:to>
                                        <p:strVal val="visible"/>
                                      </p:to>
                                    </p:set>
                                    <p:anim calcmode="lin" valueType="num">
                                      <p:cBhvr>
                                        <p:cTn id="62" dur="500" fill="hold"/>
                                        <p:tgtEl>
                                          <p:spTgt spid="29"/>
                                        </p:tgtEl>
                                        <p:attrNameLst>
                                          <p:attrName>ppt_w</p:attrName>
                                        </p:attrNameLst>
                                      </p:cBhvr>
                                      <p:tavLst>
                                        <p:tav tm="0">
                                          <p:val>
                                            <p:fltVal val="0"/>
                                          </p:val>
                                        </p:tav>
                                        <p:tav tm="100000">
                                          <p:val>
                                            <p:strVal val="#ppt_w"/>
                                          </p:val>
                                        </p:tav>
                                      </p:tavLst>
                                    </p:anim>
                                    <p:anim calcmode="lin" valueType="num">
                                      <p:cBhvr>
                                        <p:cTn id="63" dur="500" fill="hold"/>
                                        <p:tgtEl>
                                          <p:spTgt spid="29"/>
                                        </p:tgtEl>
                                        <p:attrNameLst>
                                          <p:attrName>ppt_h</p:attrName>
                                        </p:attrNameLst>
                                      </p:cBhvr>
                                      <p:tavLst>
                                        <p:tav tm="0">
                                          <p:val>
                                            <p:fltVal val="0"/>
                                          </p:val>
                                        </p:tav>
                                        <p:tav tm="100000">
                                          <p:val>
                                            <p:strVal val="#ppt_h"/>
                                          </p:val>
                                        </p:tav>
                                      </p:tavLst>
                                    </p:anim>
                                    <p:anim calcmode="lin" valueType="num">
                                      <p:cBhvr>
                                        <p:cTn id="64" dur="500" fill="hold"/>
                                        <p:tgtEl>
                                          <p:spTgt spid="29"/>
                                        </p:tgtEl>
                                        <p:attrNameLst>
                                          <p:attrName>ppt_x</p:attrName>
                                        </p:attrNameLst>
                                      </p:cBhvr>
                                      <p:tavLst>
                                        <p:tav tm="0">
                                          <p:val>
                                            <p:fltVal val="0.5"/>
                                          </p:val>
                                        </p:tav>
                                        <p:tav tm="100000">
                                          <p:val>
                                            <p:strVal val="#ppt_x"/>
                                          </p:val>
                                        </p:tav>
                                      </p:tavLst>
                                    </p:anim>
                                    <p:anim calcmode="lin" valueType="num">
                                      <p:cBhvr>
                                        <p:cTn id="65" dur="500" fill="hold"/>
                                        <p:tgtEl>
                                          <p:spTgt spid="29"/>
                                        </p:tgtEl>
                                        <p:attrNameLst>
                                          <p:attrName>ppt_y</p:attrName>
                                        </p:attrNameLst>
                                      </p:cBhvr>
                                      <p:tavLst>
                                        <p:tav tm="0">
                                          <p:val>
                                            <p:fltVal val="0.5"/>
                                          </p:val>
                                        </p:tav>
                                        <p:tav tm="100000">
                                          <p:val>
                                            <p:strVal val="#ppt_y"/>
                                          </p:val>
                                        </p:tav>
                                      </p:tavLst>
                                    </p:anim>
                                  </p:childTnLst>
                                </p:cTn>
                              </p:par>
                              <p:par>
                                <p:cTn id="66" presetID="23" presetClass="entr" presetSubtype="528" fill="hold" grpId="0" nodeType="withEffect">
                                  <p:stCondLst>
                                    <p:cond delay="1200"/>
                                  </p:stCondLst>
                                  <p:childTnLst>
                                    <p:set>
                                      <p:cBhvr>
                                        <p:cTn id="67" dur="1" fill="hold">
                                          <p:stCondLst>
                                            <p:cond delay="0"/>
                                          </p:stCondLst>
                                        </p:cTn>
                                        <p:tgtEl>
                                          <p:spTgt spid="30"/>
                                        </p:tgtEl>
                                        <p:attrNameLst>
                                          <p:attrName>style.visibility</p:attrName>
                                        </p:attrNameLst>
                                      </p:cBhvr>
                                      <p:to>
                                        <p:strVal val="visible"/>
                                      </p:to>
                                    </p:set>
                                    <p:anim calcmode="lin" valueType="num">
                                      <p:cBhvr>
                                        <p:cTn id="68" dur="500" fill="hold"/>
                                        <p:tgtEl>
                                          <p:spTgt spid="30"/>
                                        </p:tgtEl>
                                        <p:attrNameLst>
                                          <p:attrName>ppt_w</p:attrName>
                                        </p:attrNameLst>
                                      </p:cBhvr>
                                      <p:tavLst>
                                        <p:tav tm="0">
                                          <p:val>
                                            <p:fltVal val="0"/>
                                          </p:val>
                                        </p:tav>
                                        <p:tav tm="100000">
                                          <p:val>
                                            <p:strVal val="#ppt_w"/>
                                          </p:val>
                                        </p:tav>
                                      </p:tavLst>
                                    </p:anim>
                                    <p:anim calcmode="lin" valueType="num">
                                      <p:cBhvr>
                                        <p:cTn id="69" dur="500" fill="hold"/>
                                        <p:tgtEl>
                                          <p:spTgt spid="30"/>
                                        </p:tgtEl>
                                        <p:attrNameLst>
                                          <p:attrName>ppt_h</p:attrName>
                                        </p:attrNameLst>
                                      </p:cBhvr>
                                      <p:tavLst>
                                        <p:tav tm="0">
                                          <p:val>
                                            <p:fltVal val="0"/>
                                          </p:val>
                                        </p:tav>
                                        <p:tav tm="100000">
                                          <p:val>
                                            <p:strVal val="#ppt_h"/>
                                          </p:val>
                                        </p:tav>
                                      </p:tavLst>
                                    </p:anim>
                                    <p:anim calcmode="lin" valueType="num">
                                      <p:cBhvr>
                                        <p:cTn id="70" dur="500" fill="hold"/>
                                        <p:tgtEl>
                                          <p:spTgt spid="30"/>
                                        </p:tgtEl>
                                        <p:attrNameLst>
                                          <p:attrName>ppt_x</p:attrName>
                                        </p:attrNameLst>
                                      </p:cBhvr>
                                      <p:tavLst>
                                        <p:tav tm="0">
                                          <p:val>
                                            <p:fltVal val="0.5"/>
                                          </p:val>
                                        </p:tav>
                                        <p:tav tm="100000">
                                          <p:val>
                                            <p:strVal val="#ppt_x"/>
                                          </p:val>
                                        </p:tav>
                                      </p:tavLst>
                                    </p:anim>
                                    <p:anim calcmode="lin" valueType="num">
                                      <p:cBhvr>
                                        <p:cTn id="71" dur="500" fill="hold"/>
                                        <p:tgtEl>
                                          <p:spTgt spid="30"/>
                                        </p:tgtEl>
                                        <p:attrNameLst>
                                          <p:attrName>ppt_y</p:attrName>
                                        </p:attrNameLst>
                                      </p:cBhvr>
                                      <p:tavLst>
                                        <p:tav tm="0">
                                          <p:val>
                                            <p:fltVal val="0.5"/>
                                          </p:val>
                                        </p:tav>
                                        <p:tav tm="100000">
                                          <p:val>
                                            <p:strVal val="#ppt_y"/>
                                          </p:val>
                                        </p:tav>
                                      </p:tavLst>
                                    </p:anim>
                                  </p:childTnLst>
                                </p:cTn>
                              </p:par>
                              <p:par>
                                <p:cTn id="72" presetID="23" presetClass="entr" presetSubtype="528" fill="hold" grpId="0" nodeType="withEffect">
                                  <p:stCondLst>
                                    <p:cond delay="1400"/>
                                  </p:stCondLst>
                                  <p:childTnLst>
                                    <p:set>
                                      <p:cBhvr>
                                        <p:cTn id="73" dur="1" fill="hold">
                                          <p:stCondLst>
                                            <p:cond delay="0"/>
                                          </p:stCondLst>
                                        </p:cTn>
                                        <p:tgtEl>
                                          <p:spTgt spid="31"/>
                                        </p:tgtEl>
                                        <p:attrNameLst>
                                          <p:attrName>style.visibility</p:attrName>
                                        </p:attrNameLst>
                                      </p:cBhvr>
                                      <p:to>
                                        <p:strVal val="visible"/>
                                      </p:to>
                                    </p:set>
                                    <p:anim calcmode="lin" valueType="num">
                                      <p:cBhvr>
                                        <p:cTn id="74" dur="500" fill="hold"/>
                                        <p:tgtEl>
                                          <p:spTgt spid="31"/>
                                        </p:tgtEl>
                                        <p:attrNameLst>
                                          <p:attrName>ppt_w</p:attrName>
                                        </p:attrNameLst>
                                      </p:cBhvr>
                                      <p:tavLst>
                                        <p:tav tm="0">
                                          <p:val>
                                            <p:fltVal val="0"/>
                                          </p:val>
                                        </p:tav>
                                        <p:tav tm="100000">
                                          <p:val>
                                            <p:strVal val="#ppt_w"/>
                                          </p:val>
                                        </p:tav>
                                      </p:tavLst>
                                    </p:anim>
                                    <p:anim calcmode="lin" valueType="num">
                                      <p:cBhvr>
                                        <p:cTn id="75" dur="500" fill="hold"/>
                                        <p:tgtEl>
                                          <p:spTgt spid="31"/>
                                        </p:tgtEl>
                                        <p:attrNameLst>
                                          <p:attrName>ppt_h</p:attrName>
                                        </p:attrNameLst>
                                      </p:cBhvr>
                                      <p:tavLst>
                                        <p:tav tm="0">
                                          <p:val>
                                            <p:fltVal val="0"/>
                                          </p:val>
                                        </p:tav>
                                        <p:tav tm="100000">
                                          <p:val>
                                            <p:strVal val="#ppt_h"/>
                                          </p:val>
                                        </p:tav>
                                      </p:tavLst>
                                    </p:anim>
                                    <p:anim calcmode="lin" valueType="num">
                                      <p:cBhvr>
                                        <p:cTn id="76" dur="500" fill="hold"/>
                                        <p:tgtEl>
                                          <p:spTgt spid="31"/>
                                        </p:tgtEl>
                                        <p:attrNameLst>
                                          <p:attrName>ppt_x</p:attrName>
                                        </p:attrNameLst>
                                      </p:cBhvr>
                                      <p:tavLst>
                                        <p:tav tm="0">
                                          <p:val>
                                            <p:fltVal val="0.5"/>
                                          </p:val>
                                        </p:tav>
                                        <p:tav tm="100000">
                                          <p:val>
                                            <p:strVal val="#ppt_x"/>
                                          </p:val>
                                        </p:tav>
                                      </p:tavLst>
                                    </p:anim>
                                    <p:anim calcmode="lin" valueType="num">
                                      <p:cBhvr>
                                        <p:cTn id="77" dur="500" fill="hold"/>
                                        <p:tgtEl>
                                          <p:spTgt spid="31"/>
                                        </p:tgtEl>
                                        <p:attrNameLst>
                                          <p:attrName>ppt_y</p:attrName>
                                        </p:attrNameLst>
                                      </p:cBhvr>
                                      <p:tavLst>
                                        <p:tav tm="0">
                                          <p:val>
                                            <p:fltVal val="0.5"/>
                                          </p:val>
                                        </p:tav>
                                        <p:tav tm="100000">
                                          <p:val>
                                            <p:strVal val="#ppt_y"/>
                                          </p:val>
                                        </p:tav>
                                      </p:tavLst>
                                    </p:anim>
                                  </p:childTnLst>
                                </p:cTn>
                              </p:par>
                              <p:par>
                                <p:cTn id="78" presetID="23" presetClass="entr" presetSubtype="528" fill="hold" grpId="0" nodeType="withEffect">
                                  <p:stCondLst>
                                    <p:cond delay="1600"/>
                                  </p:stCondLst>
                                  <p:childTnLst>
                                    <p:set>
                                      <p:cBhvr>
                                        <p:cTn id="79" dur="1" fill="hold">
                                          <p:stCondLst>
                                            <p:cond delay="0"/>
                                          </p:stCondLst>
                                        </p:cTn>
                                        <p:tgtEl>
                                          <p:spTgt spid="32"/>
                                        </p:tgtEl>
                                        <p:attrNameLst>
                                          <p:attrName>style.visibility</p:attrName>
                                        </p:attrNameLst>
                                      </p:cBhvr>
                                      <p:to>
                                        <p:strVal val="visible"/>
                                      </p:to>
                                    </p:set>
                                    <p:anim calcmode="lin" valueType="num">
                                      <p:cBhvr>
                                        <p:cTn id="80" dur="500" fill="hold"/>
                                        <p:tgtEl>
                                          <p:spTgt spid="32"/>
                                        </p:tgtEl>
                                        <p:attrNameLst>
                                          <p:attrName>ppt_w</p:attrName>
                                        </p:attrNameLst>
                                      </p:cBhvr>
                                      <p:tavLst>
                                        <p:tav tm="0">
                                          <p:val>
                                            <p:fltVal val="0"/>
                                          </p:val>
                                        </p:tav>
                                        <p:tav tm="100000">
                                          <p:val>
                                            <p:strVal val="#ppt_w"/>
                                          </p:val>
                                        </p:tav>
                                      </p:tavLst>
                                    </p:anim>
                                    <p:anim calcmode="lin" valueType="num">
                                      <p:cBhvr>
                                        <p:cTn id="81" dur="500" fill="hold"/>
                                        <p:tgtEl>
                                          <p:spTgt spid="32"/>
                                        </p:tgtEl>
                                        <p:attrNameLst>
                                          <p:attrName>ppt_h</p:attrName>
                                        </p:attrNameLst>
                                      </p:cBhvr>
                                      <p:tavLst>
                                        <p:tav tm="0">
                                          <p:val>
                                            <p:fltVal val="0"/>
                                          </p:val>
                                        </p:tav>
                                        <p:tav tm="100000">
                                          <p:val>
                                            <p:strVal val="#ppt_h"/>
                                          </p:val>
                                        </p:tav>
                                      </p:tavLst>
                                    </p:anim>
                                    <p:anim calcmode="lin" valueType="num">
                                      <p:cBhvr>
                                        <p:cTn id="82" dur="500" fill="hold"/>
                                        <p:tgtEl>
                                          <p:spTgt spid="32"/>
                                        </p:tgtEl>
                                        <p:attrNameLst>
                                          <p:attrName>ppt_x</p:attrName>
                                        </p:attrNameLst>
                                      </p:cBhvr>
                                      <p:tavLst>
                                        <p:tav tm="0">
                                          <p:val>
                                            <p:fltVal val="0.5"/>
                                          </p:val>
                                        </p:tav>
                                        <p:tav tm="100000">
                                          <p:val>
                                            <p:strVal val="#ppt_x"/>
                                          </p:val>
                                        </p:tav>
                                      </p:tavLst>
                                    </p:anim>
                                    <p:anim calcmode="lin" valueType="num">
                                      <p:cBhvr>
                                        <p:cTn id="83" dur="500" fill="hold"/>
                                        <p:tgtEl>
                                          <p:spTgt spid="32"/>
                                        </p:tgtEl>
                                        <p:attrNameLst>
                                          <p:attrName>ppt_y</p:attrName>
                                        </p:attrNameLst>
                                      </p:cBhvr>
                                      <p:tavLst>
                                        <p:tav tm="0">
                                          <p:val>
                                            <p:fltVal val="0.5"/>
                                          </p:val>
                                        </p:tav>
                                        <p:tav tm="100000">
                                          <p:val>
                                            <p:strVal val="#ppt_y"/>
                                          </p:val>
                                        </p:tav>
                                      </p:tavLst>
                                    </p:anim>
                                  </p:childTnLst>
                                </p:cTn>
                              </p:par>
                            </p:childTnLst>
                          </p:cTn>
                        </p:par>
                        <p:par>
                          <p:cTn id="84" fill="hold">
                            <p:stCondLst>
                              <p:cond delay="3750"/>
                            </p:stCondLst>
                            <p:childTnLst>
                              <p:par>
                                <p:cTn id="85" presetID="53" presetClass="entr" presetSubtype="16"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250" fill="hold"/>
                                        <p:tgtEl>
                                          <p:spTgt spid="9"/>
                                        </p:tgtEl>
                                        <p:attrNameLst>
                                          <p:attrName>ppt_w</p:attrName>
                                        </p:attrNameLst>
                                      </p:cBhvr>
                                      <p:tavLst>
                                        <p:tav tm="0">
                                          <p:val>
                                            <p:fltVal val="0"/>
                                          </p:val>
                                        </p:tav>
                                        <p:tav tm="100000">
                                          <p:val>
                                            <p:strVal val="#ppt_w"/>
                                          </p:val>
                                        </p:tav>
                                      </p:tavLst>
                                    </p:anim>
                                    <p:anim calcmode="lin" valueType="num">
                                      <p:cBhvr>
                                        <p:cTn id="88" dur="250" fill="hold"/>
                                        <p:tgtEl>
                                          <p:spTgt spid="9"/>
                                        </p:tgtEl>
                                        <p:attrNameLst>
                                          <p:attrName>ppt_h</p:attrName>
                                        </p:attrNameLst>
                                      </p:cBhvr>
                                      <p:tavLst>
                                        <p:tav tm="0">
                                          <p:val>
                                            <p:fltVal val="0"/>
                                          </p:val>
                                        </p:tav>
                                        <p:tav tm="100000">
                                          <p:val>
                                            <p:strVal val="#ppt_h"/>
                                          </p:val>
                                        </p:tav>
                                      </p:tavLst>
                                    </p:anim>
                                    <p:animEffect transition="in" filter="fade">
                                      <p:cBhvr>
                                        <p:cTn id="89" dur="250"/>
                                        <p:tgtEl>
                                          <p:spTgt spid="9"/>
                                        </p:tgtEl>
                                      </p:cBhvr>
                                    </p:animEffect>
                                  </p:childTnLst>
                                </p:cTn>
                              </p:par>
                            </p:childTnLst>
                          </p:cTn>
                        </p:par>
                        <p:par>
                          <p:cTn id="90" fill="hold">
                            <p:stCondLst>
                              <p:cond delay="4000"/>
                            </p:stCondLst>
                            <p:childTnLst>
                              <p:par>
                                <p:cTn id="91" presetID="53" presetClass="entr" presetSubtype="16" fill="hold" grpId="0" nodeType="afterEffect">
                                  <p:stCondLst>
                                    <p:cond delay="0"/>
                                  </p:stCondLst>
                                  <p:childTnLst>
                                    <p:set>
                                      <p:cBhvr>
                                        <p:cTn id="92" dur="1" fill="hold">
                                          <p:stCondLst>
                                            <p:cond delay="0"/>
                                          </p:stCondLst>
                                        </p:cTn>
                                        <p:tgtEl>
                                          <p:spTgt spid="12"/>
                                        </p:tgtEl>
                                        <p:attrNameLst>
                                          <p:attrName>style.visibility</p:attrName>
                                        </p:attrNameLst>
                                      </p:cBhvr>
                                      <p:to>
                                        <p:strVal val="visible"/>
                                      </p:to>
                                    </p:set>
                                    <p:anim calcmode="lin" valueType="num">
                                      <p:cBhvr>
                                        <p:cTn id="93" dur="250" fill="hold"/>
                                        <p:tgtEl>
                                          <p:spTgt spid="12"/>
                                        </p:tgtEl>
                                        <p:attrNameLst>
                                          <p:attrName>ppt_w</p:attrName>
                                        </p:attrNameLst>
                                      </p:cBhvr>
                                      <p:tavLst>
                                        <p:tav tm="0">
                                          <p:val>
                                            <p:fltVal val="0"/>
                                          </p:val>
                                        </p:tav>
                                        <p:tav tm="100000">
                                          <p:val>
                                            <p:strVal val="#ppt_w"/>
                                          </p:val>
                                        </p:tav>
                                      </p:tavLst>
                                    </p:anim>
                                    <p:anim calcmode="lin" valueType="num">
                                      <p:cBhvr>
                                        <p:cTn id="94" dur="250" fill="hold"/>
                                        <p:tgtEl>
                                          <p:spTgt spid="12"/>
                                        </p:tgtEl>
                                        <p:attrNameLst>
                                          <p:attrName>ppt_h</p:attrName>
                                        </p:attrNameLst>
                                      </p:cBhvr>
                                      <p:tavLst>
                                        <p:tav tm="0">
                                          <p:val>
                                            <p:fltVal val="0"/>
                                          </p:val>
                                        </p:tav>
                                        <p:tav tm="100000">
                                          <p:val>
                                            <p:strVal val="#ppt_h"/>
                                          </p:val>
                                        </p:tav>
                                      </p:tavLst>
                                    </p:anim>
                                    <p:animEffect transition="in" filter="fade">
                                      <p:cBhvr>
                                        <p:cTn id="95" dur="250"/>
                                        <p:tgtEl>
                                          <p:spTgt spid="12"/>
                                        </p:tgtEl>
                                      </p:cBhvr>
                                    </p:animEffect>
                                  </p:childTnLst>
                                </p:cTn>
                              </p:par>
                            </p:childTnLst>
                          </p:cTn>
                        </p:par>
                        <p:par>
                          <p:cTn id="96" fill="hold">
                            <p:stCondLst>
                              <p:cond delay="4250"/>
                            </p:stCondLst>
                            <p:childTnLst>
                              <p:par>
                                <p:cTn id="97" presetID="53" presetClass="entr" presetSubtype="16" fill="hold" grpId="0" nodeType="after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p:cTn id="99" dur="250" fill="hold"/>
                                        <p:tgtEl>
                                          <p:spTgt spid="11"/>
                                        </p:tgtEl>
                                        <p:attrNameLst>
                                          <p:attrName>ppt_w</p:attrName>
                                        </p:attrNameLst>
                                      </p:cBhvr>
                                      <p:tavLst>
                                        <p:tav tm="0">
                                          <p:val>
                                            <p:fltVal val="0"/>
                                          </p:val>
                                        </p:tav>
                                        <p:tav tm="100000">
                                          <p:val>
                                            <p:strVal val="#ppt_w"/>
                                          </p:val>
                                        </p:tav>
                                      </p:tavLst>
                                    </p:anim>
                                    <p:anim calcmode="lin" valueType="num">
                                      <p:cBhvr>
                                        <p:cTn id="100" dur="250" fill="hold"/>
                                        <p:tgtEl>
                                          <p:spTgt spid="11"/>
                                        </p:tgtEl>
                                        <p:attrNameLst>
                                          <p:attrName>ppt_h</p:attrName>
                                        </p:attrNameLst>
                                      </p:cBhvr>
                                      <p:tavLst>
                                        <p:tav tm="0">
                                          <p:val>
                                            <p:fltVal val="0"/>
                                          </p:val>
                                        </p:tav>
                                        <p:tav tm="100000">
                                          <p:val>
                                            <p:strVal val="#ppt_h"/>
                                          </p:val>
                                        </p:tav>
                                      </p:tavLst>
                                    </p:anim>
                                    <p:animEffect transition="in" filter="fade">
                                      <p:cBhvr>
                                        <p:cTn id="101" dur="250"/>
                                        <p:tgtEl>
                                          <p:spTgt spid="11"/>
                                        </p:tgtEl>
                                      </p:cBhvr>
                                    </p:animEffect>
                                  </p:childTnLst>
                                </p:cTn>
                              </p:par>
                            </p:childTnLst>
                          </p:cTn>
                        </p:par>
                        <p:par>
                          <p:cTn id="102" fill="hold">
                            <p:stCondLst>
                              <p:cond delay="4500"/>
                            </p:stCondLst>
                            <p:childTnLst>
                              <p:par>
                                <p:cTn id="103" presetID="53" presetClass="entr" presetSubtype="16" fill="hold" grpId="0" nodeType="afterEffect">
                                  <p:stCondLst>
                                    <p:cond delay="0"/>
                                  </p:stCondLst>
                                  <p:iterate type="lt">
                                    <p:tmPct val="10000"/>
                                  </p:iterate>
                                  <p:childTnLst>
                                    <p:set>
                                      <p:cBhvr>
                                        <p:cTn id="104" dur="1" fill="hold">
                                          <p:stCondLst>
                                            <p:cond delay="0"/>
                                          </p:stCondLst>
                                        </p:cTn>
                                        <p:tgtEl>
                                          <p:spTgt spid="10"/>
                                        </p:tgtEl>
                                        <p:attrNameLst>
                                          <p:attrName>style.visibility</p:attrName>
                                        </p:attrNameLst>
                                      </p:cBhvr>
                                      <p:to>
                                        <p:strVal val="visible"/>
                                      </p:to>
                                    </p:set>
                                    <p:anim calcmode="lin" valueType="num">
                                      <p:cBhvr>
                                        <p:cTn id="105" dur="250" fill="hold"/>
                                        <p:tgtEl>
                                          <p:spTgt spid="10"/>
                                        </p:tgtEl>
                                        <p:attrNameLst>
                                          <p:attrName>ppt_w</p:attrName>
                                        </p:attrNameLst>
                                      </p:cBhvr>
                                      <p:tavLst>
                                        <p:tav tm="0">
                                          <p:val>
                                            <p:fltVal val="0"/>
                                          </p:val>
                                        </p:tav>
                                        <p:tav tm="100000">
                                          <p:val>
                                            <p:strVal val="#ppt_w"/>
                                          </p:val>
                                        </p:tav>
                                      </p:tavLst>
                                    </p:anim>
                                    <p:anim calcmode="lin" valueType="num">
                                      <p:cBhvr>
                                        <p:cTn id="106" dur="250" fill="hold"/>
                                        <p:tgtEl>
                                          <p:spTgt spid="10"/>
                                        </p:tgtEl>
                                        <p:attrNameLst>
                                          <p:attrName>ppt_h</p:attrName>
                                        </p:attrNameLst>
                                      </p:cBhvr>
                                      <p:tavLst>
                                        <p:tav tm="0">
                                          <p:val>
                                            <p:fltVal val="0"/>
                                          </p:val>
                                        </p:tav>
                                        <p:tav tm="100000">
                                          <p:val>
                                            <p:strVal val="#ppt_h"/>
                                          </p:val>
                                        </p:tav>
                                      </p:tavLst>
                                    </p:anim>
                                    <p:animEffect transition="in" filter="fade">
                                      <p:cBhvr>
                                        <p:cTn id="107" dur="250"/>
                                        <p:tgtEl>
                                          <p:spTgt spid="10"/>
                                        </p:tgtEl>
                                      </p:cBhvr>
                                    </p:animEffect>
                                  </p:childTnLst>
                                </p:cTn>
                              </p:par>
                            </p:childTnLst>
                          </p:cTn>
                        </p:par>
                        <p:par>
                          <p:cTn id="108" fill="hold">
                            <p:stCondLst>
                              <p:cond delay="6050"/>
                            </p:stCondLst>
                            <p:childTnLst>
                              <p:par>
                                <p:cTn id="109" presetID="53" presetClass="entr" presetSubtype="16" fill="hold" grpId="0" nodeType="afterEffect">
                                  <p:stCondLst>
                                    <p:cond delay="0"/>
                                  </p:stCondLst>
                                  <p:childTnLst>
                                    <p:set>
                                      <p:cBhvr>
                                        <p:cTn id="110" dur="1" fill="hold">
                                          <p:stCondLst>
                                            <p:cond delay="0"/>
                                          </p:stCondLst>
                                        </p:cTn>
                                        <p:tgtEl>
                                          <p:spTgt spid="13"/>
                                        </p:tgtEl>
                                        <p:attrNameLst>
                                          <p:attrName>style.visibility</p:attrName>
                                        </p:attrNameLst>
                                      </p:cBhvr>
                                      <p:to>
                                        <p:strVal val="visible"/>
                                      </p:to>
                                    </p:set>
                                    <p:anim calcmode="lin" valueType="num">
                                      <p:cBhvr>
                                        <p:cTn id="111" dur="250" fill="hold"/>
                                        <p:tgtEl>
                                          <p:spTgt spid="13"/>
                                        </p:tgtEl>
                                        <p:attrNameLst>
                                          <p:attrName>ppt_w</p:attrName>
                                        </p:attrNameLst>
                                      </p:cBhvr>
                                      <p:tavLst>
                                        <p:tav tm="0">
                                          <p:val>
                                            <p:fltVal val="0"/>
                                          </p:val>
                                        </p:tav>
                                        <p:tav tm="100000">
                                          <p:val>
                                            <p:strVal val="#ppt_w"/>
                                          </p:val>
                                        </p:tav>
                                      </p:tavLst>
                                    </p:anim>
                                    <p:anim calcmode="lin" valueType="num">
                                      <p:cBhvr>
                                        <p:cTn id="112" dur="250" fill="hold"/>
                                        <p:tgtEl>
                                          <p:spTgt spid="13"/>
                                        </p:tgtEl>
                                        <p:attrNameLst>
                                          <p:attrName>ppt_h</p:attrName>
                                        </p:attrNameLst>
                                      </p:cBhvr>
                                      <p:tavLst>
                                        <p:tav tm="0">
                                          <p:val>
                                            <p:fltVal val="0"/>
                                          </p:val>
                                        </p:tav>
                                        <p:tav tm="100000">
                                          <p:val>
                                            <p:strVal val="#ppt_h"/>
                                          </p:val>
                                        </p:tav>
                                      </p:tavLst>
                                    </p:anim>
                                    <p:animEffect transition="in" filter="fade">
                                      <p:cBhvr>
                                        <p:cTn id="113" dur="250"/>
                                        <p:tgtEl>
                                          <p:spTgt spid="13"/>
                                        </p:tgtEl>
                                      </p:cBhvr>
                                    </p:animEffect>
                                  </p:childTnLst>
                                </p:cTn>
                              </p:par>
                            </p:childTnLst>
                          </p:cTn>
                        </p:par>
                        <p:par>
                          <p:cTn id="114" fill="hold">
                            <p:stCondLst>
                              <p:cond delay="6300"/>
                            </p:stCondLst>
                            <p:childTnLst>
                              <p:par>
                                <p:cTn id="115" presetID="53" presetClass="entr" presetSubtype="16" fill="hold" nodeType="afterEffect">
                                  <p:stCondLst>
                                    <p:cond delay="0"/>
                                  </p:stCondLst>
                                  <p:childTnLst>
                                    <p:set>
                                      <p:cBhvr>
                                        <p:cTn id="116" dur="1" fill="hold">
                                          <p:stCondLst>
                                            <p:cond delay="0"/>
                                          </p:stCondLst>
                                        </p:cTn>
                                        <p:tgtEl>
                                          <p:spTgt spid="16"/>
                                        </p:tgtEl>
                                        <p:attrNameLst>
                                          <p:attrName>style.visibility</p:attrName>
                                        </p:attrNameLst>
                                      </p:cBhvr>
                                      <p:to>
                                        <p:strVal val="visible"/>
                                      </p:to>
                                    </p:set>
                                    <p:anim calcmode="lin" valueType="num">
                                      <p:cBhvr>
                                        <p:cTn id="117" dur="250" fill="hold"/>
                                        <p:tgtEl>
                                          <p:spTgt spid="16"/>
                                        </p:tgtEl>
                                        <p:attrNameLst>
                                          <p:attrName>ppt_w</p:attrName>
                                        </p:attrNameLst>
                                      </p:cBhvr>
                                      <p:tavLst>
                                        <p:tav tm="0">
                                          <p:val>
                                            <p:fltVal val="0"/>
                                          </p:val>
                                        </p:tav>
                                        <p:tav tm="100000">
                                          <p:val>
                                            <p:strVal val="#ppt_w"/>
                                          </p:val>
                                        </p:tav>
                                      </p:tavLst>
                                    </p:anim>
                                    <p:anim calcmode="lin" valueType="num">
                                      <p:cBhvr>
                                        <p:cTn id="118" dur="250" fill="hold"/>
                                        <p:tgtEl>
                                          <p:spTgt spid="16"/>
                                        </p:tgtEl>
                                        <p:attrNameLst>
                                          <p:attrName>ppt_h</p:attrName>
                                        </p:attrNameLst>
                                      </p:cBhvr>
                                      <p:tavLst>
                                        <p:tav tm="0">
                                          <p:val>
                                            <p:fltVal val="0"/>
                                          </p:val>
                                        </p:tav>
                                        <p:tav tm="100000">
                                          <p:val>
                                            <p:strVal val="#ppt_h"/>
                                          </p:val>
                                        </p:tav>
                                      </p:tavLst>
                                    </p:anim>
                                    <p:animEffect transition="in" filter="fade">
                                      <p:cBhvr>
                                        <p:cTn id="119" dur="250"/>
                                        <p:tgtEl>
                                          <p:spTgt spid="16"/>
                                        </p:tgtEl>
                                      </p:cBhvr>
                                    </p:animEffect>
                                  </p:childTnLst>
                                </p:cTn>
                              </p:par>
                            </p:childTnLst>
                          </p:cTn>
                        </p:par>
                        <p:par>
                          <p:cTn id="120" fill="hold">
                            <p:stCondLst>
                              <p:cond delay="6550"/>
                            </p:stCondLst>
                            <p:childTnLst>
                              <p:par>
                                <p:cTn id="121" presetID="53" presetClass="entr" presetSubtype="16" fill="hold" grpId="0" nodeType="afterEffect">
                                  <p:stCondLst>
                                    <p:cond delay="0"/>
                                  </p:stCondLst>
                                  <p:childTnLst>
                                    <p:set>
                                      <p:cBhvr>
                                        <p:cTn id="122" dur="1" fill="hold">
                                          <p:stCondLst>
                                            <p:cond delay="0"/>
                                          </p:stCondLst>
                                        </p:cTn>
                                        <p:tgtEl>
                                          <p:spTgt spid="15"/>
                                        </p:tgtEl>
                                        <p:attrNameLst>
                                          <p:attrName>style.visibility</p:attrName>
                                        </p:attrNameLst>
                                      </p:cBhvr>
                                      <p:to>
                                        <p:strVal val="visible"/>
                                      </p:to>
                                    </p:set>
                                    <p:anim calcmode="lin" valueType="num">
                                      <p:cBhvr>
                                        <p:cTn id="123" dur="250" fill="hold"/>
                                        <p:tgtEl>
                                          <p:spTgt spid="15"/>
                                        </p:tgtEl>
                                        <p:attrNameLst>
                                          <p:attrName>ppt_w</p:attrName>
                                        </p:attrNameLst>
                                      </p:cBhvr>
                                      <p:tavLst>
                                        <p:tav tm="0">
                                          <p:val>
                                            <p:fltVal val="0"/>
                                          </p:val>
                                        </p:tav>
                                        <p:tav tm="100000">
                                          <p:val>
                                            <p:strVal val="#ppt_w"/>
                                          </p:val>
                                        </p:tav>
                                      </p:tavLst>
                                    </p:anim>
                                    <p:anim calcmode="lin" valueType="num">
                                      <p:cBhvr>
                                        <p:cTn id="124" dur="250" fill="hold"/>
                                        <p:tgtEl>
                                          <p:spTgt spid="15"/>
                                        </p:tgtEl>
                                        <p:attrNameLst>
                                          <p:attrName>ppt_h</p:attrName>
                                        </p:attrNameLst>
                                      </p:cBhvr>
                                      <p:tavLst>
                                        <p:tav tm="0">
                                          <p:val>
                                            <p:fltVal val="0"/>
                                          </p:val>
                                        </p:tav>
                                        <p:tav tm="100000">
                                          <p:val>
                                            <p:strVal val="#ppt_h"/>
                                          </p:val>
                                        </p:tav>
                                      </p:tavLst>
                                    </p:anim>
                                    <p:animEffect transition="in" filter="fade">
                                      <p:cBhvr>
                                        <p:cTn id="125" dur="250"/>
                                        <p:tgtEl>
                                          <p:spTgt spid="15"/>
                                        </p:tgtEl>
                                      </p:cBhvr>
                                    </p:animEffect>
                                  </p:childTnLst>
                                </p:cTn>
                              </p:par>
                            </p:childTnLst>
                          </p:cTn>
                        </p:par>
                        <p:par>
                          <p:cTn id="126" fill="hold">
                            <p:stCondLst>
                              <p:cond delay="6800"/>
                            </p:stCondLst>
                            <p:childTnLst>
                              <p:par>
                                <p:cTn id="127" presetID="53" presetClass="entr" presetSubtype="16" fill="hold" grpId="0" nodeType="afterEffect">
                                  <p:stCondLst>
                                    <p:cond delay="0"/>
                                  </p:stCondLst>
                                  <p:iterate type="lt">
                                    <p:tmPct val="10000"/>
                                  </p:iterate>
                                  <p:childTnLst>
                                    <p:set>
                                      <p:cBhvr>
                                        <p:cTn id="128" dur="1" fill="hold">
                                          <p:stCondLst>
                                            <p:cond delay="0"/>
                                          </p:stCondLst>
                                        </p:cTn>
                                        <p:tgtEl>
                                          <p:spTgt spid="14"/>
                                        </p:tgtEl>
                                        <p:attrNameLst>
                                          <p:attrName>style.visibility</p:attrName>
                                        </p:attrNameLst>
                                      </p:cBhvr>
                                      <p:to>
                                        <p:strVal val="visible"/>
                                      </p:to>
                                    </p:set>
                                    <p:anim calcmode="lin" valueType="num">
                                      <p:cBhvr>
                                        <p:cTn id="129" dur="250" fill="hold"/>
                                        <p:tgtEl>
                                          <p:spTgt spid="14"/>
                                        </p:tgtEl>
                                        <p:attrNameLst>
                                          <p:attrName>ppt_w</p:attrName>
                                        </p:attrNameLst>
                                      </p:cBhvr>
                                      <p:tavLst>
                                        <p:tav tm="0">
                                          <p:val>
                                            <p:fltVal val="0"/>
                                          </p:val>
                                        </p:tav>
                                        <p:tav tm="100000">
                                          <p:val>
                                            <p:strVal val="#ppt_w"/>
                                          </p:val>
                                        </p:tav>
                                      </p:tavLst>
                                    </p:anim>
                                    <p:anim calcmode="lin" valueType="num">
                                      <p:cBhvr>
                                        <p:cTn id="130" dur="250" fill="hold"/>
                                        <p:tgtEl>
                                          <p:spTgt spid="14"/>
                                        </p:tgtEl>
                                        <p:attrNameLst>
                                          <p:attrName>ppt_h</p:attrName>
                                        </p:attrNameLst>
                                      </p:cBhvr>
                                      <p:tavLst>
                                        <p:tav tm="0">
                                          <p:val>
                                            <p:fltVal val="0"/>
                                          </p:val>
                                        </p:tav>
                                        <p:tav tm="100000">
                                          <p:val>
                                            <p:strVal val="#ppt_h"/>
                                          </p:val>
                                        </p:tav>
                                      </p:tavLst>
                                    </p:anim>
                                    <p:animEffect transition="in" filter="fade">
                                      <p:cBhvr>
                                        <p:cTn id="131" dur="250"/>
                                        <p:tgtEl>
                                          <p:spTgt spid="14"/>
                                        </p:tgtEl>
                                      </p:cBhvr>
                                    </p:animEffect>
                                  </p:childTnLst>
                                </p:cTn>
                              </p:par>
                            </p:childTnLst>
                          </p:cTn>
                        </p:par>
                        <p:par>
                          <p:cTn id="132" fill="hold">
                            <p:stCondLst>
                              <p:cond delay="8350"/>
                            </p:stCondLst>
                            <p:childTnLst>
                              <p:par>
                                <p:cTn id="133" presetID="53" presetClass="entr" presetSubtype="16" fill="hold" grpId="0" nodeType="afterEffect">
                                  <p:stCondLst>
                                    <p:cond delay="0"/>
                                  </p:stCondLst>
                                  <p:childTnLst>
                                    <p:set>
                                      <p:cBhvr>
                                        <p:cTn id="134" dur="1" fill="hold">
                                          <p:stCondLst>
                                            <p:cond delay="0"/>
                                          </p:stCondLst>
                                        </p:cTn>
                                        <p:tgtEl>
                                          <p:spTgt spid="5"/>
                                        </p:tgtEl>
                                        <p:attrNameLst>
                                          <p:attrName>style.visibility</p:attrName>
                                        </p:attrNameLst>
                                      </p:cBhvr>
                                      <p:to>
                                        <p:strVal val="visible"/>
                                      </p:to>
                                    </p:set>
                                    <p:anim calcmode="lin" valueType="num">
                                      <p:cBhvr>
                                        <p:cTn id="135" dur="250" fill="hold"/>
                                        <p:tgtEl>
                                          <p:spTgt spid="5"/>
                                        </p:tgtEl>
                                        <p:attrNameLst>
                                          <p:attrName>ppt_w</p:attrName>
                                        </p:attrNameLst>
                                      </p:cBhvr>
                                      <p:tavLst>
                                        <p:tav tm="0">
                                          <p:val>
                                            <p:fltVal val="0"/>
                                          </p:val>
                                        </p:tav>
                                        <p:tav tm="100000">
                                          <p:val>
                                            <p:strVal val="#ppt_w"/>
                                          </p:val>
                                        </p:tav>
                                      </p:tavLst>
                                    </p:anim>
                                    <p:anim calcmode="lin" valueType="num">
                                      <p:cBhvr>
                                        <p:cTn id="136" dur="250" fill="hold"/>
                                        <p:tgtEl>
                                          <p:spTgt spid="5"/>
                                        </p:tgtEl>
                                        <p:attrNameLst>
                                          <p:attrName>ppt_h</p:attrName>
                                        </p:attrNameLst>
                                      </p:cBhvr>
                                      <p:tavLst>
                                        <p:tav tm="0">
                                          <p:val>
                                            <p:fltVal val="0"/>
                                          </p:val>
                                        </p:tav>
                                        <p:tav tm="100000">
                                          <p:val>
                                            <p:strVal val="#ppt_h"/>
                                          </p:val>
                                        </p:tav>
                                      </p:tavLst>
                                    </p:anim>
                                    <p:animEffect transition="in" filter="fade">
                                      <p:cBhvr>
                                        <p:cTn id="137" dur="250"/>
                                        <p:tgtEl>
                                          <p:spTgt spid="5"/>
                                        </p:tgtEl>
                                      </p:cBhvr>
                                    </p:animEffect>
                                  </p:childTnLst>
                                </p:cTn>
                              </p:par>
                            </p:childTnLst>
                          </p:cTn>
                        </p:par>
                        <p:par>
                          <p:cTn id="138" fill="hold">
                            <p:stCondLst>
                              <p:cond delay="8600"/>
                            </p:stCondLst>
                            <p:childTnLst>
                              <p:par>
                                <p:cTn id="139" presetID="53" presetClass="entr" presetSubtype="16" fill="hold" grpId="0" nodeType="afterEffect">
                                  <p:stCondLst>
                                    <p:cond delay="0"/>
                                  </p:stCondLst>
                                  <p:childTnLst>
                                    <p:set>
                                      <p:cBhvr>
                                        <p:cTn id="140" dur="1" fill="hold">
                                          <p:stCondLst>
                                            <p:cond delay="0"/>
                                          </p:stCondLst>
                                        </p:cTn>
                                        <p:tgtEl>
                                          <p:spTgt spid="8"/>
                                        </p:tgtEl>
                                        <p:attrNameLst>
                                          <p:attrName>style.visibility</p:attrName>
                                        </p:attrNameLst>
                                      </p:cBhvr>
                                      <p:to>
                                        <p:strVal val="visible"/>
                                      </p:to>
                                    </p:set>
                                    <p:anim calcmode="lin" valueType="num">
                                      <p:cBhvr>
                                        <p:cTn id="141" dur="250" fill="hold"/>
                                        <p:tgtEl>
                                          <p:spTgt spid="8"/>
                                        </p:tgtEl>
                                        <p:attrNameLst>
                                          <p:attrName>ppt_w</p:attrName>
                                        </p:attrNameLst>
                                      </p:cBhvr>
                                      <p:tavLst>
                                        <p:tav tm="0">
                                          <p:val>
                                            <p:fltVal val="0"/>
                                          </p:val>
                                        </p:tav>
                                        <p:tav tm="100000">
                                          <p:val>
                                            <p:strVal val="#ppt_w"/>
                                          </p:val>
                                        </p:tav>
                                      </p:tavLst>
                                    </p:anim>
                                    <p:anim calcmode="lin" valueType="num">
                                      <p:cBhvr>
                                        <p:cTn id="142" dur="250" fill="hold"/>
                                        <p:tgtEl>
                                          <p:spTgt spid="8"/>
                                        </p:tgtEl>
                                        <p:attrNameLst>
                                          <p:attrName>ppt_h</p:attrName>
                                        </p:attrNameLst>
                                      </p:cBhvr>
                                      <p:tavLst>
                                        <p:tav tm="0">
                                          <p:val>
                                            <p:fltVal val="0"/>
                                          </p:val>
                                        </p:tav>
                                        <p:tav tm="100000">
                                          <p:val>
                                            <p:strVal val="#ppt_h"/>
                                          </p:val>
                                        </p:tav>
                                      </p:tavLst>
                                    </p:anim>
                                    <p:animEffect transition="in" filter="fade">
                                      <p:cBhvr>
                                        <p:cTn id="143" dur="250"/>
                                        <p:tgtEl>
                                          <p:spTgt spid="8"/>
                                        </p:tgtEl>
                                      </p:cBhvr>
                                    </p:animEffect>
                                  </p:childTnLst>
                                </p:cTn>
                              </p:par>
                            </p:childTnLst>
                          </p:cTn>
                        </p:par>
                        <p:par>
                          <p:cTn id="144" fill="hold">
                            <p:stCondLst>
                              <p:cond delay="8850"/>
                            </p:stCondLst>
                            <p:childTnLst>
                              <p:par>
                                <p:cTn id="145" presetID="53" presetClass="entr" presetSubtype="16" fill="hold" grpId="0" nodeType="afterEffect">
                                  <p:stCondLst>
                                    <p:cond delay="0"/>
                                  </p:stCondLst>
                                  <p:childTnLst>
                                    <p:set>
                                      <p:cBhvr>
                                        <p:cTn id="146" dur="1" fill="hold">
                                          <p:stCondLst>
                                            <p:cond delay="0"/>
                                          </p:stCondLst>
                                        </p:cTn>
                                        <p:tgtEl>
                                          <p:spTgt spid="7"/>
                                        </p:tgtEl>
                                        <p:attrNameLst>
                                          <p:attrName>style.visibility</p:attrName>
                                        </p:attrNameLst>
                                      </p:cBhvr>
                                      <p:to>
                                        <p:strVal val="visible"/>
                                      </p:to>
                                    </p:set>
                                    <p:anim calcmode="lin" valueType="num">
                                      <p:cBhvr>
                                        <p:cTn id="147" dur="250" fill="hold"/>
                                        <p:tgtEl>
                                          <p:spTgt spid="7"/>
                                        </p:tgtEl>
                                        <p:attrNameLst>
                                          <p:attrName>ppt_w</p:attrName>
                                        </p:attrNameLst>
                                      </p:cBhvr>
                                      <p:tavLst>
                                        <p:tav tm="0">
                                          <p:val>
                                            <p:fltVal val="0"/>
                                          </p:val>
                                        </p:tav>
                                        <p:tav tm="100000">
                                          <p:val>
                                            <p:strVal val="#ppt_w"/>
                                          </p:val>
                                        </p:tav>
                                      </p:tavLst>
                                    </p:anim>
                                    <p:anim calcmode="lin" valueType="num">
                                      <p:cBhvr>
                                        <p:cTn id="148" dur="250" fill="hold"/>
                                        <p:tgtEl>
                                          <p:spTgt spid="7"/>
                                        </p:tgtEl>
                                        <p:attrNameLst>
                                          <p:attrName>ppt_h</p:attrName>
                                        </p:attrNameLst>
                                      </p:cBhvr>
                                      <p:tavLst>
                                        <p:tav tm="0">
                                          <p:val>
                                            <p:fltVal val="0"/>
                                          </p:val>
                                        </p:tav>
                                        <p:tav tm="100000">
                                          <p:val>
                                            <p:strVal val="#ppt_h"/>
                                          </p:val>
                                        </p:tav>
                                      </p:tavLst>
                                    </p:anim>
                                    <p:animEffect transition="in" filter="fade">
                                      <p:cBhvr>
                                        <p:cTn id="149" dur="250"/>
                                        <p:tgtEl>
                                          <p:spTgt spid="7"/>
                                        </p:tgtEl>
                                      </p:cBhvr>
                                    </p:animEffect>
                                  </p:childTnLst>
                                </p:cTn>
                              </p:par>
                            </p:childTnLst>
                          </p:cTn>
                        </p:par>
                        <p:par>
                          <p:cTn id="150" fill="hold">
                            <p:stCondLst>
                              <p:cond delay="9100"/>
                            </p:stCondLst>
                            <p:childTnLst>
                              <p:par>
                                <p:cTn id="151" presetID="53" presetClass="entr" presetSubtype="16" fill="hold" grpId="0" nodeType="afterEffect">
                                  <p:stCondLst>
                                    <p:cond delay="0"/>
                                  </p:stCondLst>
                                  <p:iterate type="lt">
                                    <p:tmPct val="10000"/>
                                  </p:iterate>
                                  <p:childTnLst>
                                    <p:set>
                                      <p:cBhvr>
                                        <p:cTn id="152" dur="1" fill="hold">
                                          <p:stCondLst>
                                            <p:cond delay="0"/>
                                          </p:stCondLst>
                                        </p:cTn>
                                        <p:tgtEl>
                                          <p:spTgt spid="6"/>
                                        </p:tgtEl>
                                        <p:attrNameLst>
                                          <p:attrName>style.visibility</p:attrName>
                                        </p:attrNameLst>
                                      </p:cBhvr>
                                      <p:to>
                                        <p:strVal val="visible"/>
                                      </p:to>
                                    </p:set>
                                    <p:anim calcmode="lin" valueType="num">
                                      <p:cBhvr>
                                        <p:cTn id="153" dur="250" fill="hold"/>
                                        <p:tgtEl>
                                          <p:spTgt spid="6"/>
                                        </p:tgtEl>
                                        <p:attrNameLst>
                                          <p:attrName>ppt_w</p:attrName>
                                        </p:attrNameLst>
                                      </p:cBhvr>
                                      <p:tavLst>
                                        <p:tav tm="0">
                                          <p:val>
                                            <p:fltVal val="0"/>
                                          </p:val>
                                        </p:tav>
                                        <p:tav tm="100000">
                                          <p:val>
                                            <p:strVal val="#ppt_w"/>
                                          </p:val>
                                        </p:tav>
                                      </p:tavLst>
                                    </p:anim>
                                    <p:anim calcmode="lin" valueType="num">
                                      <p:cBhvr>
                                        <p:cTn id="154" dur="250" fill="hold"/>
                                        <p:tgtEl>
                                          <p:spTgt spid="6"/>
                                        </p:tgtEl>
                                        <p:attrNameLst>
                                          <p:attrName>ppt_h</p:attrName>
                                        </p:attrNameLst>
                                      </p:cBhvr>
                                      <p:tavLst>
                                        <p:tav tm="0">
                                          <p:val>
                                            <p:fltVal val="0"/>
                                          </p:val>
                                        </p:tav>
                                        <p:tav tm="100000">
                                          <p:val>
                                            <p:strVal val="#ppt_h"/>
                                          </p:val>
                                        </p:tav>
                                      </p:tavLst>
                                    </p:anim>
                                    <p:animEffect transition="in" filter="fade">
                                      <p:cBhvr>
                                        <p:cTn id="15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4" grpId="1" animBg="1"/>
      <p:bldP spid="4" grpId="2" animBg="1"/>
      <p:bldP spid="5" grpId="0" animBg="1"/>
      <p:bldP spid="6" grpId="0"/>
      <p:bldP spid="7" grpId="0"/>
      <p:bldP spid="8" grpId="0" animBg="1"/>
      <p:bldP spid="9" grpId="0" animBg="1"/>
      <p:bldP spid="10" grpId="0"/>
      <p:bldP spid="11" grpId="0"/>
      <p:bldP spid="12" grpId="0" animBg="1"/>
      <p:bldP spid="13" grpId="0" animBg="1"/>
      <p:bldP spid="14" grpId="0"/>
      <p:bldP spid="15" grpId="0"/>
      <p:bldP spid="24" grpId="0"/>
      <p:bldP spid="25" grpId="0"/>
      <p:bldP spid="26" grpId="0"/>
      <p:bldP spid="27" grpId="0"/>
      <p:bldP spid="28" grpId="0"/>
      <p:bldP spid="29" grpId="0"/>
      <p:bldP spid="30" grpId="0"/>
      <p:bldP spid="31"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下箭头 11"/>
          <p:cNvSpPr/>
          <p:nvPr/>
        </p:nvSpPr>
        <p:spPr>
          <a:xfrm rot="4368884">
            <a:off x="4955020" y="1660024"/>
            <a:ext cx="1294537" cy="2451326"/>
          </a:xfrm>
          <a:custGeom>
            <a:avLst/>
            <a:gdLst>
              <a:gd name="connsiteX0" fmla="*/ 0 w 720080"/>
              <a:gd name="connsiteY0" fmla="*/ 2808312 h 3168352"/>
              <a:gd name="connsiteX1" fmla="*/ 180020 w 720080"/>
              <a:gd name="connsiteY1" fmla="*/ 2808312 h 3168352"/>
              <a:gd name="connsiteX2" fmla="*/ 180020 w 720080"/>
              <a:gd name="connsiteY2" fmla="*/ 0 h 3168352"/>
              <a:gd name="connsiteX3" fmla="*/ 540060 w 720080"/>
              <a:gd name="connsiteY3" fmla="*/ 0 h 3168352"/>
              <a:gd name="connsiteX4" fmla="*/ 540060 w 720080"/>
              <a:gd name="connsiteY4" fmla="*/ 2808312 h 3168352"/>
              <a:gd name="connsiteX5" fmla="*/ 720080 w 720080"/>
              <a:gd name="connsiteY5" fmla="*/ 2808312 h 3168352"/>
              <a:gd name="connsiteX6" fmla="*/ 360040 w 720080"/>
              <a:gd name="connsiteY6" fmla="*/ 3168352 h 3168352"/>
              <a:gd name="connsiteX7" fmla="*/ 0 w 720080"/>
              <a:gd name="connsiteY7"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538" h="2941772">
                <a:moveTo>
                  <a:pt x="0" y="2581732"/>
                </a:moveTo>
                <a:lnTo>
                  <a:pt x="180020" y="2581732"/>
                </a:lnTo>
                <a:cubicBezTo>
                  <a:pt x="22448" y="1449685"/>
                  <a:pt x="392875" y="355256"/>
                  <a:pt x="1553538" y="0"/>
                </a:cubicBezTo>
                <a:cubicBezTo>
                  <a:pt x="659395" y="472539"/>
                  <a:pt x="327789" y="1270071"/>
                  <a:pt x="540060" y="2581732"/>
                </a:cubicBezTo>
                <a:lnTo>
                  <a:pt x="720080" y="2581732"/>
                </a:lnTo>
                <a:lnTo>
                  <a:pt x="360040" y="2941772"/>
                </a:lnTo>
                <a:lnTo>
                  <a:pt x="0" y="2581732"/>
                </a:lnTo>
                <a:close/>
              </a:path>
            </a:pathLst>
          </a:custGeom>
          <a:solidFill>
            <a:schemeClr val="accent1"/>
          </a:solidFill>
          <a:ln>
            <a:no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sp>
        <p:nvSpPr>
          <p:cNvPr id="5" name="下箭头 11"/>
          <p:cNvSpPr/>
          <p:nvPr/>
        </p:nvSpPr>
        <p:spPr>
          <a:xfrm rot="20821995">
            <a:off x="4535464" y="2993953"/>
            <a:ext cx="1294536" cy="2451326"/>
          </a:xfrm>
          <a:custGeom>
            <a:avLst/>
            <a:gdLst>
              <a:gd name="connsiteX0" fmla="*/ 0 w 720080"/>
              <a:gd name="connsiteY0" fmla="*/ 2808312 h 3168352"/>
              <a:gd name="connsiteX1" fmla="*/ 180020 w 720080"/>
              <a:gd name="connsiteY1" fmla="*/ 2808312 h 3168352"/>
              <a:gd name="connsiteX2" fmla="*/ 180020 w 720080"/>
              <a:gd name="connsiteY2" fmla="*/ 0 h 3168352"/>
              <a:gd name="connsiteX3" fmla="*/ 540060 w 720080"/>
              <a:gd name="connsiteY3" fmla="*/ 0 h 3168352"/>
              <a:gd name="connsiteX4" fmla="*/ 540060 w 720080"/>
              <a:gd name="connsiteY4" fmla="*/ 2808312 h 3168352"/>
              <a:gd name="connsiteX5" fmla="*/ 720080 w 720080"/>
              <a:gd name="connsiteY5" fmla="*/ 2808312 h 3168352"/>
              <a:gd name="connsiteX6" fmla="*/ 360040 w 720080"/>
              <a:gd name="connsiteY6" fmla="*/ 3168352 h 3168352"/>
              <a:gd name="connsiteX7" fmla="*/ 0 w 720080"/>
              <a:gd name="connsiteY7"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538" h="2941772">
                <a:moveTo>
                  <a:pt x="0" y="2581732"/>
                </a:moveTo>
                <a:lnTo>
                  <a:pt x="180020" y="2581732"/>
                </a:lnTo>
                <a:cubicBezTo>
                  <a:pt x="22448" y="1449685"/>
                  <a:pt x="392875" y="355256"/>
                  <a:pt x="1553538" y="0"/>
                </a:cubicBezTo>
                <a:cubicBezTo>
                  <a:pt x="659395" y="472539"/>
                  <a:pt x="327789" y="1270071"/>
                  <a:pt x="540060" y="2581732"/>
                </a:cubicBezTo>
                <a:lnTo>
                  <a:pt x="720080" y="2581732"/>
                </a:lnTo>
                <a:lnTo>
                  <a:pt x="360040" y="2941772"/>
                </a:lnTo>
                <a:lnTo>
                  <a:pt x="0" y="2581732"/>
                </a:lnTo>
                <a:close/>
              </a:path>
            </a:pathLst>
          </a:custGeom>
          <a:solidFill>
            <a:schemeClr val="accent2"/>
          </a:solidFill>
          <a:ln>
            <a:no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sp>
        <p:nvSpPr>
          <p:cNvPr id="6" name="下箭头 11"/>
          <p:cNvSpPr/>
          <p:nvPr/>
        </p:nvSpPr>
        <p:spPr>
          <a:xfrm rot="15242877">
            <a:off x="5942443" y="3425923"/>
            <a:ext cx="1294537" cy="2451326"/>
          </a:xfrm>
          <a:custGeom>
            <a:avLst/>
            <a:gdLst>
              <a:gd name="connsiteX0" fmla="*/ 0 w 720080"/>
              <a:gd name="connsiteY0" fmla="*/ 2808312 h 3168352"/>
              <a:gd name="connsiteX1" fmla="*/ 180020 w 720080"/>
              <a:gd name="connsiteY1" fmla="*/ 2808312 h 3168352"/>
              <a:gd name="connsiteX2" fmla="*/ 180020 w 720080"/>
              <a:gd name="connsiteY2" fmla="*/ 0 h 3168352"/>
              <a:gd name="connsiteX3" fmla="*/ 540060 w 720080"/>
              <a:gd name="connsiteY3" fmla="*/ 0 h 3168352"/>
              <a:gd name="connsiteX4" fmla="*/ 540060 w 720080"/>
              <a:gd name="connsiteY4" fmla="*/ 2808312 h 3168352"/>
              <a:gd name="connsiteX5" fmla="*/ 720080 w 720080"/>
              <a:gd name="connsiteY5" fmla="*/ 2808312 h 3168352"/>
              <a:gd name="connsiteX6" fmla="*/ 360040 w 720080"/>
              <a:gd name="connsiteY6" fmla="*/ 3168352 h 3168352"/>
              <a:gd name="connsiteX7" fmla="*/ 0 w 720080"/>
              <a:gd name="connsiteY7"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538" h="2941772">
                <a:moveTo>
                  <a:pt x="0" y="2581732"/>
                </a:moveTo>
                <a:lnTo>
                  <a:pt x="180020" y="2581732"/>
                </a:lnTo>
                <a:cubicBezTo>
                  <a:pt x="22448" y="1449685"/>
                  <a:pt x="392875" y="355256"/>
                  <a:pt x="1553538" y="0"/>
                </a:cubicBezTo>
                <a:cubicBezTo>
                  <a:pt x="659395" y="472539"/>
                  <a:pt x="327789" y="1270071"/>
                  <a:pt x="540060" y="2581732"/>
                </a:cubicBezTo>
                <a:lnTo>
                  <a:pt x="720080" y="2581732"/>
                </a:lnTo>
                <a:lnTo>
                  <a:pt x="360040" y="2941772"/>
                </a:lnTo>
                <a:lnTo>
                  <a:pt x="0" y="2581732"/>
                </a:lnTo>
                <a:close/>
              </a:path>
            </a:pathLst>
          </a:custGeom>
          <a:solidFill>
            <a:schemeClr val="accent3"/>
          </a:solidFill>
          <a:ln>
            <a:no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sp>
        <p:nvSpPr>
          <p:cNvPr id="7" name="下箭头 11"/>
          <p:cNvSpPr/>
          <p:nvPr/>
        </p:nvSpPr>
        <p:spPr>
          <a:xfrm rot="9466551">
            <a:off x="6259936" y="2007338"/>
            <a:ext cx="1294536" cy="2451326"/>
          </a:xfrm>
          <a:custGeom>
            <a:avLst/>
            <a:gdLst>
              <a:gd name="connsiteX0" fmla="*/ 0 w 720080"/>
              <a:gd name="connsiteY0" fmla="*/ 2808312 h 3168352"/>
              <a:gd name="connsiteX1" fmla="*/ 180020 w 720080"/>
              <a:gd name="connsiteY1" fmla="*/ 2808312 h 3168352"/>
              <a:gd name="connsiteX2" fmla="*/ 180020 w 720080"/>
              <a:gd name="connsiteY2" fmla="*/ 0 h 3168352"/>
              <a:gd name="connsiteX3" fmla="*/ 540060 w 720080"/>
              <a:gd name="connsiteY3" fmla="*/ 0 h 3168352"/>
              <a:gd name="connsiteX4" fmla="*/ 540060 w 720080"/>
              <a:gd name="connsiteY4" fmla="*/ 2808312 h 3168352"/>
              <a:gd name="connsiteX5" fmla="*/ 720080 w 720080"/>
              <a:gd name="connsiteY5" fmla="*/ 2808312 h 3168352"/>
              <a:gd name="connsiteX6" fmla="*/ 360040 w 720080"/>
              <a:gd name="connsiteY6" fmla="*/ 3168352 h 3168352"/>
              <a:gd name="connsiteX7" fmla="*/ 0 w 720080"/>
              <a:gd name="connsiteY7"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20080"/>
              <a:gd name="connsiteY0" fmla="*/ 2808312 h 3168352"/>
              <a:gd name="connsiteX1" fmla="*/ 180020 w 720080"/>
              <a:gd name="connsiteY1" fmla="*/ 2808312 h 3168352"/>
              <a:gd name="connsiteX2" fmla="*/ 540060 w 720080"/>
              <a:gd name="connsiteY2" fmla="*/ 0 h 3168352"/>
              <a:gd name="connsiteX3" fmla="*/ 540060 w 720080"/>
              <a:gd name="connsiteY3" fmla="*/ 2808312 h 3168352"/>
              <a:gd name="connsiteX4" fmla="*/ 720080 w 720080"/>
              <a:gd name="connsiteY4" fmla="*/ 2808312 h 3168352"/>
              <a:gd name="connsiteX5" fmla="*/ 360040 w 720080"/>
              <a:gd name="connsiteY5" fmla="*/ 3168352 h 3168352"/>
              <a:gd name="connsiteX6" fmla="*/ 0 w 720080"/>
              <a:gd name="connsiteY6" fmla="*/ 2808312 h 3168352"/>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752331"/>
              <a:gd name="connsiteY0" fmla="*/ 3085897 h 3445937"/>
              <a:gd name="connsiteX1" fmla="*/ 180020 w 752331"/>
              <a:gd name="connsiteY1" fmla="*/ 3085897 h 3445937"/>
              <a:gd name="connsiteX2" fmla="*/ 752331 w 752331"/>
              <a:gd name="connsiteY2" fmla="*/ 0 h 3445937"/>
              <a:gd name="connsiteX3" fmla="*/ 540060 w 752331"/>
              <a:gd name="connsiteY3" fmla="*/ 3085897 h 3445937"/>
              <a:gd name="connsiteX4" fmla="*/ 720080 w 752331"/>
              <a:gd name="connsiteY4" fmla="*/ 3085897 h 3445937"/>
              <a:gd name="connsiteX5" fmla="*/ 360040 w 752331"/>
              <a:gd name="connsiteY5" fmla="*/ 3445937 h 3445937"/>
              <a:gd name="connsiteX6" fmla="*/ 0 w 752331"/>
              <a:gd name="connsiteY6" fmla="*/ 3085897 h 3445937"/>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21214"/>
              <a:gd name="connsiteY0" fmla="*/ 2643005 h 3003045"/>
              <a:gd name="connsiteX1" fmla="*/ 180020 w 1521214"/>
              <a:gd name="connsiteY1" fmla="*/ 2643005 h 3003045"/>
              <a:gd name="connsiteX2" fmla="*/ 1521214 w 1521214"/>
              <a:gd name="connsiteY2" fmla="*/ 0 h 3003045"/>
              <a:gd name="connsiteX3" fmla="*/ 540060 w 1521214"/>
              <a:gd name="connsiteY3" fmla="*/ 2643005 h 3003045"/>
              <a:gd name="connsiteX4" fmla="*/ 720080 w 1521214"/>
              <a:gd name="connsiteY4" fmla="*/ 2643005 h 3003045"/>
              <a:gd name="connsiteX5" fmla="*/ 360040 w 1521214"/>
              <a:gd name="connsiteY5" fmla="*/ 3003045 h 3003045"/>
              <a:gd name="connsiteX6" fmla="*/ 0 w 1521214"/>
              <a:gd name="connsiteY6" fmla="*/ 2643005 h 3003045"/>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 name="connsiteX0" fmla="*/ 0 w 1553538"/>
              <a:gd name="connsiteY0" fmla="*/ 2581732 h 2941772"/>
              <a:gd name="connsiteX1" fmla="*/ 180020 w 1553538"/>
              <a:gd name="connsiteY1" fmla="*/ 2581732 h 2941772"/>
              <a:gd name="connsiteX2" fmla="*/ 1553538 w 1553538"/>
              <a:gd name="connsiteY2" fmla="*/ 0 h 2941772"/>
              <a:gd name="connsiteX3" fmla="*/ 540060 w 1553538"/>
              <a:gd name="connsiteY3" fmla="*/ 2581732 h 2941772"/>
              <a:gd name="connsiteX4" fmla="*/ 720080 w 1553538"/>
              <a:gd name="connsiteY4" fmla="*/ 2581732 h 2941772"/>
              <a:gd name="connsiteX5" fmla="*/ 360040 w 1553538"/>
              <a:gd name="connsiteY5" fmla="*/ 2941772 h 2941772"/>
              <a:gd name="connsiteX6" fmla="*/ 0 w 1553538"/>
              <a:gd name="connsiteY6" fmla="*/ 2581732 h 294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3538" h="2941772">
                <a:moveTo>
                  <a:pt x="0" y="2581732"/>
                </a:moveTo>
                <a:lnTo>
                  <a:pt x="180020" y="2581732"/>
                </a:lnTo>
                <a:cubicBezTo>
                  <a:pt x="22448" y="1449685"/>
                  <a:pt x="392875" y="355256"/>
                  <a:pt x="1553538" y="0"/>
                </a:cubicBezTo>
                <a:cubicBezTo>
                  <a:pt x="659395" y="472539"/>
                  <a:pt x="327789" y="1270071"/>
                  <a:pt x="540060" y="2581732"/>
                </a:cubicBezTo>
                <a:lnTo>
                  <a:pt x="720080" y="2581732"/>
                </a:lnTo>
                <a:lnTo>
                  <a:pt x="360040" y="2941772"/>
                </a:lnTo>
                <a:lnTo>
                  <a:pt x="0" y="2581732"/>
                </a:lnTo>
                <a:close/>
              </a:path>
            </a:pathLst>
          </a:custGeom>
          <a:solidFill>
            <a:schemeClr val="accent4"/>
          </a:solidFill>
          <a:ln>
            <a:no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p>
        </p:txBody>
      </p:sp>
      <p:sp>
        <p:nvSpPr>
          <p:cNvPr id="8" name="矩形 7"/>
          <p:cNvSpPr/>
          <p:nvPr/>
        </p:nvSpPr>
        <p:spPr>
          <a:xfrm>
            <a:off x="957498" y="1645684"/>
            <a:ext cx="3054265"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添加标题</a:t>
            </a:r>
          </a:p>
        </p:txBody>
      </p:sp>
      <p:sp>
        <p:nvSpPr>
          <p:cNvPr id="9" name="矩形 8"/>
          <p:cNvSpPr/>
          <p:nvPr/>
        </p:nvSpPr>
        <p:spPr>
          <a:xfrm>
            <a:off x="957498" y="2078323"/>
            <a:ext cx="3054265" cy="1169551"/>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p:txBody>
      </p:sp>
      <p:sp>
        <p:nvSpPr>
          <p:cNvPr id="10" name="矩形 9"/>
          <p:cNvSpPr/>
          <p:nvPr/>
        </p:nvSpPr>
        <p:spPr>
          <a:xfrm>
            <a:off x="957498" y="4055253"/>
            <a:ext cx="3054265"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添加标题</a:t>
            </a:r>
          </a:p>
        </p:txBody>
      </p:sp>
      <p:sp>
        <p:nvSpPr>
          <p:cNvPr id="11" name="矩形 10"/>
          <p:cNvSpPr/>
          <p:nvPr/>
        </p:nvSpPr>
        <p:spPr>
          <a:xfrm>
            <a:off x="957498" y="4487892"/>
            <a:ext cx="3054265" cy="1169551"/>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p:txBody>
      </p:sp>
      <p:sp>
        <p:nvSpPr>
          <p:cNvPr id="12" name="矩形 11"/>
          <p:cNvSpPr/>
          <p:nvPr/>
        </p:nvSpPr>
        <p:spPr>
          <a:xfrm>
            <a:off x="8309768" y="1645684"/>
            <a:ext cx="3054265"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添加标题</a:t>
            </a:r>
          </a:p>
        </p:txBody>
      </p:sp>
      <p:sp>
        <p:nvSpPr>
          <p:cNvPr id="13" name="矩形 12"/>
          <p:cNvSpPr/>
          <p:nvPr/>
        </p:nvSpPr>
        <p:spPr>
          <a:xfrm>
            <a:off x="8309768" y="2078323"/>
            <a:ext cx="3054265" cy="1169551"/>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p:txBody>
      </p:sp>
      <p:sp>
        <p:nvSpPr>
          <p:cNvPr id="14" name="矩形 13"/>
          <p:cNvSpPr/>
          <p:nvPr/>
        </p:nvSpPr>
        <p:spPr>
          <a:xfrm>
            <a:off x="8309768" y="4055253"/>
            <a:ext cx="3054265"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添加标题</a:t>
            </a:r>
          </a:p>
        </p:txBody>
      </p:sp>
      <p:sp>
        <p:nvSpPr>
          <p:cNvPr id="15" name="矩形 14"/>
          <p:cNvSpPr/>
          <p:nvPr/>
        </p:nvSpPr>
        <p:spPr>
          <a:xfrm>
            <a:off x="8309768" y="4487892"/>
            <a:ext cx="3054265" cy="1169551"/>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p:txBody>
      </p:sp>
      <p:sp>
        <p:nvSpPr>
          <p:cNvPr id="16" name="矩形 15"/>
          <p:cNvSpPr/>
          <p:nvPr/>
        </p:nvSpPr>
        <p:spPr>
          <a:xfrm>
            <a:off x="5515464" y="3139284"/>
            <a:ext cx="1170010" cy="1200329"/>
          </a:xfrm>
          <a:prstGeom prst="rect">
            <a:avLst/>
          </a:prstGeom>
        </p:spPr>
        <p:txBody>
          <a:bodyPr wrap="square">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添加标题</a:t>
            </a:r>
          </a:p>
        </p:txBody>
      </p:sp>
    </p:spTree>
    <p:extLst>
      <p:ext uri="{BB962C8B-B14F-4D97-AF65-F5344CB8AC3E}">
        <p14:creationId xmlns:p14="http://schemas.microsoft.com/office/powerpoint/2010/main" val="2013838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250" fill="hold"/>
                                        <p:tgtEl>
                                          <p:spTgt spid="16"/>
                                        </p:tgtEl>
                                        <p:attrNameLst>
                                          <p:attrName>ppt_w</p:attrName>
                                        </p:attrNameLst>
                                      </p:cBhvr>
                                      <p:tavLst>
                                        <p:tav tm="0">
                                          <p:val>
                                            <p:fltVal val="0"/>
                                          </p:val>
                                        </p:tav>
                                        <p:tav tm="100000">
                                          <p:val>
                                            <p:strVal val="#ppt_w"/>
                                          </p:val>
                                        </p:tav>
                                      </p:tavLst>
                                    </p:anim>
                                    <p:anim calcmode="lin" valueType="num">
                                      <p:cBhvr>
                                        <p:cTn id="23" dur="250" fill="hold"/>
                                        <p:tgtEl>
                                          <p:spTgt spid="16"/>
                                        </p:tgtEl>
                                        <p:attrNameLst>
                                          <p:attrName>ppt_h</p:attrName>
                                        </p:attrNameLst>
                                      </p:cBhvr>
                                      <p:tavLst>
                                        <p:tav tm="0">
                                          <p:val>
                                            <p:fltVal val="0"/>
                                          </p:val>
                                        </p:tav>
                                        <p:tav tm="100000">
                                          <p:val>
                                            <p:strVal val="#ppt_h"/>
                                          </p:val>
                                        </p:tav>
                                      </p:tavLst>
                                    </p:anim>
                                    <p:animEffect transition="in" filter="fade">
                                      <p:cBhvr>
                                        <p:cTn id="24" dur="250"/>
                                        <p:tgtEl>
                                          <p:spTgt spid="16"/>
                                        </p:tgtEl>
                                      </p:cBhvr>
                                    </p:animEffect>
                                  </p:childTnLst>
                                </p:cTn>
                              </p:par>
                              <p:par>
                                <p:cTn id="25" presetID="6" presetClass="emph" presetSubtype="0" decel="100000" fill="hold" grpId="1" nodeType="withEffect">
                                  <p:stCondLst>
                                    <p:cond delay="200"/>
                                  </p:stCondLst>
                                  <p:childTnLst>
                                    <p:animScale>
                                      <p:cBhvr>
                                        <p:cTn id="26" dur="250" fill="hold"/>
                                        <p:tgtEl>
                                          <p:spTgt spid="16"/>
                                        </p:tgtEl>
                                      </p:cBhvr>
                                      <p:by x="110000" y="110000"/>
                                    </p:animScale>
                                  </p:childTnLst>
                                </p:cTn>
                              </p:par>
                              <p:par>
                                <p:cTn id="27" presetID="6" presetClass="emph" presetSubtype="0" decel="100000" fill="hold" grpId="2" nodeType="withEffect">
                                  <p:stCondLst>
                                    <p:cond delay="400"/>
                                  </p:stCondLst>
                                  <p:childTnLst>
                                    <p:animScale>
                                      <p:cBhvr>
                                        <p:cTn id="28" dur="250" fill="hold"/>
                                        <p:tgtEl>
                                          <p:spTgt spid="16"/>
                                        </p:tgtEl>
                                      </p:cBhvr>
                                      <p:by x="91000" y="91000"/>
                                    </p:animScale>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grpId="0" nodeType="withEffect">
                                  <p:stCondLst>
                                    <p:cond delay="25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par>
                                <p:cTn id="45" presetID="53" presetClass="entr" presetSubtype="16" fill="hold" grpId="0" nodeType="withEffect">
                                  <p:stCondLst>
                                    <p:cond delay="75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childTnLst>
                          </p:cTn>
                        </p:par>
                        <p:par>
                          <p:cTn id="50" fill="hold">
                            <p:stCondLst>
                              <p:cond delay="2900"/>
                            </p:stCondLst>
                            <p:childTnLst>
                              <p:par>
                                <p:cTn id="51" presetID="53" presetClass="entr" presetSubtype="16"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animEffect transition="in" filter="fade">
                                      <p:cBhvr>
                                        <p:cTn id="55" dur="500"/>
                                        <p:tgtEl>
                                          <p:spTgt spid="8"/>
                                        </p:tgtEl>
                                      </p:cBhvr>
                                    </p:animEffect>
                                  </p:childTnLst>
                                </p:cTn>
                              </p:par>
                            </p:childTnLst>
                          </p:cTn>
                        </p:par>
                        <p:par>
                          <p:cTn id="56" fill="hold">
                            <p:stCondLst>
                              <p:cond delay="3400"/>
                            </p:stCondLst>
                            <p:childTnLst>
                              <p:par>
                                <p:cTn id="57" presetID="53" presetClass="entr" presetSubtype="16" fill="hold" grpId="0" nodeType="afterEffect">
                                  <p:stCondLst>
                                    <p:cond delay="0"/>
                                  </p:stCondLst>
                                  <p:iterate type="lt">
                                    <p:tmPct val="10000"/>
                                  </p:iterate>
                                  <p:childTnLst>
                                    <p:set>
                                      <p:cBhvr>
                                        <p:cTn id="58" dur="1" fill="hold">
                                          <p:stCondLst>
                                            <p:cond delay="0"/>
                                          </p:stCondLst>
                                        </p:cTn>
                                        <p:tgtEl>
                                          <p:spTgt spid="9"/>
                                        </p:tgtEl>
                                        <p:attrNameLst>
                                          <p:attrName>style.visibility</p:attrName>
                                        </p:attrNameLst>
                                      </p:cBhvr>
                                      <p:to>
                                        <p:strVal val="visible"/>
                                      </p:to>
                                    </p:set>
                                    <p:anim calcmode="lin" valueType="num">
                                      <p:cBhvr>
                                        <p:cTn id="59" dur="100" fill="hold"/>
                                        <p:tgtEl>
                                          <p:spTgt spid="9"/>
                                        </p:tgtEl>
                                        <p:attrNameLst>
                                          <p:attrName>ppt_w</p:attrName>
                                        </p:attrNameLst>
                                      </p:cBhvr>
                                      <p:tavLst>
                                        <p:tav tm="0">
                                          <p:val>
                                            <p:fltVal val="0"/>
                                          </p:val>
                                        </p:tav>
                                        <p:tav tm="100000">
                                          <p:val>
                                            <p:strVal val="#ppt_w"/>
                                          </p:val>
                                        </p:tav>
                                      </p:tavLst>
                                    </p:anim>
                                    <p:anim calcmode="lin" valueType="num">
                                      <p:cBhvr>
                                        <p:cTn id="60" dur="100" fill="hold"/>
                                        <p:tgtEl>
                                          <p:spTgt spid="9"/>
                                        </p:tgtEl>
                                        <p:attrNameLst>
                                          <p:attrName>ppt_h</p:attrName>
                                        </p:attrNameLst>
                                      </p:cBhvr>
                                      <p:tavLst>
                                        <p:tav tm="0">
                                          <p:val>
                                            <p:fltVal val="0"/>
                                          </p:val>
                                        </p:tav>
                                        <p:tav tm="100000">
                                          <p:val>
                                            <p:strVal val="#ppt_h"/>
                                          </p:val>
                                        </p:tav>
                                      </p:tavLst>
                                    </p:anim>
                                    <p:animEffect transition="in" filter="fade">
                                      <p:cBhvr>
                                        <p:cTn id="61" dur="100"/>
                                        <p:tgtEl>
                                          <p:spTgt spid="9"/>
                                        </p:tgtEl>
                                      </p:cBhvr>
                                    </p:animEffect>
                                  </p:childTnLst>
                                </p:cTn>
                              </p:par>
                            </p:childTnLst>
                          </p:cTn>
                        </p:par>
                        <p:par>
                          <p:cTn id="62" fill="hold">
                            <p:stCondLst>
                              <p:cond delay="4250"/>
                            </p:stCondLst>
                            <p:childTnLst>
                              <p:par>
                                <p:cTn id="63" presetID="53" presetClass="entr" presetSubtype="16"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4750"/>
                            </p:stCondLst>
                            <p:childTnLst>
                              <p:par>
                                <p:cTn id="69" presetID="53" presetClass="entr" presetSubtype="16" fill="hold" grpId="0" nodeType="afterEffect">
                                  <p:stCondLst>
                                    <p:cond delay="0"/>
                                  </p:stCondLst>
                                  <p:iterate type="lt">
                                    <p:tmPct val="10000"/>
                                  </p:iterate>
                                  <p:childTnLst>
                                    <p:set>
                                      <p:cBhvr>
                                        <p:cTn id="70" dur="1" fill="hold">
                                          <p:stCondLst>
                                            <p:cond delay="0"/>
                                          </p:stCondLst>
                                        </p:cTn>
                                        <p:tgtEl>
                                          <p:spTgt spid="13"/>
                                        </p:tgtEl>
                                        <p:attrNameLst>
                                          <p:attrName>style.visibility</p:attrName>
                                        </p:attrNameLst>
                                      </p:cBhvr>
                                      <p:to>
                                        <p:strVal val="visible"/>
                                      </p:to>
                                    </p:set>
                                    <p:anim calcmode="lin" valueType="num">
                                      <p:cBhvr>
                                        <p:cTn id="71" dur="100" fill="hold"/>
                                        <p:tgtEl>
                                          <p:spTgt spid="13"/>
                                        </p:tgtEl>
                                        <p:attrNameLst>
                                          <p:attrName>ppt_w</p:attrName>
                                        </p:attrNameLst>
                                      </p:cBhvr>
                                      <p:tavLst>
                                        <p:tav tm="0">
                                          <p:val>
                                            <p:fltVal val="0"/>
                                          </p:val>
                                        </p:tav>
                                        <p:tav tm="100000">
                                          <p:val>
                                            <p:strVal val="#ppt_w"/>
                                          </p:val>
                                        </p:tav>
                                      </p:tavLst>
                                    </p:anim>
                                    <p:anim calcmode="lin" valueType="num">
                                      <p:cBhvr>
                                        <p:cTn id="72" dur="100" fill="hold"/>
                                        <p:tgtEl>
                                          <p:spTgt spid="13"/>
                                        </p:tgtEl>
                                        <p:attrNameLst>
                                          <p:attrName>ppt_h</p:attrName>
                                        </p:attrNameLst>
                                      </p:cBhvr>
                                      <p:tavLst>
                                        <p:tav tm="0">
                                          <p:val>
                                            <p:fltVal val="0"/>
                                          </p:val>
                                        </p:tav>
                                        <p:tav tm="100000">
                                          <p:val>
                                            <p:strVal val="#ppt_h"/>
                                          </p:val>
                                        </p:tav>
                                      </p:tavLst>
                                    </p:anim>
                                    <p:animEffect transition="in" filter="fade">
                                      <p:cBhvr>
                                        <p:cTn id="73" dur="100"/>
                                        <p:tgtEl>
                                          <p:spTgt spid="13"/>
                                        </p:tgtEl>
                                      </p:cBhvr>
                                    </p:animEffect>
                                  </p:childTnLst>
                                </p:cTn>
                              </p:par>
                            </p:childTnLst>
                          </p:cTn>
                        </p:par>
                        <p:par>
                          <p:cTn id="74" fill="hold">
                            <p:stCondLst>
                              <p:cond delay="5600"/>
                            </p:stCondLst>
                            <p:childTnLst>
                              <p:par>
                                <p:cTn id="75" presetID="53" presetClass="entr" presetSubtype="16"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p:cTn id="77" dur="500" fill="hold"/>
                                        <p:tgtEl>
                                          <p:spTgt spid="10"/>
                                        </p:tgtEl>
                                        <p:attrNameLst>
                                          <p:attrName>ppt_w</p:attrName>
                                        </p:attrNameLst>
                                      </p:cBhvr>
                                      <p:tavLst>
                                        <p:tav tm="0">
                                          <p:val>
                                            <p:fltVal val="0"/>
                                          </p:val>
                                        </p:tav>
                                        <p:tav tm="100000">
                                          <p:val>
                                            <p:strVal val="#ppt_w"/>
                                          </p:val>
                                        </p:tav>
                                      </p:tavLst>
                                    </p:anim>
                                    <p:anim calcmode="lin" valueType="num">
                                      <p:cBhvr>
                                        <p:cTn id="78" dur="500" fill="hold"/>
                                        <p:tgtEl>
                                          <p:spTgt spid="10"/>
                                        </p:tgtEl>
                                        <p:attrNameLst>
                                          <p:attrName>ppt_h</p:attrName>
                                        </p:attrNameLst>
                                      </p:cBhvr>
                                      <p:tavLst>
                                        <p:tav tm="0">
                                          <p:val>
                                            <p:fltVal val="0"/>
                                          </p:val>
                                        </p:tav>
                                        <p:tav tm="100000">
                                          <p:val>
                                            <p:strVal val="#ppt_h"/>
                                          </p:val>
                                        </p:tav>
                                      </p:tavLst>
                                    </p:anim>
                                    <p:animEffect transition="in" filter="fade">
                                      <p:cBhvr>
                                        <p:cTn id="79" dur="500"/>
                                        <p:tgtEl>
                                          <p:spTgt spid="10"/>
                                        </p:tgtEl>
                                      </p:cBhvr>
                                    </p:animEffect>
                                  </p:childTnLst>
                                </p:cTn>
                              </p:par>
                            </p:childTnLst>
                          </p:cTn>
                        </p:par>
                        <p:par>
                          <p:cTn id="80" fill="hold">
                            <p:stCondLst>
                              <p:cond delay="6100"/>
                            </p:stCondLst>
                            <p:childTnLst>
                              <p:par>
                                <p:cTn id="81" presetID="53" presetClass="entr" presetSubtype="16" fill="hold" grpId="0" nodeType="afterEffect">
                                  <p:stCondLst>
                                    <p:cond delay="0"/>
                                  </p:stCondLst>
                                  <p:iterate type="lt">
                                    <p:tmPct val="10000"/>
                                  </p:iterate>
                                  <p:childTnLst>
                                    <p:set>
                                      <p:cBhvr>
                                        <p:cTn id="82" dur="1" fill="hold">
                                          <p:stCondLst>
                                            <p:cond delay="0"/>
                                          </p:stCondLst>
                                        </p:cTn>
                                        <p:tgtEl>
                                          <p:spTgt spid="11"/>
                                        </p:tgtEl>
                                        <p:attrNameLst>
                                          <p:attrName>style.visibility</p:attrName>
                                        </p:attrNameLst>
                                      </p:cBhvr>
                                      <p:to>
                                        <p:strVal val="visible"/>
                                      </p:to>
                                    </p:set>
                                    <p:anim calcmode="lin" valueType="num">
                                      <p:cBhvr>
                                        <p:cTn id="83" dur="100" fill="hold"/>
                                        <p:tgtEl>
                                          <p:spTgt spid="11"/>
                                        </p:tgtEl>
                                        <p:attrNameLst>
                                          <p:attrName>ppt_w</p:attrName>
                                        </p:attrNameLst>
                                      </p:cBhvr>
                                      <p:tavLst>
                                        <p:tav tm="0">
                                          <p:val>
                                            <p:fltVal val="0"/>
                                          </p:val>
                                        </p:tav>
                                        <p:tav tm="100000">
                                          <p:val>
                                            <p:strVal val="#ppt_w"/>
                                          </p:val>
                                        </p:tav>
                                      </p:tavLst>
                                    </p:anim>
                                    <p:anim calcmode="lin" valueType="num">
                                      <p:cBhvr>
                                        <p:cTn id="84" dur="100" fill="hold"/>
                                        <p:tgtEl>
                                          <p:spTgt spid="11"/>
                                        </p:tgtEl>
                                        <p:attrNameLst>
                                          <p:attrName>ppt_h</p:attrName>
                                        </p:attrNameLst>
                                      </p:cBhvr>
                                      <p:tavLst>
                                        <p:tav tm="0">
                                          <p:val>
                                            <p:fltVal val="0"/>
                                          </p:val>
                                        </p:tav>
                                        <p:tav tm="100000">
                                          <p:val>
                                            <p:strVal val="#ppt_h"/>
                                          </p:val>
                                        </p:tav>
                                      </p:tavLst>
                                    </p:anim>
                                    <p:animEffect transition="in" filter="fade">
                                      <p:cBhvr>
                                        <p:cTn id="85" dur="100"/>
                                        <p:tgtEl>
                                          <p:spTgt spid="11"/>
                                        </p:tgtEl>
                                      </p:cBhvr>
                                    </p:animEffect>
                                  </p:childTnLst>
                                </p:cTn>
                              </p:par>
                            </p:childTnLst>
                          </p:cTn>
                        </p:par>
                        <p:par>
                          <p:cTn id="86" fill="hold">
                            <p:stCondLst>
                              <p:cond delay="6950"/>
                            </p:stCondLst>
                            <p:childTnLst>
                              <p:par>
                                <p:cTn id="87" presetID="53" presetClass="entr" presetSubtype="16" fill="hold" grpId="0" nodeType="afterEffect">
                                  <p:stCondLst>
                                    <p:cond delay="0"/>
                                  </p:stCondLst>
                                  <p:childTnLst>
                                    <p:set>
                                      <p:cBhvr>
                                        <p:cTn id="88" dur="1" fill="hold">
                                          <p:stCondLst>
                                            <p:cond delay="0"/>
                                          </p:stCondLst>
                                        </p:cTn>
                                        <p:tgtEl>
                                          <p:spTgt spid="14"/>
                                        </p:tgtEl>
                                        <p:attrNameLst>
                                          <p:attrName>style.visibility</p:attrName>
                                        </p:attrNameLst>
                                      </p:cBhvr>
                                      <p:to>
                                        <p:strVal val="visible"/>
                                      </p:to>
                                    </p:set>
                                    <p:anim calcmode="lin" valueType="num">
                                      <p:cBhvr>
                                        <p:cTn id="89" dur="500" fill="hold"/>
                                        <p:tgtEl>
                                          <p:spTgt spid="14"/>
                                        </p:tgtEl>
                                        <p:attrNameLst>
                                          <p:attrName>ppt_w</p:attrName>
                                        </p:attrNameLst>
                                      </p:cBhvr>
                                      <p:tavLst>
                                        <p:tav tm="0">
                                          <p:val>
                                            <p:fltVal val="0"/>
                                          </p:val>
                                        </p:tav>
                                        <p:tav tm="100000">
                                          <p:val>
                                            <p:strVal val="#ppt_w"/>
                                          </p:val>
                                        </p:tav>
                                      </p:tavLst>
                                    </p:anim>
                                    <p:anim calcmode="lin" valueType="num">
                                      <p:cBhvr>
                                        <p:cTn id="90" dur="500" fill="hold"/>
                                        <p:tgtEl>
                                          <p:spTgt spid="14"/>
                                        </p:tgtEl>
                                        <p:attrNameLst>
                                          <p:attrName>ppt_h</p:attrName>
                                        </p:attrNameLst>
                                      </p:cBhvr>
                                      <p:tavLst>
                                        <p:tav tm="0">
                                          <p:val>
                                            <p:fltVal val="0"/>
                                          </p:val>
                                        </p:tav>
                                        <p:tav tm="100000">
                                          <p:val>
                                            <p:strVal val="#ppt_h"/>
                                          </p:val>
                                        </p:tav>
                                      </p:tavLst>
                                    </p:anim>
                                    <p:animEffect transition="in" filter="fade">
                                      <p:cBhvr>
                                        <p:cTn id="91" dur="500"/>
                                        <p:tgtEl>
                                          <p:spTgt spid="14"/>
                                        </p:tgtEl>
                                      </p:cBhvr>
                                    </p:animEffect>
                                  </p:childTnLst>
                                </p:cTn>
                              </p:par>
                            </p:childTnLst>
                          </p:cTn>
                        </p:par>
                        <p:par>
                          <p:cTn id="92" fill="hold">
                            <p:stCondLst>
                              <p:cond delay="7450"/>
                            </p:stCondLst>
                            <p:childTnLst>
                              <p:par>
                                <p:cTn id="93" presetID="53" presetClass="entr" presetSubtype="16" fill="hold" grpId="0" nodeType="afterEffect">
                                  <p:stCondLst>
                                    <p:cond delay="0"/>
                                  </p:stCondLst>
                                  <p:iterate type="lt">
                                    <p:tmPct val="10000"/>
                                  </p:iterate>
                                  <p:childTnLst>
                                    <p:set>
                                      <p:cBhvr>
                                        <p:cTn id="94" dur="1" fill="hold">
                                          <p:stCondLst>
                                            <p:cond delay="0"/>
                                          </p:stCondLst>
                                        </p:cTn>
                                        <p:tgtEl>
                                          <p:spTgt spid="15"/>
                                        </p:tgtEl>
                                        <p:attrNameLst>
                                          <p:attrName>style.visibility</p:attrName>
                                        </p:attrNameLst>
                                      </p:cBhvr>
                                      <p:to>
                                        <p:strVal val="visible"/>
                                      </p:to>
                                    </p:set>
                                    <p:anim calcmode="lin" valueType="num">
                                      <p:cBhvr>
                                        <p:cTn id="95" dur="100" fill="hold"/>
                                        <p:tgtEl>
                                          <p:spTgt spid="15"/>
                                        </p:tgtEl>
                                        <p:attrNameLst>
                                          <p:attrName>ppt_w</p:attrName>
                                        </p:attrNameLst>
                                      </p:cBhvr>
                                      <p:tavLst>
                                        <p:tav tm="0">
                                          <p:val>
                                            <p:fltVal val="0"/>
                                          </p:val>
                                        </p:tav>
                                        <p:tav tm="100000">
                                          <p:val>
                                            <p:strVal val="#ppt_w"/>
                                          </p:val>
                                        </p:tav>
                                      </p:tavLst>
                                    </p:anim>
                                    <p:anim calcmode="lin" valueType="num">
                                      <p:cBhvr>
                                        <p:cTn id="96" dur="100" fill="hold"/>
                                        <p:tgtEl>
                                          <p:spTgt spid="15"/>
                                        </p:tgtEl>
                                        <p:attrNameLst>
                                          <p:attrName>ppt_h</p:attrName>
                                        </p:attrNameLst>
                                      </p:cBhvr>
                                      <p:tavLst>
                                        <p:tav tm="0">
                                          <p:val>
                                            <p:fltVal val="0"/>
                                          </p:val>
                                        </p:tav>
                                        <p:tav tm="100000">
                                          <p:val>
                                            <p:strVal val="#ppt_h"/>
                                          </p:val>
                                        </p:tav>
                                      </p:tavLst>
                                    </p:anim>
                                    <p:animEffect transition="in" filter="fade">
                                      <p:cBhvr>
                                        <p:cTn id="97" dur="1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5" grpId="0" animBg="1"/>
      <p:bldP spid="6" grpId="0" animBg="1"/>
      <p:bldP spid="7" grpId="0" animBg="1"/>
      <p:bldP spid="8" grpId="0"/>
      <p:bldP spid="9" grpId="0"/>
      <p:bldP spid="10" grpId="0"/>
      <p:bldP spid="11" grpId="0"/>
      <p:bldP spid="12" grpId="0"/>
      <p:bldP spid="13" grpId="0"/>
      <p:bldP spid="14" grpId="0"/>
      <p:bldP spid="15" grpId="0"/>
      <p:bldP spid="16" grpId="0"/>
      <p:bldP spid="16" grpId="1"/>
      <p:bldP spid="16" grpId="2"/>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6" name="圆角矩形 35"/>
          <p:cNvSpPr/>
          <p:nvPr/>
        </p:nvSpPr>
        <p:spPr>
          <a:xfrm>
            <a:off x="6304143" y="1580456"/>
            <a:ext cx="4627213" cy="570766"/>
          </a:xfrm>
          <a:prstGeom prst="roundRect">
            <a:avLst>
              <a:gd name="adj" fmla="val 50000"/>
            </a:avLst>
          </a:prstGeom>
          <a:solidFill>
            <a:schemeClr val="accent1"/>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6304143" y="2271981"/>
            <a:ext cx="4627213" cy="570766"/>
          </a:xfrm>
          <a:prstGeom prst="roundRect">
            <a:avLst>
              <a:gd name="adj" fmla="val 50000"/>
            </a:avLst>
          </a:prstGeom>
          <a:solidFill>
            <a:schemeClr val="accent2"/>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6304143" y="2963506"/>
            <a:ext cx="4627213" cy="570766"/>
          </a:xfrm>
          <a:prstGeom prst="roundRect">
            <a:avLst>
              <a:gd name="adj" fmla="val 50000"/>
            </a:avLst>
          </a:prstGeom>
          <a:solidFill>
            <a:schemeClr val="accent3"/>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6304143" y="3655030"/>
            <a:ext cx="4627213" cy="570766"/>
          </a:xfrm>
          <a:prstGeom prst="roundRect">
            <a:avLst>
              <a:gd name="adj" fmla="val 50000"/>
            </a:avLst>
          </a:prstGeom>
          <a:solidFill>
            <a:schemeClr val="accent4"/>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6304143" y="4346554"/>
            <a:ext cx="4627213" cy="570766"/>
          </a:xfrm>
          <a:prstGeom prst="roundRect">
            <a:avLst>
              <a:gd name="adj" fmla="val 50000"/>
            </a:avLst>
          </a:prstGeom>
          <a:solidFill>
            <a:schemeClr val="accent1"/>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6571505" y="1619618"/>
            <a:ext cx="4092488" cy="492443"/>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PART 01   </a:t>
            </a:r>
            <a:r>
              <a:rPr lang="zh-CN" altLang="en-US" sz="26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年度工作概述</a:t>
            </a:r>
          </a:p>
        </p:txBody>
      </p:sp>
      <p:sp>
        <p:nvSpPr>
          <p:cNvPr id="43" name="文本框 42"/>
          <p:cNvSpPr txBox="1"/>
          <p:nvPr/>
        </p:nvSpPr>
        <p:spPr>
          <a:xfrm>
            <a:off x="6571505" y="2311143"/>
            <a:ext cx="4092488" cy="492443"/>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PART 02   </a:t>
            </a:r>
            <a:r>
              <a:rPr lang="zh-CN" altLang="en-US" sz="26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工作完成情况</a:t>
            </a:r>
          </a:p>
        </p:txBody>
      </p:sp>
      <p:sp>
        <p:nvSpPr>
          <p:cNvPr id="44" name="文本框 43"/>
          <p:cNvSpPr txBox="1"/>
          <p:nvPr/>
        </p:nvSpPr>
        <p:spPr>
          <a:xfrm>
            <a:off x="6571505" y="3002668"/>
            <a:ext cx="4092488" cy="492443"/>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PART 03   </a:t>
            </a:r>
            <a:r>
              <a:rPr lang="zh-CN" altLang="en-US" sz="26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项目成果展示</a:t>
            </a:r>
          </a:p>
        </p:txBody>
      </p:sp>
      <p:sp>
        <p:nvSpPr>
          <p:cNvPr id="45" name="文本框 44"/>
          <p:cNvSpPr txBox="1"/>
          <p:nvPr/>
        </p:nvSpPr>
        <p:spPr>
          <a:xfrm>
            <a:off x="6571505" y="3694192"/>
            <a:ext cx="4092488" cy="492443"/>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PART 04   </a:t>
            </a:r>
            <a:r>
              <a:rPr lang="zh-CN" altLang="en-US" sz="26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工作不足之处</a:t>
            </a:r>
          </a:p>
        </p:txBody>
      </p:sp>
      <p:sp>
        <p:nvSpPr>
          <p:cNvPr id="46" name="文本框 45"/>
          <p:cNvSpPr txBox="1"/>
          <p:nvPr/>
        </p:nvSpPr>
        <p:spPr>
          <a:xfrm>
            <a:off x="6571505" y="4385716"/>
            <a:ext cx="4092488" cy="492443"/>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PART 05   </a:t>
            </a:r>
            <a:r>
              <a:rPr lang="zh-CN" altLang="en-US" sz="26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明年工作计划</a:t>
            </a:r>
          </a:p>
        </p:txBody>
      </p:sp>
      <p:sp>
        <p:nvSpPr>
          <p:cNvPr id="21" name="椭圆 20"/>
          <p:cNvSpPr/>
          <p:nvPr/>
        </p:nvSpPr>
        <p:spPr>
          <a:xfrm>
            <a:off x="4317674" y="4175369"/>
            <a:ext cx="677952" cy="677952"/>
          </a:xfrm>
          <a:prstGeom prst="ellipse">
            <a:avLst/>
          </a:prstGeom>
          <a:gradFill flip="none" rotWithShape="1">
            <a:gsLst>
              <a:gs pos="0">
                <a:schemeClr val="accent1"/>
              </a:gs>
              <a:gs pos="100000">
                <a:schemeClr val="accent1">
                  <a:lumMod val="50000"/>
                </a:schemeClr>
              </a:gs>
            </a:gsLst>
            <a:lin ang="13500000" scaled="1"/>
            <a:tileRect/>
          </a:gradFill>
          <a:ln w="25400">
            <a:gradFill flip="none" rotWithShape="1">
              <a:gsLst>
                <a:gs pos="0">
                  <a:schemeClr val="accent1"/>
                </a:gs>
                <a:gs pos="100000">
                  <a:schemeClr val="accent1">
                    <a:lumMod val="50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22" name="椭圆 21"/>
          <p:cNvSpPr/>
          <p:nvPr/>
        </p:nvSpPr>
        <p:spPr>
          <a:xfrm>
            <a:off x="1696123" y="1420897"/>
            <a:ext cx="829826" cy="829826"/>
          </a:xfrm>
          <a:prstGeom prst="ellipse">
            <a:avLst/>
          </a:prstGeom>
          <a:gradFill flip="none" rotWithShape="1">
            <a:gsLst>
              <a:gs pos="0">
                <a:schemeClr val="accent2"/>
              </a:gs>
              <a:gs pos="100000">
                <a:schemeClr val="accent2">
                  <a:lumMod val="50000"/>
                </a:schemeClr>
              </a:gs>
            </a:gsLst>
            <a:lin ang="13500000" scaled="1"/>
            <a:tileRect/>
          </a:gradFill>
          <a:ln w="25400">
            <a:gradFill flip="none" rotWithShape="1">
              <a:gsLst>
                <a:gs pos="0">
                  <a:schemeClr val="accent2"/>
                </a:gs>
                <a:gs pos="100000">
                  <a:schemeClr val="accent2">
                    <a:lumMod val="50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23" name="椭圆 22"/>
          <p:cNvSpPr/>
          <p:nvPr/>
        </p:nvSpPr>
        <p:spPr>
          <a:xfrm>
            <a:off x="1124487" y="3269986"/>
            <a:ext cx="770088" cy="770088"/>
          </a:xfrm>
          <a:prstGeom prst="ellipse">
            <a:avLst/>
          </a:prstGeom>
          <a:gradFill flip="none" rotWithShape="1">
            <a:gsLst>
              <a:gs pos="0">
                <a:schemeClr val="accent3"/>
              </a:gs>
              <a:gs pos="100000">
                <a:schemeClr val="accent3">
                  <a:lumMod val="50000"/>
                </a:schemeClr>
              </a:gs>
            </a:gsLst>
            <a:lin ang="13500000" scaled="1"/>
            <a:tileRect/>
          </a:gradFill>
          <a:ln w="25400">
            <a:gradFill flip="none" rotWithShape="1">
              <a:gsLst>
                <a:gs pos="0">
                  <a:schemeClr val="accent3"/>
                </a:gs>
                <a:gs pos="100000">
                  <a:schemeClr val="accent3">
                    <a:lumMod val="50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24" name="椭圆 23"/>
          <p:cNvSpPr/>
          <p:nvPr/>
        </p:nvSpPr>
        <p:spPr>
          <a:xfrm>
            <a:off x="3894654" y="1349436"/>
            <a:ext cx="729411" cy="729411"/>
          </a:xfrm>
          <a:prstGeom prst="ellipse">
            <a:avLst/>
          </a:prstGeom>
          <a:gradFill flip="none" rotWithShape="1">
            <a:gsLst>
              <a:gs pos="0">
                <a:schemeClr val="accent4"/>
              </a:gs>
              <a:gs pos="100000">
                <a:schemeClr val="accent4">
                  <a:lumMod val="50000"/>
                </a:schemeClr>
              </a:gs>
            </a:gsLst>
            <a:lin ang="13500000" scaled="1"/>
            <a:tileRect/>
          </a:gradFill>
          <a:ln w="25400">
            <a:gradFill flip="none" rotWithShape="1">
              <a:gsLst>
                <a:gs pos="0">
                  <a:schemeClr val="accent4"/>
                </a:gs>
                <a:gs pos="100000">
                  <a:schemeClr val="accent4">
                    <a:lumMod val="50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26" name="椭圆 25"/>
          <p:cNvSpPr/>
          <p:nvPr/>
        </p:nvSpPr>
        <p:spPr>
          <a:xfrm>
            <a:off x="2421413" y="3796766"/>
            <a:ext cx="1120554" cy="1120554"/>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27" name="椭圆 26"/>
          <p:cNvSpPr/>
          <p:nvPr/>
        </p:nvSpPr>
        <p:spPr>
          <a:xfrm>
            <a:off x="4763940" y="3110319"/>
            <a:ext cx="822601" cy="822601"/>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28" name="椭圆 27"/>
          <p:cNvSpPr/>
          <p:nvPr/>
        </p:nvSpPr>
        <p:spPr>
          <a:xfrm>
            <a:off x="2394749" y="1683475"/>
            <a:ext cx="2568292" cy="2568292"/>
          </a:xfrm>
          <a:prstGeom prst="ellipse">
            <a:avLst/>
          </a:prstGeom>
          <a:gradFill flip="none" rotWithShape="1">
            <a:gsLst>
              <a:gs pos="0">
                <a:schemeClr val="bg1"/>
              </a:gs>
              <a:gs pos="100000">
                <a:schemeClr val="bg1">
                  <a:lumMod val="75000"/>
                </a:schemeClr>
              </a:gs>
            </a:gsLst>
            <a:lin ang="13500000" scaled="1"/>
            <a:tileRect/>
          </a:gradFill>
          <a:ln w="38100">
            <a:gradFill flip="none" rotWithShape="1">
              <a:gsLst>
                <a:gs pos="0">
                  <a:schemeClr val="bg1">
                    <a:lumMod val="100000"/>
                  </a:schemeClr>
                </a:gs>
                <a:gs pos="100000">
                  <a:schemeClr val="bg1">
                    <a:lumMod val="85000"/>
                  </a:schemeClr>
                </a:gs>
              </a:gsLst>
              <a:lin ang="2700000" scaled="1"/>
              <a:tileRect/>
            </a:gradFill>
          </a:ln>
          <a:effectLst>
            <a:outerShdw blurRad="254000" dist="203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29" name="文本框 28"/>
          <p:cNvSpPr txBox="1"/>
          <p:nvPr/>
        </p:nvSpPr>
        <p:spPr>
          <a:xfrm>
            <a:off x="2817121" y="2204872"/>
            <a:ext cx="1723549" cy="1015663"/>
          </a:xfrm>
          <a:prstGeom prst="rect">
            <a:avLst/>
          </a:prstGeom>
          <a:noFill/>
          <a:effectLst/>
        </p:spPr>
        <p:txBody>
          <a:bodyPr wrap="none" rtlCol="0">
            <a:spAutoFit/>
          </a:bodyPr>
          <a:lstStyle/>
          <a:p>
            <a:pPr algn="ctr"/>
            <a:r>
              <a:rPr lang="zh-CN" altLang="en-US" sz="6000" b="1" dirty="0">
                <a:solidFill>
                  <a:schemeClr val="accent1"/>
                </a:solidFill>
                <a:latin typeface="微软雅黑" panose="020B0503020204020204" pitchFamily="34" charset="-122"/>
                <a:ea typeface="微软雅黑" panose="020B0503020204020204" pitchFamily="34" charset="-122"/>
              </a:rPr>
              <a:t>目录</a:t>
            </a:r>
          </a:p>
        </p:txBody>
      </p:sp>
      <p:sp>
        <p:nvSpPr>
          <p:cNvPr id="30" name="文本框 29"/>
          <p:cNvSpPr txBox="1"/>
          <p:nvPr/>
        </p:nvSpPr>
        <p:spPr>
          <a:xfrm>
            <a:off x="2505536" y="3232184"/>
            <a:ext cx="2346719" cy="523220"/>
          </a:xfrm>
          <a:prstGeom prst="rect">
            <a:avLst/>
          </a:prstGeom>
          <a:noFill/>
        </p:spPr>
        <p:txBody>
          <a:bodyPr wrap="square" rtlCol="0">
            <a:spAutoFit/>
          </a:bodyPr>
          <a:lstStyle/>
          <a:p>
            <a:pPr algn="ctr"/>
            <a:r>
              <a:rPr lang="en-US" altLang="zh-CN" sz="2800"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CONTENTS</a:t>
            </a:r>
          </a:p>
        </p:txBody>
      </p:sp>
    </p:spTree>
    <p:extLst>
      <p:ext uri="{BB962C8B-B14F-4D97-AF65-F5344CB8AC3E}">
        <p14:creationId xmlns:p14="http://schemas.microsoft.com/office/powerpoint/2010/main" val="3795218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250" fill="hold"/>
                                        <p:tgtEl>
                                          <p:spTgt spid="28"/>
                                        </p:tgtEl>
                                        <p:attrNameLst>
                                          <p:attrName>ppt_w</p:attrName>
                                        </p:attrNameLst>
                                      </p:cBhvr>
                                      <p:tavLst>
                                        <p:tav tm="0">
                                          <p:val>
                                            <p:fltVal val="0"/>
                                          </p:val>
                                        </p:tav>
                                        <p:tav tm="100000">
                                          <p:val>
                                            <p:strVal val="#ppt_w"/>
                                          </p:val>
                                        </p:tav>
                                      </p:tavLst>
                                    </p:anim>
                                    <p:anim calcmode="lin" valueType="num">
                                      <p:cBhvr>
                                        <p:cTn id="8" dur="250" fill="hold"/>
                                        <p:tgtEl>
                                          <p:spTgt spid="28"/>
                                        </p:tgtEl>
                                        <p:attrNameLst>
                                          <p:attrName>ppt_h</p:attrName>
                                        </p:attrNameLst>
                                      </p:cBhvr>
                                      <p:tavLst>
                                        <p:tav tm="0">
                                          <p:val>
                                            <p:fltVal val="0"/>
                                          </p:val>
                                        </p:tav>
                                        <p:tav tm="100000">
                                          <p:val>
                                            <p:strVal val="#ppt_h"/>
                                          </p:val>
                                        </p:tav>
                                      </p:tavLst>
                                    </p:anim>
                                    <p:animEffect transition="in" filter="fade">
                                      <p:cBhvr>
                                        <p:cTn id="9" dur="250"/>
                                        <p:tgtEl>
                                          <p:spTgt spid="28"/>
                                        </p:tgtEl>
                                      </p:cBhvr>
                                    </p:animEffect>
                                  </p:childTnLst>
                                </p:cTn>
                              </p:par>
                              <p:par>
                                <p:cTn id="10" presetID="6" presetClass="emph" presetSubtype="0" decel="100000" fill="hold" grpId="1" nodeType="withEffect">
                                  <p:stCondLst>
                                    <p:cond delay="200"/>
                                  </p:stCondLst>
                                  <p:childTnLst>
                                    <p:animScale>
                                      <p:cBhvr>
                                        <p:cTn id="11" dur="250" fill="hold"/>
                                        <p:tgtEl>
                                          <p:spTgt spid="28"/>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28"/>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9"/>
                                        </p:tgtEl>
                                        <p:attrNameLst>
                                          <p:attrName>style.visibility</p:attrName>
                                        </p:attrNameLst>
                                      </p:cBhvr>
                                      <p:to>
                                        <p:strVal val="visible"/>
                                      </p:to>
                                    </p:set>
                                    <p:anim calcmode="lin" valueType="num">
                                      <p:cBhvr>
                                        <p:cTn id="16" dur="250" fill="hold"/>
                                        <p:tgtEl>
                                          <p:spTgt spid="29"/>
                                        </p:tgtEl>
                                        <p:attrNameLst>
                                          <p:attrName>ppt_w</p:attrName>
                                        </p:attrNameLst>
                                      </p:cBhvr>
                                      <p:tavLst>
                                        <p:tav tm="0">
                                          <p:val>
                                            <p:fltVal val="0"/>
                                          </p:val>
                                        </p:tav>
                                        <p:tav tm="100000">
                                          <p:val>
                                            <p:strVal val="#ppt_w"/>
                                          </p:val>
                                        </p:tav>
                                      </p:tavLst>
                                    </p:anim>
                                    <p:anim calcmode="lin" valueType="num">
                                      <p:cBhvr>
                                        <p:cTn id="17" dur="250" fill="hold"/>
                                        <p:tgtEl>
                                          <p:spTgt spid="29"/>
                                        </p:tgtEl>
                                        <p:attrNameLst>
                                          <p:attrName>ppt_h</p:attrName>
                                        </p:attrNameLst>
                                      </p:cBhvr>
                                      <p:tavLst>
                                        <p:tav tm="0">
                                          <p:val>
                                            <p:fltVal val="0"/>
                                          </p:val>
                                        </p:tav>
                                        <p:tav tm="100000">
                                          <p:val>
                                            <p:strVal val="#ppt_h"/>
                                          </p:val>
                                        </p:tav>
                                      </p:tavLst>
                                    </p:anim>
                                    <p:animEffect transition="in" filter="fade">
                                      <p:cBhvr>
                                        <p:cTn id="18" dur="250"/>
                                        <p:tgtEl>
                                          <p:spTgt spid="29"/>
                                        </p:tgtEl>
                                      </p:cBhvr>
                                    </p:animEffect>
                                  </p:childTnLst>
                                </p:cTn>
                              </p:par>
                              <p:par>
                                <p:cTn id="19" presetID="6" presetClass="emph" presetSubtype="0" decel="100000" fill="hold" grpId="1" nodeType="withEffect">
                                  <p:stCondLst>
                                    <p:cond delay="600"/>
                                  </p:stCondLst>
                                  <p:childTnLst>
                                    <p:animScale>
                                      <p:cBhvr>
                                        <p:cTn id="20" dur="250" fill="hold"/>
                                        <p:tgtEl>
                                          <p:spTgt spid="29"/>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9"/>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30"/>
                                        </p:tgtEl>
                                        <p:attrNameLst>
                                          <p:attrName>style.visibility</p:attrName>
                                        </p:attrNameLst>
                                      </p:cBhvr>
                                      <p:to>
                                        <p:strVal val="visible"/>
                                      </p:to>
                                    </p:set>
                                    <p:anim calcmode="lin" valueType="num">
                                      <p:cBhvr>
                                        <p:cTn id="25" dur="250" fill="hold"/>
                                        <p:tgtEl>
                                          <p:spTgt spid="30"/>
                                        </p:tgtEl>
                                        <p:attrNameLst>
                                          <p:attrName>ppt_w</p:attrName>
                                        </p:attrNameLst>
                                      </p:cBhvr>
                                      <p:tavLst>
                                        <p:tav tm="0">
                                          <p:val>
                                            <p:fltVal val="0"/>
                                          </p:val>
                                        </p:tav>
                                        <p:tav tm="100000">
                                          <p:val>
                                            <p:strVal val="#ppt_w"/>
                                          </p:val>
                                        </p:tav>
                                      </p:tavLst>
                                    </p:anim>
                                    <p:anim calcmode="lin" valueType="num">
                                      <p:cBhvr>
                                        <p:cTn id="26" dur="250" fill="hold"/>
                                        <p:tgtEl>
                                          <p:spTgt spid="30"/>
                                        </p:tgtEl>
                                        <p:attrNameLst>
                                          <p:attrName>ppt_h</p:attrName>
                                        </p:attrNameLst>
                                      </p:cBhvr>
                                      <p:tavLst>
                                        <p:tav tm="0">
                                          <p:val>
                                            <p:fltVal val="0"/>
                                          </p:val>
                                        </p:tav>
                                        <p:tav tm="100000">
                                          <p:val>
                                            <p:strVal val="#ppt_h"/>
                                          </p:val>
                                        </p:tav>
                                      </p:tavLst>
                                    </p:anim>
                                    <p:animEffect transition="in" filter="fade">
                                      <p:cBhvr>
                                        <p:cTn id="27" dur="250"/>
                                        <p:tgtEl>
                                          <p:spTgt spid="30"/>
                                        </p:tgtEl>
                                      </p:cBhvr>
                                    </p:animEffect>
                                  </p:childTnLst>
                                </p:cTn>
                              </p:par>
                              <p:par>
                                <p:cTn id="28" presetID="6" presetClass="emph" presetSubtype="0" decel="100000" fill="hold" grpId="1" nodeType="withEffect">
                                  <p:stCondLst>
                                    <p:cond delay="800"/>
                                  </p:stCondLst>
                                  <p:childTnLst>
                                    <p:animScale>
                                      <p:cBhvr>
                                        <p:cTn id="29" dur="250" fill="hold"/>
                                        <p:tgtEl>
                                          <p:spTgt spid="30"/>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30"/>
                                        </p:tgtEl>
                                      </p:cBhvr>
                                      <p:by x="83000" y="83000"/>
                                    </p:animScale>
                                  </p:childTnLst>
                                </p:cTn>
                              </p:par>
                            </p:childTnLst>
                          </p:cTn>
                        </p:par>
                        <p:par>
                          <p:cTn id="32" fill="hold">
                            <p:stCondLst>
                              <p:cond delay="1250"/>
                            </p:stCondLst>
                            <p:childTnLst>
                              <p:par>
                                <p:cTn id="33" presetID="53" presetClass="entr" presetSubtype="16" fill="hold" grpId="0" nodeType="afterEffect">
                                  <p:stCondLst>
                                    <p:cond delay="20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par>
                                <p:cTn id="43" presetID="53" presetClass="entr" presetSubtype="16" fill="hold" grpId="0" nodeType="withEffect">
                                  <p:stCondLst>
                                    <p:cond delay="40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fltVal val="0"/>
                                          </p:val>
                                        </p:tav>
                                        <p:tav tm="100000">
                                          <p:val>
                                            <p:strVal val="#ppt_w"/>
                                          </p:val>
                                        </p:tav>
                                      </p:tavLst>
                                    </p:anim>
                                    <p:anim calcmode="lin" valueType="num">
                                      <p:cBhvr>
                                        <p:cTn id="46" dur="500" fill="hold"/>
                                        <p:tgtEl>
                                          <p:spTgt spid="26"/>
                                        </p:tgtEl>
                                        <p:attrNameLst>
                                          <p:attrName>ppt_h</p:attrName>
                                        </p:attrNameLst>
                                      </p:cBhvr>
                                      <p:tavLst>
                                        <p:tav tm="0">
                                          <p:val>
                                            <p:fltVal val="0"/>
                                          </p:val>
                                        </p:tav>
                                        <p:tav tm="100000">
                                          <p:val>
                                            <p:strVal val="#ppt_h"/>
                                          </p:val>
                                        </p:tav>
                                      </p:tavLst>
                                    </p:anim>
                                    <p:animEffect transition="in" filter="fade">
                                      <p:cBhvr>
                                        <p:cTn id="47" dur="500"/>
                                        <p:tgtEl>
                                          <p:spTgt spid="26"/>
                                        </p:tgtEl>
                                      </p:cBhvr>
                                    </p:animEffect>
                                  </p:childTnLst>
                                </p:cTn>
                              </p:par>
                              <p:par>
                                <p:cTn id="48" presetID="53" presetClass="entr" presetSubtype="16" fill="hold" grpId="0" nodeType="withEffect">
                                  <p:stCondLst>
                                    <p:cond delay="200"/>
                                  </p:stCondLst>
                                  <p:childTnLst>
                                    <p:set>
                                      <p:cBhvr>
                                        <p:cTn id="49" dur="1" fill="hold">
                                          <p:stCondLst>
                                            <p:cond delay="0"/>
                                          </p:stCondLst>
                                        </p:cTn>
                                        <p:tgtEl>
                                          <p:spTgt spid="21"/>
                                        </p:tgtEl>
                                        <p:attrNameLst>
                                          <p:attrName>style.visibility</p:attrName>
                                        </p:attrNameLst>
                                      </p:cBhvr>
                                      <p:to>
                                        <p:strVal val="visible"/>
                                      </p:to>
                                    </p:set>
                                    <p:anim calcmode="lin" valueType="num">
                                      <p:cBhvr>
                                        <p:cTn id="50" dur="500" fill="hold"/>
                                        <p:tgtEl>
                                          <p:spTgt spid="21"/>
                                        </p:tgtEl>
                                        <p:attrNameLst>
                                          <p:attrName>ppt_w</p:attrName>
                                        </p:attrNameLst>
                                      </p:cBhvr>
                                      <p:tavLst>
                                        <p:tav tm="0">
                                          <p:val>
                                            <p:fltVal val="0"/>
                                          </p:val>
                                        </p:tav>
                                        <p:tav tm="100000">
                                          <p:val>
                                            <p:strVal val="#ppt_w"/>
                                          </p:val>
                                        </p:tav>
                                      </p:tavLst>
                                    </p:anim>
                                    <p:anim calcmode="lin" valueType="num">
                                      <p:cBhvr>
                                        <p:cTn id="51" dur="500" fill="hold"/>
                                        <p:tgtEl>
                                          <p:spTgt spid="21"/>
                                        </p:tgtEl>
                                        <p:attrNameLst>
                                          <p:attrName>ppt_h</p:attrName>
                                        </p:attrNameLst>
                                      </p:cBhvr>
                                      <p:tavLst>
                                        <p:tav tm="0">
                                          <p:val>
                                            <p:fltVal val="0"/>
                                          </p:val>
                                        </p:tav>
                                        <p:tav tm="100000">
                                          <p:val>
                                            <p:strVal val="#ppt_h"/>
                                          </p:val>
                                        </p:tav>
                                      </p:tavLst>
                                    </p:anim>
                                    <p:animEffect transition="in" filter="fade">
                                      <p:cBhvr>
                                        <p:cTn id="52" dur="500"/>
                                        <p:tgtEl>
                                          <p:spTgt spid="21"/>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animEffect transition="in" filter="fade">
                                      <p:cBhvr>
                                        <p:cTn id="57" dur="500"/>
                                        <p:tgtEl>
                                          <p:spTgt spid="27"/>
                                        </p:tgtEl>
                                      </p:cBhvr>
                                    </p:animEffect>
                                  </p:childTnLst>
                                </p:cTn>
                              </p:par>
                              <p:par>
                                <p:cTn id="58" presetID="53" presetClass="entr" presetSubtype="16" fill="hold" grpId="0" nodeType="withEffect">
                                  <p:stCondLst>
                                    <p:cond delay="400"/>
                                  </p:stCondLst>
                                  <p:childTnLst>
                                    <p:set>
                                      <p:cBhvr>
                                        <p:cTn id="59" dur="1" fill="hold">
                                          <p:stCondLst>
                                            <p:cond delay="0"/>
                                          </p:stCondLst>
                                        </p:cTn>
                                        <p:tgtEl>
                                          <p:spTgt spid="24"/>
                                        </p:tgtEl>
                                        <p:attrNameLst>
                                          <p:attrName>style.visibility</p:attrName>
                                        </p:attrNameLst>
                                      </p:cBhvr>
                                      <p:to>
                                        <p:strVal val="visible"/>
                                      </p:to>
                                    </p:set>
                                    <p:anim calcmode="lin" valueType="num">
                                      <p:cBhvr>
                                        <p:cTn id="60" dur="500" fill="hold"/>
                                        <p:tgtEl>
                                          <p:spTgt spid="24"/>
                                        </p:tgtEl>
                                        <p:attrNameLst>
                                          <p:attrName>ppt_w</p:attrName>
                                        </p:attrNameLst>
                                      </p:cBhvr>
                                      <p:tavLst>
                                        <p:tav tm="0">
                                          <p:val>
                                            <p:fltVal val="0"/>
                                          </p:val>
                                        </p:tav>
                                        <p:tav tm="100000">
                                          <p:val>
                                            <p:strVal val="#ppt_w"/>
                                          </p:val>
                                        </p:tav>
                                      </p:tavLst>
                                    </p:anim>
                                    <p:anim calcmode="lin" valueType="num">
                                      <p:cBhvr>
                                        <p:cTn id="61" dur="500" fill="hold"/>
                                        <p:tgtEl>
                                          <p:spTgt spid="24"/>
                                        </p:tgtEl>
                                        <p:attrNameLst>
                                          <p:attrName>ppt_h</p:attrName>
                                        </p:attrNameLst>
                                      </p:cBhvr>
                                      <p:tavLst>
                                        <p:tav tm="0">
                                          <p:val>
                                            <p:fltVal val="0"/>
                                          </p:val>
                                        </p:tav>
                                        <p:tav tm="100000">
                                          <p:val>
                                            <p:strVal val="#ppt_h"/>
                                          </p:val>
                                        </p:tav>
                                      </p:tavLst>
                                    </p:anim>
                                    <p:animEffect transition="in" filter="fade">
                                      <p:cBhvr>
                                        <p:cTn id="62" dur="500"/>
                                        <p:tgtEl>
                                          <p:spTgt spid="24"/>
                                        </p:tgtEl>
                                      </p:cBhvr>
                                    </p:animEffect>
                                  </p:childTnLst>
                                </p:cTn>
                              </p:par>
                            </p:childTnLst>
                          </p:cTn>
                        </p:par>
                        <p:par>
                          <p:cTn id="63" fill="hold">
                            <p:stCondLst>
                              <p:cond delay="2150"/>
                            </p:stCondLst>
                            <p:childTnLst>
                              <p:par>
                                <p:cTn id="64" presetID="2" presetClass="entr" presetSubtype="2" fill="hold" grpId="0" nodeType="after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500" fill="hold"/>
                                        <p:tgtEl>
                                          <p:spTgt spid="36"/>
                                        </p:tgtEl>
                                        <p:attrNameLst>
                                          <p:attrName>ppt_x</p:attrName>
                                        </p:attrNameLst>
                                      </p:cBhvr>
                                      <p:tavLst>
                                        <p:tav tm="0">
                                          <p:val>
                                            <p:strVal val="1+#ppt_w/2"/>
                                          </p:val>
                                        </p:tav>
                                        <p:tav tm="100000">
                                          <p:val>
                                            <p:strVal val="#ppt_x"/>
                                          </p:val>
                                        </p:tav>
                                      </p:tavLst>
                                    </p:anim>
                                    <p:anim calcmode="lin" valueType="num">
                                      <p:cBhvr additive="base">
                                        <p:cTn id="67" dur="500" fill="hold"/>
                                        <p:tgtEl>
                                          <p:spTgt spid="36"/>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200"/>
                                  </p:stCondLst>
                                  <p:childTnLst>
                                    <p:set>
                                      <p:cBhvr>
                                        <p:cTn id="69" dur="1" fill="hold">
                                          <p:stCondLst>
                                            <p:cond delay="0"/>
                                          </p:stCondLst>
                                        </p:cTn>
                                        <p:tgtEl>
                                          <p:spTgt spid="38"/>
                                        </p:tgtEl>
                                        <p:attrNameLst>
                                          <p:attrName>style.visibility</p:attrName>
                                        </p:attrNameLst>
                                      </p:cBhvr>
                                      <p:to>
                                        <p:strVal val="visible"/>
                                      </p:to>
                                    </p:set>
                                    <p:anim calcmode="lin" valueType="num">
                                      <p:cBhvr additive="base">
                                        <p:cTn id="70" dur="500" fill="hold"/>
                                        <p:tgtEl>
                                          <p:spTgt spid="38"/>
                                        </p:tgtEl>
                                        <p:attrNameLst>
                                          <p:attrName>ppt_x</p:attrName>
                                        </p:attrNameLst>
                                      </p:cBhvr>
                                      <p:tavLst>
                                        <p:tav tm="0">
                                          <p:val>
                                            <p:strVal val="1+#ppt_w/2"/>
                                          </p:val>
                                        </p:tav>
                                        <p:tav tm="100000">
                                          <p:val>
                                            <p:strVal val="#ppt_x"/>
                                          </p:val>
                                        </p:tav>
                                      </p:tavLst>
                                    </p:anim>
                                    <p:anim calcmode="lin" valueType="num">
                                      <p:cBhvr additive="base">
                                        <p:cTn id="71" dur="500" fill="hold"/>
                                        <p:tgtEl>
                                          <p:spTgt spid="38"/>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400"/>
                                  </p:stCondLst>
                                  <p:childTnLst>
                                    <p:set>
                                      <p:cBhvr>
                                        <p:cTn id="73" dur="1" fill="hold">
                                          <p:stCondLst>
                                            <p:cond delay="0"/>
                                          </p:stCondLst>
                                        </p:cTn>
                                        <p:tgtEl>
                                          <p:spTgt spid="39"/>
                                        </p:tgtEl>
                                        <p:attrNameLst>
                                          <p:attrName>style.visibility</p:attrName>
                                        </p:attrNameLst>
                                      </p:cBhvr>
                                      <p:to>
                                        <p:strVal val="visible"/>
                                      </p:to>
                                    </p:set>
                                    <p:anim calcmode="lin" valueType="num">
                                      <p:cBhvr additive="base">
                                        <p:cTn id="74" dur="500" fill="hold"/>
                                        <p:tgtEl>
                                          <p:spTgt spid="39"/>
                                        </p:tgtEl>
                                        <p:attrNameLst>
                                          <p:attrName>ppt_x</p:attrName>
                                        </p:attrNameLst>
                                      </p:cBhvr>
                                      <p:tavLst>
                                        <p:tav tm="0">
                                          <p:val>
                                            <p:strVal val="1+#ppt_w/2"/>
                                          </p:val>
                                        </p:tav>
                                        <p:tav tm="100000">
                                          <p:val>
                                            <p:strVal val="#ppt_x"/>
                                          </p:val>
                                        </p:tav>
                                      </p:tavLst>
                                    </p:anim>
                                    <p:anim calcmode="lin" valueType="num">
                                      <p:cBhvr additive="base">
                                        <p:cTn id="75" dur="500" fill="hold"/>
                                        <p:tgtEl>
                                          <p:spTgt spid="39"/>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600"/>
                                  </p:stCondLst>
                                  <p:childTnLst>
                                    <p:set>
                                      <p:cBhvr>
                                        <p:cTn id="77" dur="1" fill="hold">
                                          <p:stCondLst>
                                            <p:cond delay="0"/>
                                          </p:stCondLst>
                                        </p:cTn>
                                        <p:tgtEl>
                                          <p:spTgt spid="40"/>
                                        </p:tgtEl>
                                        <p:attrNameLst>
                                          <p:attrName>style.visibility</p:attrName>
                                        </p:attrNameLst>
                                      </p:cBhvr>
                                      <p:to>
                                        <p:strVal val="visible"/>
                                      </p:to>
                                    </p:set>
                                    <p:anim calcmode="lin" valueType="num">
                                      <p:cBhvr additive="base">
                                        <p:cTn id="78" dur="500" fill="hold"/>
                                        <p:tgtEl>
                                          <p:spTgt spid="40"/>
                                        </p:tgtEl>
                                        <p:attrNameLst>
                                          <p:attrName>ppt_x</p:attrName>
                                        </p:attrNameLst>
                                      </p:cBhvr>
                                      <p:tavLst>
                                        <p:tav tm="0">
                                          <p:val>
                                            <p:strVal val="1+#ppt_w/2"/>
                                          </p:val>
                                        </p:tav>
                                        <p:tav tm="100000">
                                          <p:val>
                                            <p:strVal val="#ppt_x"/>
                                          </p:val>
                                        </p:tav>
                                      </p:tavLst>
                                    </p:anim>
                                    <p:anim calcmode="lin" valueType="num">
                                      <p:cBhvr additive="base">
                                        <p:cTn id="79" dur="500" fill="hold"/>
                                        <p:tgtEl>
                                          <p:spTgt spid="40"/>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80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500" fill="hold"/>
                                        <p:tgtEl>
                                          <p:spTgt spid="41"/>
                                        </p:tgtEl>
                                        <p:attrNameLst>
                                          <p:attrName>ppt_x</p:attrName>
                                        </p:attrNameLst>
                                      </p:cBhvr>
                                      <p:tavLst>
                                        <p:tav tm="0">
                                          <p:val>
                                            <p:strVal val="1+#ppt_w/2"/>
                                          </p:val>
                                        </p:tav>
                                        <p:tav tm="100000">
                                          <p:val>
                                            <p:strVal val="#ppt_x"/>
                                          </p:val>
                                        </p:tav>
                                      </p:tavLst>
                                    </p:anim>
                                    <p:anim calcmode="lin" valueType="num">
                                      <p:cBhvr additive="base">
                                        <p:cTn id="83" dur="500" fill="hold"/>
                                        <p:tgtEl>
                                          <p:spTgt spid="41"/>
                                        </p:tgtEl>
                                        <p:attrNameLst>
                                          <p:attrName>ppt_y</p:attrName>
                                        </p:attrNameLst>
                                      </p:cBhvr>
                                      <p:tavLst>
                                        <p:tav tm="0">
                                          <p:val>
                                            <p:strVal val="#ppt_y"/>
                                          </p:val>
                                        </p:tav>
                                        <p:tav tm="100000">
                                          <p:val>
                                            <p:strVal val="#ppt_y"/>
                                          </p:val>
                                        </p:tav>
                                      </p:tavLst>
                                    </p:anim>
                                  </p:childTnLst>
                                </p:cTn>
                              </p:par>
                            </p:childTnLst>
                          </p:cTn>
                        </p:par>
                        <p:par>
                          <p:cTn id="84" fill="hold">
                            <p:stCondLst>
                              <p:cond delay="3450"/>
                            </p:stCondLst>
                            <p:childTnLst>
                              <p:par>
                                <p:cTn id="85" presetID="53" presetClass="entr" presetSubtype="16" fill="hold" grpId="0" nodeType="after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p:cTn id="87" dur="500" fill="hold"/>
                                        <p:tgtEl>
                                          <p:spTgt spid="42"/>
                                        </p:tgtEl>
                                        <p:attrNameLst>
                                          <p:attrName>ppt_w</p:attrName>
                                        </p:attrNameLst>
                                      </p:cBhvr>
                                      <p:tavLst>
                                        <p:tav tm="0">
                                          <p:val>
                                            <p:fltVal val="0"/>
                                          </p:val>
                                        </p:tav>
                                        <p:tav tm="100000">
                                          <p:val>
                                            <p:strVal val="#ppt_w"/>
                                          </p:val>
                                        </p:tav>
                                      </p:tavLst>
                                    </p:anim>
                                    <p:anim calcmode="lin" valueType="num">
                                      <p:cBhvr>
                                        <p:cTn id="88" dur="500" fill="hold"/>
                                        <p:tgtEl>
                                          <p:spTgt spid="42"/>
                                        </p:tgtEl>
                                        <p:attrNameLst>
                                          <p:attrName>ppt_h</p:attrName>
                                        </p:attrNameLst>
                                      </p:cBhvr>
                                      <p:tavLst>
                                        <p:tav tm="0">
                                          <p:val>
                                            <p:fltVal val="0"/>
                                          </p:val>
                                        </p:tav>
                                        <p:tav tm="100000">
                                          <p:val>
                                            <p:strVal val="#ppt_h"/>
                                          </p:val>
                                        </p:tav>
                                      </p:tavLst>
                                    </p:anim>
                                    <p:animEffect transition="in" filter="fade">
                                      <p:cBhvr>
                                        <p:cTn id="89" dur="500"/>
                                        <p:tgtEl>
                                          <p:spTgt spid="42"/>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43"/>
                                        </p:tgtEl>
                                        <p:attrNameLst>
                                          <p:attrName>style.visibility</p:attrName>
                                        </p:attrNameLst>
                                      </p:cBhvr>
                                      <p:to>
                                        <p:strVal val="visible"/>
                                      </p:to>
                                    </p:set>
                                    <p:anim calcmode="lin" valueType="num">
                                      <p:cBhvr>
                                        <p:cTn id="92" dur="500" fill="hold"/>
                                        <p:tgtEl>
                                          <p:spTgt spid="43"/>
                                        </p:tgtEl>
                                        <p:attrNameLst>
                                          <p:attrName>ppt_w</p:attrName>
                                        </p:attrNameLst>
                                      </p:cBhvr>
                                      <p:tavLst>
                                        <p:tav tm="0">
                                          <p:val>
                                            <p:fltVal val="0"/>
                                          </p:val>
                                        </p:tav>
                                        <p:tav tm="100000">
                                          <p:val>
                                            <p:strVal val="#ppt_w"/>
                                          </p:val>
                                        </p:tav>
                                      </p:tavLst>
                                    </p:anim>
                                    <p:anim calcmode="lin" valueType="num">
                                      <p:cBhvr>
                                        <p:cTn id="93" dur="500" fill="hold"/>
                                        <p:tgtEl>
                                          <p:spTgt spid="43"/>
                                        </p:tgtEl>
                                        <p:attrNameLst>
                                          <p:attrName>ppt_h</p:attrName>
                                        </p:attrNameLst>
                                      </p:cBhvr>
                                      <p:tavLst>
                                        <p:tav tm="0">
                                          <p:val>
                                            <p:fltVal val="0"/>
                                          </p:val>
                                        </p:tav>
                                        <p:tav tm="100000">
                                          <p:val>
                                            <p:strVal val="#ppt_h"/>
                                          </p:val>
                                        </p:tav>
                                      </p:tavLst>
                                    </p:anim>
                                    <p:animEffect transition="in" filter="fade">
                                      <p:cBhvr>
                                        <p:cTn id="94" dur="500"/>
                                        <p:tgtEl>
                                          <p:spTgt spid="43"/>
                                        </p:tgtEl>
                                      </p:cBhvr>
                                    </p:animEffect>
                                  </p:childTnLst>
                                </p:cTn>
                              </p:par>
                              <p:par>
                                <p:cTn id="95" presetID="53" presetClass="entr" presetSubtype="16" fill="hold" grpId="0" nodeType="withEffect">
                                  <p:stCondLst>
                                    <p:cond delay="400"/>
                                  </p:stCondLst>
                                  <p:childTnLst>
                                    <p:set>
                                      <p:cBhvr>
                                        <p:cTn id="96" dur="1" fill="hold">
                                          <p:stCondLst>
                                            <p:cond delay="0"/>
                                          </p:stCondLst>
                                        </p:cTn>
                                        <p:tgtEl>
                                          <p:spTgt spid="44"/>
                                        </p:tgtEl>
                                        <p:attrNameLst>
                                          <p:attrName>style.visibility</p:attrName>
                                        </p:attrNameLst>
                                      </p:cBhvr>
                                      <p:to>
                                        <p:strVal val="visible"/>
                                      </p:to>
                                    </p:set>
                                    <p:anim calcmode="lin" valueType="num">
                                      <p:cBhvr>
                                        <p:cTn id="97" dur="500" fill="hold"/>
                                        <p:tgtEl>
                                          <p:spTgt spid="44"/>
                                        </p:tgtEl>
                                        <p:attrNameLst>
                                          <p:attrName>ppt_w</p:attrName>
                                        </p:attrNameLst>
                                      </p:cBhvr>
                                      <p:tavLst>
                                        <p:tav tm="0">
                                          <p:val>
                                            <p:fltVal val="0"/>
                                          </p:val>
                                        </p:tav>
                                        <p:tav tm="100000">
                                          <p:val>
                                            <p:strVal val="#ppt_w"/>
                                          </p:val>
                                        </p:tav>
                                      </p:tavLst>
                                    </p:anim>
                                    <p:anim calcmode="lin" valueType="num">
                                      <p:cBhvr>
                                        <p:cTn id="98" dur="500" fill="hold"/>
                                        <p:tgtEl>
                                          <p:spTgt spid="44"/>
                                        </p:tgtEl>
                                        <p:attrNameLst>
                                          <p:attrName>ppt_h</p:attrName>
                                        </p:attrNameLst>
                                      </p:cBhvr>
                                      <p:tavLst>
                                        <p:tav tm="0">
                                          <p:val>
                                            <p:fltVal val="0"/>
                                          </p:val>
                                        </p:tav>
                                        <p:tav tm="100000">
                                          <p:val>
                                            <p:strVal val="#ppt_h"/>
                                          </p:val>
                                        </p:tav>
                                      </p:tavLst>
                                    </p:anim>
                                    <p:animEffect transition="in" filter="fade">
                                      <p:cBhvr>
                                        <p:cTn id="99" dur="500"/>
                                        <p:tgtEl>
                                          <p:spTgt spid="44"/>
                                        </p:tgtEl>
                                      </p:cBhvr>
                                    </p:animEffect>
                                  </p:childTnLst>
                                </p:cTn>
                              </p:par>
                              <p:par>
                                <p:cTn id="100" presetID="53" presetClass="entr" presetSubtype="16" fill="hold" grpId="0" nodeType="withEffect">
                                  <p:stCondLst>
                                    <p:cond delay="600"/>
                                  </p:stCondLst>
                                  <p:childTnLst>
                                    <p:set>
                                      <p:cBhvr>
                                        <p:cTn id="101" dur="1" fill="hold">
                                          <p:stCondLst>
                                            <p:cond delay="0"/>
                                          </p:stCondLst>
                                        </p:cTn>
                                        <p:tgtEl>
                                          <p:spTgt spid="45"/>
                                        </p:tgtEl>
                                        <p:attrNameLst>
                                          <p:attrName>style.visibility</p:attrName>
                                        </p:attrNameLst>
                                      </p:cBhvr>
                                      <p:to>
                                        <p:strVal val="visible"/>
                                      </p:to>
                                    </p:set>
                                    <p:anim calcmode="lin" valueType="num">
                                      <p:cBhvr>
                                        <p:cTn id="102" dur="500" fill="hold"/>
                                        <p:tgtEl>
                                          <p:spTgt spid="45"/>
                                        </p:tgtEl>
                                        <p:attrNameLst>
                                          <p:attrName>ppt_w</p:attrName>
                                        </p:attrNameLst>
                                      </p:cBhvr>
                                      <p:tavLst>
                                        <p:tav tm="0">
                                          <p:val>
                                            <p:fltVal val="0"/>
                                          </p:val>
                                        </p:tav>
                                        <p:tav tm="100000">
                                          <p:val>
                                            <p:strVal val="#ppt_w"/>
                                          </p:val>
                                        </p:tav>
                                      </p:tavLst>
                                    </p:anim>
                                    <p:anim calcmode="lin" valueType="num">
                                      <p:cBhvr>
                                        <p:cTn id="103" dur="500" fill="hold"/>
                                        <p:tgtEl>
                                          <p:spTgt spid="45"/>
                                        </p:tgtEl>
                                        <p:attrNameLst>
                                          <p:attrName>ppt_h</p:attrName>
                                        </p:attrNameLst>
                                      </p:cBhvr>
                                      <p:tavLst>
                                        <p:tav tm="0">
                                          <p:val>
                                            <p:fltVal val="0"/>
                                          </p:val>
                                        </p:tav>
                                        <p:tav tm="100000">
                                          <p:val>
                                            <p:strVal val="#ppt_h"/>
                                          </p:val>
                                        </p:tav>
                                      </p:tavLst>
                                    </p:anim>
                                    <p:animEffect transition="in" filter="fade">
                                      <p:cBhvr>
                                        <p:cTn id="104" dur="500"/>
                                        <p:tgtEl>
                                          <p:spTgt spid="45"/>
                                        </p:tgtEl>
                                      </p:cBhvr>
                                    </p:animEffect>
                                  </p:childTnLst>
                                </p:cTn>
                              </p:par>
                              <p:par>
                                <p:cTn id="105" presetID="53" presetClass="entr" presetSubtype="16" fill="hold" grpId="0" nodeType="withEffect">
                                  <p:stCondLst>
                                    <p:cond delay="800"/>
                                  </p:stCondLst>
                                  <p:childTnLst>
                                    <p:set>
                                      <p:cBhvr>
                                        <p:cTn id="106" dur="1" fill="hold">
                                          <p:stCondLst>
                                            <p:cond delay="0"/>
                                          </p:stCondLst>
                                        </p:cTn>
                                        <p:tgtEl>
                                          <p:spTgt spid="46"/>
                                        </p:tgtEl>
                                        <p:attrNameLst>
                                          <p:attrName>style.visibility</p:attrName>
                                        </p:attrNameLst>
                                      </p:cBhvr>
                                      <p:to>
                                        <p:strVal val="visible"/>
                                      </p:to>
                                    </p:set>
                                    <p:anim calcmode="lin" valueType="num">
                                      <p:cBhvr>
                                        <p:cTn id="107" dur="500" fill="hold"/>
                                        <p:tgtEl>
                                          <p:spTgt spid="46"/>
                                        </p:tgtEl>
                                        <p:attrNameLst>
                                          <p:attrName>ppt_w</p:attrName>
                                        </p:attrNameLst>
                                      </p:cBhvr>
                                      <p:tavLst>
                                        <p:tav tm="0">
                                          <p:val>
                                            <p:fltVal val="0"/>
                                          </p:val>
                                        </p:tav>
                                        <p:tav tm="100000">
                                          <p:val>
                                            <p:strVal val="#ppt_w"/>
                                          </p:val>
                                        </p:tav>
                                      </p:tavLst>
                                    </p:anim>
                                    <p:anim calcmode="lin" valueType="num">
                                      <p:cBhvr>
                                        <p:cTn id="108" dur="500" fill="hold"/>
                                        <p:tgtEl>
                                          <p:spTgt spid="46"/>
                                        </p:tgtEl>
                                        <p:attrNameLst>
                                          <p:attrName>ppt_h</p:attrName>
                                        </p:attrNameLst>
                                      </p:cBhvr>
                                      <p:tavLst>
                                        <p:tav tm="0">
                                          <p:val>
                                            <p:fltVal val="0"/>
                                          </p:val>
                                        </p:tav>
                                        <p:tav tm="100000">
                                          <p:val>
                                            <p:strVal val="#ppt_h"/>
                                          </p:val>
                                        </p:tav>
                                      </p:tavLst>
                                    </p:anim>
                                    <p:animEffect transition="in" filter="fade">
                                      <p:cBhvr>
                                        <p:cTn id="10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0" grpId="0" animBg="1"/>
      <p:bldP spid="41" grpId="0" animBg="1"/>
      <p:bldP spid="42" grpId="0"/>
      <p:bldP spid="43" grpId="0"/>
      <p:bldP spid="44" grpId="0"/>
      <p:bldP spid="45" grpId="0"/>
      <p:bldP spid="46" grpId="0"/>
      <p:bldP spid="21" grpId="0" animBg="1"/>
      <p:bldP spid="22" grpId="0" animBg="1"/>
      <p:bldP spid="23" grpId="0" animBg="1"/>
      <p:bldP spid="24" grpId="0" animBg="1"/>
      <p:bldP spid="26" grpId="0" animBg="1"/>
      <p:bldP spid="27" grpId="0" animBg="1"/>
      <p:bldP spid="28" grpId="0" animBg="1"/>
      <p:bldP spid="28" grpId="1" animBg="1"/>
      <p:bldP spid="28" grpId="2" animBg="1"/>
      <p:bldP spid="29" grpId="0"/>
      <p:bldP spid="29" grpId="1"/>
      <p:bldP spid="29" grpId="2"/>
      <p:bldP spid="30" grpId="0"/>
      <p:bldP spid="30" grpId="1"/>
      <p:bldP spid="30" grpId="2"/>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椭圆 3"/>
          <p:cNvSpPr/>
          <p:nvPr/>
        </p:nvSpPr>
        <p:spPr bwMode="auto">
          <a:xfrm>
            <a:off x="4608216" y="3030918"/>
            <a:ext cx="1406077" cy="1406077"/>
          </a:xfrm>
          <a:prstGeom prst="ellipse">
            <a:avLst/>
          </a:prstGeom>
          <a:solidFill>
            <a:schemeClr val="accent1"/>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5" name="组合 4"/>
          <p:cNvGrpSpPr/>
          <p:nvPr/>
        </p:nvGrpSpPr>
        <p:grpSpPr>
          <a:xfrm>
            <a:off x="5857108" y="1821412"/>
            <a:ext cx="4435259" cy="1359422"/>
            <a:chOff x="5832724" y="1843314"/>
            <a:chExt cx="4435259" cy="1359422"/>
          </a:xfrm>
          <a:solidFill>
            <a:schemeClr val="accent1"/>
          </a:solidFill>
          <a:effectLst>
            <a:outerShdw blurRad="152400" dist="101600" dir="2700000" algn="tl" rotWithShape="0">
              <a:prstClr val="black">
                <a:alpha val="60000"/>
              </a:prstClr>
            </a:outerShdw>
          </a:effectLst>
        </p:grpSpPr>
        <p:sp>
          <p:nvSpPr>
            <p:cNvPr id="6" name="Rectangle 5"/>
            <p:cNvSpPr>
              <a:spLocks noChangeArrowheads="1"/>
            </p:cNvSpPr>
            <p:nvPr/>
          </p:nvSpPr>
          <p:spPr bwMode="auto">
            <a:xfrm>
              <a:off x="6581212" y="1951655"/>
              <a:ext cx="3251576" cy="538589"/>
            </a:xfrm>
            <a:prstGeom prst="rect">
              <a:avLst/>
            </a:prstGeom>
            <a:grpFill/>
            <a:ln w="9525">
              <a:noFill/>
              <a:miter lim="800000"/>
              <a:headEnd/>
              <a:tailEnd/>
            </a:ln>
          </p:spPr>
          <p:txBody>
            <a:bodyPr vert="horz" wrap="square" lIns="1044000" tIns="45720" rIns="91440" bIns="45720" numCol="1" anchor="ctr" anchorCtr="0" compatLnSpc="1">
              <a:prstTxWarp prst="textNoShape">
                <a:avLst/>
              </a:prstTxWarp>
            </a:bodyPr>
            <a:lstStyle/>
            <a:p>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 name="任意多边形 6"/>
            <p:cNvSpPr>
              <a:spLocks/>
            </p:cNvSpPr>
            <p:nvPr/>
          </p:nvSpPr>
          <p:spPr bwMode="auto">
            <a:xfrm>
              <a:off x="5832724" y="1951656"/>
              <a:ext cx="748489" cy="1251080"/>
            </a:xfrm>
            <a:custGeom>
              <a:avLst/>
              <a:gdLst>
                <a:gd name="connsiteX0" fmla="*/ 889093 w 889093"/>
                <a:gd name="connsiteY0" fmla="*/ 0 h 1486097"/>
                <a:gd name="connsiteX1" fmla="*/ 889093 w 889093"/>
                <a:gd name="connsiteY1" fmla="*/ 639763 h 1486097"/>
                <a:gd name="connsiteX2" fmla="*/ 120112 w 889093"/>
                <a:gd name="connsiteY2" fmla="*/ 1486097 h 1486097"/>
                <a:gd name="connsiteX3" fmla="*/ 62725 w 889093"/>
                <a:gd name="connsiteY3" fmla="*/ 1409355 h 1486097"/>
                <a:gd name="connsiteX4" fmla="*/ 0 w 889093"/>
                <a:gd name="connsiteY4" fmla="*/ 1340341 h 1486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93" h="1486097">
                  <a:moveTo>
                    <a:pt x="889093" y="0"/>
                  </a:moveTo>
                  <a:lnTo>
                    <a:pt x="889093" y="639763"/>
                  </a:lnTo>
                  <a:lnTo>
                    <a:pt x="120112" y="1486097"/>
                  </a:lnTo>
                  <a:lnTo>
                    <a:pt x="62725" y="1409355"/>
                  </a:lnTo>
                  <a:lnTo>
                    <a:pt x="0" y="1340341"/>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8" name="椭圆 7"/>
            <p:cNvSpPr/>
            <p:nvPr/>
          </p:nvSpPr>
          <p:spPr bwMode="auto">
            <a:xfrm>
              <a:off x="9466204" y="1843314"/>
              <a:ext cx="801779" cy="801779"/>
            </a:xfrm>
            <a:prstGeom prst="ellipse">
              <a:avLst/>
            </a:prstGeom>
            <a:grpFill/>
            <a:ln>
              <a:noFill/>
            </a:ln>
          </p:spPr>
          <p:txBody>
            <a:bodyPr vert="horz" wrap="square" lIns="91440" tIns="792000" rIns="72000" bIns="45720" numCol="1" rtlCol="0" anchor="ctr" anchorCtr="0" compatLnSpc="1">
              <a:prstTxWarp prst="textNoShape">
                <a:avLst/>
              </a:prstTxWarp>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6014295" y="2575671"/>
            <a:ext cx="4791511" cy="924408"/>
            <a:chOff x="5989911" y="2597573"/>
            <a:chExt cx="4791511" cy="924408"/>
          </a:xfrm>
          <a:solidFill>
            <a:schemeClr val="accent2"/>
          </a:solidFill>
          <a:effectLst>
            <a:outerShdw blurRad="152400" dist="101600" dir="2700000" algn="tl" rotWithShape="0">
              <a:prstClr val="black">
                <a:alpha val="60000"/>
              </a:prstClr>
            </a:outerShdw>
          </a:effectLst>
        </p:grpSpPr>
        <p:sp>
          <p:nvSpPr>
            <p:cNvPr id="10" name="Rectangle 6"/>
            <p:cNvSpPr>
              <a:spLocks noChangeArrowheads="1"/>
            </p:cNvSpPr>
            <p:nvPr/>
          </p:nvSpPr>
          <p:spPr bwMode="auto">
            <a:xfrm>
              <a:off x="6581212" y="2717440"/>
              <a:ext cx="3764772" cy="550616"/>
            </a:xfrm>
            <a:prstGeom prst="rect">
              <a:avLst/>
            </a:prstGeom>
            <a:grpFill/>
            <a:ln w="9525">
              <a:noFill/>
              <a:miter lim="800000"/>
              <a:headEnd/>
              <a:tailEnd/>
            </a:ln>
          </p:spPr>
          <p:txBody>
            <a:bodyPr vert="horz" wrap="square" lIns="0" tIns="45720" rIns="91440" bIns="45720" numCol="1" anchor="ctr" anchorCtr="1" compatLnSpc="1">
              <a:prstTxWarp prst="textNoShape">
                <a:avLst/>
              </a:prstTxWarp>
            </a:bodyPr>
            <a:lstStyle/>
            <a:p>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 name="任意多边形 10"/>
            <p:cNvSpPr>
              <a:spLocks/>
            </p:cNvSpPr>
            <p:nvPr/>
          </p:nvSpPr>
          <p:spPr bwMode="auto">
            <a:xfrm>
              <a:off x="5989911" y="2717440"/>
              <a:ext cx="591301" cy="804541"/>
            </a:xfrm>
            <a:custGeom>
              <a:avLst/>
              <a:gdLst>
                <a:gd name="connsiteX0" fmla="*/ 702378 w 702378"/>
                <a:gd name="connsiteY0" fmla="*/ 0 h 955675"/>
                <a:gd name="connsiteX1" fmla="*/ 702378 w 702378"/>
                <a:gd name="connsiteY1" fmla="*/ 654050 h 955675"/>
                <a:gd name="connsiteX2" fmla="*/ 106066 w 702378"/>
                <a:gd name="connsiteY2" fmla="*/ 955675 h 955675"/>
                <a:gd name="connsiteX3" fmla="*/ 96224 w 702378"/>
                <a:gd name="connsiteY3" fmla="*/ 938153 h 955675"/>
                <a:gd name="connsiteX4" fmla="*/ 80699 w 702378"/>
                <a:gd name="connsiteY4" fmla="*/ 877774 h 955675"/>
                <a:gd name="connsiteX5" fmla="*/ 43168 w 702378"/>
                <a:gd name="connsiteY5" fmla="*/ 775229 h 955675"/>
                <a:gd name="connsiteX6" fmla="*/ 0 w 702378"/>
                <a:gd name="connsiteY6" fmla="*/ 685619 h 95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2378" h="955675">
                  <a:moveTo>
                    <a:pt x="702378" y="0"/>
                  </a:moveTo>
                  <a:lnTo>
                    <a:pt x="702378" y="654050"/>
                  </a:lnTo>
                  <a:lnTo>
                    <a:pt x="106066" y="955675"/>
                  </a:lnTo>
                  <a:lnTo>
                    <a:pt x="96224" y="938153"/>
                  </a:lnTo>
                  <a:lnTo>
                    <a:pt x="80699" y="877774"/>
                  </a:lnTo>
                  <a:cubicBezTo>
                    <a:pt x="69829" y="842825"/>
                    <a:pt x="57287" y="808612"/>
                    <a:pt x="43168" y="775229"/>
                  </a:cubicBezTo>
                  <a:lnTo>
                    <a:pt x="0" y="685619"/>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12" name="椭圆 11"/>
            <p:cNvSpPr/>
            <p:nvPr/>
          </p:nvSpPr>
          <p:spPr bwMode="auto">
            <a:xfrm>
              <a:off x="9979643" y="2597573"/>
              <a:ext cx="801779" cy="801779"/>
            </a:xfrm>
            <a:prstGeom prst="ellipse">
              <a:avLst/>
            </a:prstGeom>
            <a:grpFill/>
            <a:ln>
              <a:noFill/>
            </a:ln>
          </p:spPr>
          <p:txBody>
            <a:bodyPr vert="horz" wrap="square" lIns="91440" tIns="792000" rIns="72000" bIns="45720" numCol="1" rtlCol="0" anchor="ctr" anchorCtr="0" compatLnSpc="1">
              <a:prstTxWarp prst="textNoShape">
                <a:avLst/>
              </a:prstTxWarp>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106210" y="3333067"/>
            <a:ext cx="5211515" cy="801779"/>
            <a:chOff x="6081826" y="3354969"/>
            <a:chExt cx="5211515" cy="801779"/>
          </a:xfrm>
          <a:solidFill>
            <a:schemeClr val="accent3"/>
          </a:solidFill>
          <a:effectLst>
            <a:outerShdw blurRad="152400" dist="101600" dir="2700000" algn="tl" rotWithShape="0">
              <a:prstClr val="black">
                <a:alpha val="60000"/>
              </a:prstClr>
            </a:outerShdw>
          </a:effectLst>
        </p:grpSpPr>
        <p:sp>
          <p:nvSpPr>
            <p:cNvPr id="14" name="Rectangle 7"/>
            <p:cNvSpPr>
              <a:spLocks noChangeArrowheads="1"/>
            </p:cNvSpPr>
            <p:nvPr/>
          </p:nvSpPr>
          <p:spPr bwMode="auto">
            <a:xfrm>
              <a:off x="6581212" y="3489906"/>
              <a:ext cx="4264603" cy="531906"/>
            </a:xfrm>
            <a:prstGeom prst="rect">
              <a:avLst/>
            </a:prstGeom>
            <a:grpFill/>
            <a:ln w="9525">
              <a:noFill/>
              <a:miter lim="800000"/>
              <a:headEnd/>
              <a:tailEnd/>
            </a:ln>
          </p:spPr>
          <p:txBody>
            <a:bodyPr vert="horz" wrap="square" lIns="0" tIns="45720" rIns="91440" bIns="45720" numCol="1" anchor="ctr" anchorCtr="1" compatLnSpc="1">
              <a:prstTxWarp prst="textNoShape">
                <a:avLst/>
              </a:prstTxWarp>
            </a:bodyPr>
            <a:lstStyle/>
            <a:p>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5" name="任意多边形 14"/>
            <p:cNvSpPr>
              <a:spLocks/>
            </p:cNvSpPr>
            <p:nvPr/>
          </p:nvSpPr>
          <p:spPr bwMode="auto">
            <a:xfrm>
              <a:off x="6081826" y="3489906"/>
              <a:ext cx="499386" cy="531906"/>
            </a:xfrm>
            <a:custGeom>
              <a:avLst/>
              <a:gdLst>
                <a:gd name="connsiteX0" fmla="*/ 593196 w 593196"/>
                <a:gd name="connsiteY0" fmla="*/ 0 h 631825"/>
                <a:gd name="connsiteX1" fmla="*/ 593196 w 593196"/>
                <a:gd name="connsiteY1" fmla="*/ 631825 h 631825"/>
                <a:gd name="connsiteX2" fmla="*/ 0 w 593196"/>
                <a:gd name="connsiteY2" fmla="*/ 510619 h 631825"/>
                <a:gd name="connsiteX3" fmla="*/ 15934 w 593196"/>
                <a:gd name="connsiteY3" fmla="*/ 406217 h 631825"/>
                <a:gd name="connsiteX4" fmla="*/ 21696 w 593196"/>
                <a:gd name="connsiteY4" fmla="*/ 292100 h 631825"/>
                <a:gd name="connsiteX5" fmla="*/ 15934 w 593196"/>
                <a:gd name="connsiteY5" fmla="*/ 177983 h 631825"/>
                <a:gd name="connsiteX6" fmla="*/ 6631 w 593196"/>
                <a:gd name="connsiteY6" fmla="*/ 117031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96" h="631825">
                  <a:moveTo>
                    <a:pt x="593196" y="0"/>
                  </a:moveTo>
                  <a:lnTo>
                    <a:pt x="593196" y="631825"/>
                  </a:lnTo>
                  <a:lnTo>
                    <a:pt x="0" y="510619"/>
                  </a:lnTo>
                  <a:lnTo>
                    <a:pt x="15934" y="406217"/>
                  </a:lnTo>
                  <a:cubicBezTo>
                    <a:pt x="19744" y="368696"/>
                    <a:pt x="21696" y="330626"/>
                    <a:pt x="21696" y="292100"/>
                  </a:cubicBezTo>
                  <a:cubicBezTo>
                    <a:pt x="21696" y="253574"/>
                    <a:pt x="19744" y="215504"/>
                    <a:pt x="15934" y="177983"/>
                  </a:cubicBezTo>
                  <a:lnTo>
                    <a:pt x="6631" y="117031"/>
                  </a:ln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16" name="椭圆 15"/>
            <p:cNvSpPr/>
            <p:nvPr/>
          </p:nvSpPr>
          <p:spPr bwMode="auto">
            <a:xfrm>
              <a:off x="10491562" y="3354969"/>
              <a:ext cx="801779" cy="801779"/>
            </a:xfrm>
            <a:prstGeom prst="ellipse">
              <a:avLst/>
            </a:prstGeom>
            <a:grpFill/>
            <a:ln>
              <a:noFill/>
            </a:ln>
          </p:spPr>
          <p:txBody>
            <a:bodyPr vert="horz" wrap="square" lIns="91440" tIns="792000" rIns="72000" bIns="45720" numCol="1" rtlCol="0" anchor="ctr" anchorCtr="0" compatLnSpc="1">
              <a:prstTxWarp prst="textNoShape">
                <a:avLst/>
              </a:prstTxWarp>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5974354" y="4011751"/>
            <a:ext cx="4831452" cy="884271"/>
            <a:chOff x="5949970" y="4033653"/>
            <a:chExt cx="4831452" cy="884271"/>
          </a:xfrm>
          <a:solidFill>
            <a:schemeClr val="accent4"/>
          </a:solidFill>
          <a:effectLst>
            <a:outerShdw blurRad="152400" dist="101600" dir="2700000" algn="tl" rotWithShape="0">
              <a:prstClr val="black">
                <a:alpha val="60000"/>
              </a:prstClr>
            </a:outerShdw>
          </a:effectLst>
        </p:grpSpPr>
        <p:sp>
          <p:nvSpPr>
            <p:cNvPr id="18" name="Rectangle 8"/>
            <p:cNvSpPr>
              <a:spLocks noChangeArrowheads="1"/>
            </p:cNvSpPr>
            <p:nvPr/>
          </p:nvSpPr>
          <p:spPr bwMode="auto">
            <a:xfrm>
              <a:off x="6581212" y="4255690"/>
              <a:ext cx="3764772" cy="538589"/>
            </a:xfrm>
            <a:prstGeom prst="rect">
              <a:avLst/>
            </a:prstGeom>
            <a:grpFill/>
            <a:ln w="9525">
              <a:noFill/>
              <a:miter lim="800000"/>
              <a:headEnd/>
              <a:tailEnd/>
            </a:ln>
          </p:spPr>
          <p:txBody>
            <a:bodyPr vert="horz" wrap="square" lIns="0" tIns="45720" rIns="91440" bIns="45720" numCol="1" anchor="ctr" anchorCtr="1" compatLnSpc="1">
              <a:prstTxWarp prst="textNoShape">
                <a:avLst/>
              </a:prstTxWarp>
            </a:bodyPr>
            <a:lstStyle/>
            <a:p>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9" name="任意多边形 18"/>
            <p:cNvSpPr>
              <a:spLocks/>
            </p:cNvSpPr>
            <p:nvPr/>
          </p:nvSpPr>
          <p:spPr bwMode="auto">
            <a:xfrm>
              <a:off x="5949970" y="4033653"/>
              <a:ext cx="631242" cy="760626"/>
            </a:xfrm>
            <a:custGeom>
              <a:avLst/>
              <a:gdLst>
                <a:gd name="connsiteX0" fmla="*/ 120132 w 749822"/>
                <a:gd name="connsiteY0" fmla="*/ 0 h 903510"/>
                <a:gd name="connsiteX1" fmla="*/ 749822 w 749822"/>
                <a:gd name="connsiteY1" fmla="*/ 263748 h 903510"/>
                <a:gd name="connsiteX2" fmla="*/ 749822 w 749822"/>
                <a:gd name="connsiteY2" fmla="*/ 903510 h 903510"/>
                <a:gd name="connsiteX3" fmla="*/ 0 w 749822"/>
                <a:gd name="connsiteY3" fmla="*/ 250009 h 903510"/>
                <a:gd name="connsiteX4" fmla="*/ 43612 w 749822"/>
                <a:gd name="connsiteY4" fmla="*/ 178221 h 903510"/>
                <a:gd name="connsiteX5" fmla="*/ 90612 w 749822"/>
                <a:gd name="connsiteY5" fmla="*/ 80656 h 903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822" h="903510">
                  <a:moveTo>
                    <a:pt x="120132" y="0"/>
                  </a:moveTo>
                  <a:lnTo>
                    <a:pt x="749822" y="263748"/>
                  </a:lnTo>
                  <a:lnTo>
                    <a:pt x="749822" y="903510"/>
                  </a:lnTo>
                  <a:lnTo>
                    <a:pt x="0" y="250009"/>
                  </a:lnTo>
                  <a:lnTo>
                    <a:pt x="43612" y="178221"/>
                  </a:lnTo>
                  <a:cubicBezTo>
                    <a:pt x="60794" y="146592"/>
                    <a:pt x="76492" y="114039"/>
                    <a:pt x="90612" y="80656"/>
                  </a:cubicBez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20" name="椭圆 19"/>
            <p:cNvSpPr/>
            <p:nvPr/>
          </p:nvSpPr>
          <p:spPr bwMode="auto">
            <a:xfrm>
              <a:off x="9979643" y="4116145"/>
              <a:ext cx="801779" cy="801779"/>
            </a:xfrm>
            <a:prstGeom prst="ellipse">
              <a:avLst/>
            </a:prstGeom>
            <a:grpFill/>
            <a:ln>
              <a:noFill/>
            </a:ln>
          </p:spPr>
          <p:txBody>
            <a:bodyPr vert="horz" wrap="square" lIns="91440" tIns="792000" rIns="72000" bIns="45720" numCol="1" rtlCol="0" anchor="ctr" anchorCtr="0" compatLnSpc="1">
              <a:prstTxWarp prst="textNoShape">
                <a:avLst/>
              </a:prstTxWarp>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5835870" y="4250265"/>
            <a:ext cx="4456497" cy="1416747"/>
            <a:chOff x="5811486" y="4272167"/>
            <a:chExt cx="4456497" cy="1416747"/>
          </a:xfrm>
          <a:solidFill>
            <a:schemeClr val="accent5"/>
          </a:solidFill>
          <a:effectLst>
            <a:outerShdw blurRad="152400" dist="101600" dir="2700000" algn="tl" rotWithShape="0">
              <a:prstClr val="black">
                <a:alpha val="60000"/>
              </a:prstClr>
            </a:outerShdw>
          </a:effectLst>
        </p:grpSpPr>
        <p:sp>
          <p:nvSpPr>
            <p:cNvPr id="22" name="Rectangle 9"/>
            <p:cNvSpPr>
              <a:spLocks noChangeArrowheads="1"/>
            </p:cNvSpPr>
            <p:nvPr/>
          </p:nvSpPr>
          <p:spPr bwMode="auto">
            <a:xfrm>
              <a:off x="6581212" y="5016129"/>
              <a:ext cx="3327753" cy="543934"/>
            </a:xfrm>
            <a:prstGeom prst="rect">
              <a:avLst/>
            </a:prstGeom>
            <a:grpFill/>
            <a:ln w="9525">
              <a:noFill/>
              <a:miter lim="800000"/>
              <a:headEnd/>
              <a:tailEnd/>
            </a:ln>
          </p:spPr>
          <p:txBody>
            <a:bodyPr vert="horz" wrap="square" lIns="0" tIns="45720" rIns="91440" bIns="45720" numCol="1" anchor="ctr" anchorCtr="1" compatLnSpc="1">
              <a:prstTxWarp prst="textNoShape">
                <a:avLst/>
              </a:prstTxWarp>
            </a:bodyPr>
            <a:lstStyle/>
            <a:p>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3" name="任意多边形 22"/>
            <p:cNvSpPr>
              <a:spLocks/>
            </p:cNvSpPr>
            <p:nvPr/>
          </p:nvSpPr>
          <p:spPr bwMode="auto">
            <a:xfrm>
              <a:off x="5811486" y="4272167"/>
              <a:ext cx="769726" cy="1287896"/>
            </a:xfrm>
            <a:custGeom>
              <a:avLst/>
              <a:gdLst>
                <a:gd name="connsiteX0" fmla="*/ 142427 w 914320"/>
                <a:gd name="connsiteY0" fmla="*/ 0 h 1529828"/>
                <a:gd name="connsiteX1" fmla="*/ 914320 w 914320"/>
                <a:gd name="connsiteY1" fmla="*/ 883716 h 1529828"/>
                <a:gd name="connsiteX2" fmla="*/ 914320 w 914320"/>
                <a:gd name="connsiteY2" fmla="*/ 1529828 h 1529828"/>
                <a:gd name="connsiteX3" fmla="*/ 0 w 914320"/>
                <a:gd name="connsiteY3" fmla="*/ 165241 h 1529828"/>
                <a:gd name="connsiteX4" fmla="*/ 15915 w 914320"/>
                <a:gd name="connsiteY4" fmla="*/ 152110 h 1529828"/>
                <a:gd name="connsiteX5" fmla="*/ 87952 w 914320"/>
                <a:gd name="connsiteY5" fmla="*/ 72850 h 152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320" h="1529828">
                  <a:moveTo>
                    <a:pt x="142427" y="0"/>
                  </a:moveTo>
                  <a:lnTo>
                    <a:pt x="914320" y="883716"/>
                  </a:lnTo>
                  <a:lnTo>
                    <a:pt x="914320" y="1529828"/>
                  </a:lnTo>
                  <a:lnTo>
                    <a:pt x="0" y="165241"/>
                  </a:lnTo>
                  <a:lnTo>
                    <a:pt x="15915" y="152110"/>
                  </a:lnTo>
                  <a:cubicBezTo>
                    <a:pt x="41162" y="126863"/>
                    <a:pt x="65206" y="100411"/>
                    <a:pt x="87952" y="72850"/>
                  </a:cubicBez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24" name="椭圆 23"/>
            <p:cNvSpPr/>
            <p:nvPr/>
          </p:nvSpPr>
          <p:spPr bwMode="auto">
            <a:xfrm>
              <a:off x="9466204" y="4887135"/>
              <a:ext cx="801779" cy="801779"/>
            </a:xfrm>
            <a:prstGeom prst="ellipse">
              <a:avLst/>
            </a:prstGeom>
            <a:grpFill/>
            <a:ln>
              <a:noFill/>
            </a:ln>
          </p:spPr>
          <p:txBody>
            <a:bodyPr vert="horz" wrap="square" lIns="91440" tIns="792000" rIns="72000" bIns="45720" numCol="1" rtlCol="0" anchor="ctr" anchorCtr="0" compatLnSpc="1">
              <a:prstTxWarp prst="textNoShape">
                <a:avLst/>
              </a:prstTxWarp>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25" name="Freeform 6"/>
          <p:cNvSpPr>
            <a:spLocks noEditPoints="1"/>
          </p:cNvSpPr>
          <p:nvPr/>
        </p:nvSpPr>
        <p:spPr bwMode="auto">
          <a:xfrm>
            <a:off x="9707078" y="2038420"/>
            <a:ext cx="368801" cy="367765"/>
          </a:xfrm>
          <a:custGeom>
            <a:avLst/>
            <a:gdLst>
              <a:gd name="T0" fmla="*/ 74 w 148"/>
              <a:gd name="T1" fmla="*/ 0 h 148"/>
              <a:gd name="T2" fmla="*/ 148 w 148"/>
              <a:gd name="T3" fmla="*/ 74 h 148"/>
              <a:gd name="T4" fmla="*/ 74 w 148"/>
              <a:gd name="T5" fmla="*/ 148 h 148"/>
              <a:gd name="T6" fmla="*/ 0 w 148"/>
              <a:gd name="T7" fmla="*/ 74 h 148"/>
              <a:gd name="T8" fmla="*/ 74 w 148"/>
              <a:gd name="T9" fmla="*/ 0 h 148"/>
              <a:gd name="T10" fmla="*/ 67 w 148"/>
              <a:gd name="T11" fmla="*/ 81 h 148"/>
              <a:gd name="T12" fmla="*/ 67 w 148"/>
              <a:gd name="T13" fmla="*/ 82 h 148"/>
              <a:gd name="T14" fmla="*/ 67 w 148"/>
              <a:gd name="T15" fmla="*/ 102 h 148"/>
              <a:gd name="T16" fmla="*/ 67 w 148"/>
              <a:gd name="T17" fmla="*/ 108 h 148"/>
              <a:gd name="T18" fmla="*/ 72 w 148"/>
              <a:gd name="T19" fmla="*/ 115 h 148"/>
              <a:gd name="T20" fmla="*/ 79 w 148"/>
              <a:gd name="T21" fmla="*/ 113 h 148"/>
              <a:gd name="T22" fmla="*/ 81 w 148"/>
              <a:gd name="T23" fmla="*/ 107 h 148"/>
              <a:gd name="T24" fmla="*/ 81 w 148"/>
              <a:gd name="T25" fmla="*/ 82 h 148"/>
              <a:gd name="T26" fmla="*/ 81 w 148"/>
              <a:gd name="T27" fmla="*/ 81 h 148"/>
              <a:gd name="T28" fmla="*/ 82 w 148"/>
              <a:gd name="T29" fmla="*/ 81 h 148"/>
              <a:gd name="T30" fmla="*/ 106 w 148"/>
              <a:gd name="T31" fmla="*/ 81 h 148"/>
              <a:gd name="T32" fmla="*/ 108 w 148"/>
              <a:gd name="T33" fmla="*/ 81 h 148"/>
              <a:gd name="T34" fmla="*/ 115 w 148"/>
              <a:gd name="T35" fmla="*/ 75 h 148"/>
              <a:gd name="T36" fmla="*/ 111 w 148"/>
              <a:gd name="T37" fmla="*/ 68 h 148"/>
              <a:gd name="T38" fmla="*/ 107 w 148"/>
              <a:gd name="T39" fmla="*/ 67 h 148"/>
              <a:gd name="T40" fmla="*/ 82 w 148"/>
              <a:gd name="T41" fmla="*/ 67 h 148"/>
              <a:gd name="T42" fmla="*/ 81 w 148"/>
              <a:gd name="T43" fmla="*/ 67 h 148"/>
              <a:gd name="T44" fmla="*/ 81 w 148"/>
              <a:gd name="T45" fmla="*/ 65 h 148"/>
              <a:gd name="T46" fmla="*/ 81 w 148"/>
              <a:gd name="T47" fmla="*/ 41 h 148"/>
              <a:gd name="T48" fmla="*/ 81 w 148"/>
              <a:gd name="T49" fmla="*/ 38 h 148"/>
              <a:gd name="T50" fmla="*/ 75 w 148"/>
              <a:gd name="T51" fmla="*/ 33 h 148"/>
              <a:gd name="T52" fmla="*/ 68 w 148"/>
              <a:gd name="T53" fmla="*/ 37 h 148"/>
              <a:gd name="T54" fmla="*/ 67 w 148"/>
              <a:gd name="T55" fmla="*/ 41 h 148"/>
              <a:gd name="T56" fmla="*/ 67 w 148"/>
              <a:gd name="T57" fmla="*/ 66 h 148"/>
              <a:gd name="T58" fmla="*/ 67 w 148"/>
              <a:gd name="T59" fmla="*/ 67 h 148"/>
              <a:gd name="T60" fmla="*/ 66 w 148"/>
              <a:gd name="T61" fmla="*/ 67 h 148"/>
              <a:gd name="T62" fmla="*/ 42 w 148"/>
              <a:gd name="T63" fmla="*/ 67 h 148"/>
              <a:gd name="T64" fmla="*/ 40 w 148"/>
              <a:gd name="T65" fmla="*/ 67 h 148"/>
              <a:gd name="T66" fmla="*/ 33 w 148"/>
              <a:gd name="T67" fmla="*/ 72 h 148"/>
              <a:gd name="T68" fmla="*/ 36 w 148"/>
              <a:gd name="T69" fmla="*/ 80 h 148"/>
              <a:gd name="T70" fmla="*/ 41 w 148"/>
              <a:gd name="T71" fmla="*/ 81 h 148"/>
              <a:gd name="T72" fmla="*/ 66 w 148"/>
              <a:gd name="T73" fmla="*/ 81 h 148"/>
              <a:gd name="T74" fmla="*/ 67 w 148"/>
              <a:gd name="T75" fmla="*/ 8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48">
                <a:moveTo>
                  <a:pt x="74" y="0"/>
                </a:moveTo>
                <a:cubicBezTo>
                  <a:pt x="114" y="0"/>
                  <a:pt x="148" y="33"/>
                  <a:pt x="148" y="74"/>
                </a:cubicBezTo>
                <a:cubicBezTo>
                  <a:pt x="148" y="115"/>
                  <a:pt x="115" y="148"/>
                  <a:pt x="74" y="148"/>
                </a:cubicBezTo>
                <a:cubicBezTo>
                  <a:pt x="34" y="148"/>
                  <a:pt x="0" y="115"/>
                  <a:pt x="0" y="74"/>
                </a:cubicBezTo>
                <a:cubicBezTo>
                  <a:pt x="0" y="34"/>
                  <a:pt x="33" y="0"/>
                  <a:pt x="74" y="0"/>
                </a:cubicBezTo>
                <a:close/>
                <a:moveTo>
                  <a:pt x="67" y="81"/>
                </a:moveTo>
                <a:cubicBezTo>
                  <a:pt x="67" y="82"/>
                  <a:pt x="67" y="82"/>
                  <a:pt x="67" y="82"/>
                </a:cubicBezTo>
                <a:cubicBezTo>
                  <a:pt x="67" y="89"/>
                  <a:pt x="67" y="96"/>
                  <a:pt x="67" y="102"/>
                </a:cubicBezTo>
                <a:cubicBezTo>
                  <a:pt x="67" y="104"/>
                  <a:pt x="67" y="106"/>
                  <a:pt x="67" y="108"/>
                </a:cubicBezTo>
                <a:cubicBezTo>
                  <a:pt x="67" y="111"/>
                  <a:pt x="69" y="114"/>
                  <a:pt x="72" y="115"/>
                </a:cubicBezTo>
                <a:cubicBezTo>
                  <a:pt x="74" y="116"/>
                  <a:pt x="78" y="115"/>
                  <a:pt x="79" y="113"/>
                </a:cubicBezTo>
                <a:cubicBezTo>
                  <a:pt x="81" y="111"/>
                  <a:pt x="81" y="109"/>
                  <a:pt x="81" y="107"/>
                </a:cubicBezTo>
                <a:cubicBezTo>
                  <a:pt x="81" y="99"/>
                  <a:pt x="81" y="91"/>
                  <a:pt x="81" y="82"/>
                </a:cubicBezTo>
                <a:cubicBezTo>
                  <a:pt x="81" y="82"/>
                  <a:pt x="81" y="82"/>
                  <a:pt x="81" y="81"/>
                </a:cubicBezTo>
                <a:cubicBezTo>
                  <a:pt x="82" y="81"/>
                  <a:pt x="82" y="81"/>
                  <a:pt x="82" y="81"/>
                </a:cubicBezTo>
                <a:cubicBezTo>
                  <a:pt x="90" y="81"/>
                  <a:pt x="98" y="81"/>
                  <a:pt x="106" y="81"/>
                </a:cubicBezTo>
                <a:cubicBezTo>
                  <a:pt x="107" y="81"/>
                  <a:pt x="107" y="81"/>
                  <a:pt x="108" y="81"/>
                </a:cubicBezTo>
                <a:cubicBezTo>
                  <a:pt x="112" y="81"/>
                  <a:pt x="114" y="79"/>
                  <a:pt x="115" y="75"/>
                </a:cubicBezTo>
                <a:cubicBezTo>
                  <a:pt x="115" y="73"/>
                  <a:pt x="114" y="69"/>
                  <a:pt x="111" y="68"/>
                </a:cubicBezTo>
                <a:cubicBezTo>
                  <a:pt x="110" y="67"/>
                  <a:pt x="109" y="67"/>
                  <a:pt x="107" y="67"/>
                </a:cubicBezTo>
                <a:cubicBezTo>
                  <a:pt x="99" y="67"/>
                  <a:pt x="91" y="67"/>
                  <a:pt x="82" y="67"/>
                </a:cubicBezTo>
                <a:cubicBezTo>
                  <a:pt x="82" y="67"/>
                  <a:pt x="82" y="67"/>
                  <a:pt x="81" y="67"/>
                </a:cubicBezTo>
                <a:cubicBezTo>
                  <a:pt x="81" y="66"/>
                  <a:pt x="81" y="66"/>
                  <a:pt x="81" y="65"/>
                </a:cubicBezTo>
                <a:cubicBezTo>
                  <a:pt x="81" y="57"/>
                  <a:pt x="81" y="49"/>
                  <a:pt x="81" y="41"/>
                </a:cubicBezTo>
                <a:cubicBezTo>
                  <a:pt x="81" y="40"/>
                  <a:pt x="81" y="39"/>
                  <a:pt x="81" y="38"/>
                </a:cubicBezTo>
                <a:cubicBezTo>
                  <a:pt x="80" y="35"/>
                  <a:pt x="78" y="33"/>
                  <a:pt x="75" y="33"/>
                </a:cubicBezTo>
                <a:cubicBezTo>
                  <a:pt x="72" y="33"/>
                  <a:pt x="69" y="34"/>
                  <a:pt x="68" y="37"/>
                </a:cubicBezTo>
                <a:cubicBezTo>
                  <a:pt x="67" y="38"/>
                  <a:pt x="67" y="40"/>
                  <a:pt x="67" y="41"/>
                </a:cubicBezTo>
                <a:cubicBezTo>
                  <a:pt x="67" y="49"/>
                  <a:pt x="67" y="57"/>
                  <a:pt x="67" y="66"/>
                </a:cubicBezTo>
                <a:cubicBezTo>
                  <a:pt x="67" y="66"/>
                  <a:pt x="67" y="66"/>
                  <a:pt x="67" y="67"/>
                </a:cubicBezTo>
                <a:cubicBezTo>
                  <a:pt x="66" y="67"/>
                  <a:pt x="66" y="67"/>
                  <a:pt x="66" y="67"/>
                </a:cubicBezTo>
                <a:cubicBezTo>
                  <a:pt x="58" y="67"/>
                  <a:pt x="50" y="67"/>
                  <a:pt x="42" y="67"/>
                </a:cubicBezTo>
                <a:cubicBezTo>
                  <a:pt x="41" y="67"/>
                  <a:pt x="40" y="67"/>
                  <a:pt x="40" y="67"/>
                </a:cubicBezTo>
                <a:cubicBezTo>
                  <a:pt x="37" y="67"/>
                  <a:pt x="34" y="69"/>
                  <a:pt x="33" y="72"/>
                </a:cubicBezTo>
                <a:cubicBezTo>
                  <a:pt x="32" y="75"/>
                  <a:pt x="33" y="78"/>
                  <a:pt x="36" y="80"/>
                </a:cubicBezTo>
                <a:cubicBezTo>
                  <a:pt x="37" y="81"/>
                  <a:pt x="39" y="81"/>
                  <a:pt x="41" y="81"/>
                </a:cubicBezTo>
                <a:cubicBezTo>
                  <a:pt x="49" y="81"/>
                  <a:pt x="57" y="81"/>
                  <a:pt x="66" y="81"/>
                </a:cubicBezTo>
                <a:cubicBezTo>
                  <a:pt x="66" y="81"/>
                  <a:pt x="66" y="81"/>
                  <a:pt x="67" y="8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10220517" y="2792679"/>
            <a:ext cx="368801" cy="367765"/>
          </a:xfrm>
          <a:custGeom>
            <a:avLst/>
            <a:gdLst>
              <a:gd name="T0" fmla="*/ 74 w 148"/>
              <a:gd name="T1" fmla="*/ 0 h 148"/>
              <a:gd name="T2" fmla="*/ 148 w 148"/>
              <a:gd name="T3" fmla="*/ 74 h 148"/>
              <a:gd name="T4" fmla="*/ 74 w 148"/>
              <a:gd name="T5" fmla="*/ 148 h 148"/>
              <a:gd name="T6" fmla="*/ 0 w 148"/>
              <a:gd name="T7" fmla="*/ 74 h 148"/>
              <a:gd name="T8" fmla="*/ 74 w 148"/>
              <a:gd name="T9" fmla="*/ 0 h 148"/>
              <a:gd name="T10" fmla="*/ 67 w 148"/>
              <a:gd name="T11" fmla="*/ 81 h 148"/>
              <a:gd name="T12" fmla="*/ 67 w 148"/>
              <a:gd name="T13" fmla="*/ 82 h 148"/>
              <a:gd name="T14" fmla="*/ 67 w 148"/>
              <a:gd name="T15" fmla="*/ 102 h 148"/>
              <a:gd name="T16" fmla="*/ 67 w 148"/>
              <a:gd name="T17" fmla="*/ 108 h 148"/>
              <a:gd name="T18" fmla="*/ 72 w 148"/>
              <a:gd name="T19" fmla="*/ 115 h 148"/>
              <a:gd name="T20" fmla="*/ 79 w 148"/>
              <a:gd name="T21" fmla="*/ 113 h 148"/>
              <a:gd name="T22" fmla="*/ 81 w 148"/>
              <a:gd name="T23" fmla="*/ 107 h 148"/>
              <a:gd name="T24" fmla="*/ 81 w 148"/>
              <a:gd name="T25" fmla="*/ 82 h 148"/>
              <a:gd name="T26" fmla="*/ 81 w 148"/>
              <a:gd name="T27" fmla="*/ 81 h 148"/>
              <a:gd name="T28" fmla="*/ 82 w 148"/>
              <a:gd name="T29" fmla="*/ 81 h 148"/>
              <a:gd name="T30" fmla="*/ 106 w 148"/>
              <a:gd name="T31" fmla="*/ 81 h 148"/>
              <a:gd name="T32" fmla="*/ 108 w 148"/>
              <a:gd name="T33" fmla="*/ 81 h 148"/>
              <a:gd name="T34" fmla="*/ 115 w 148"/>
              <a:gd name="T35" fmla="*/ 75 h 148"/>
              <a:gd name="T36" fmla="*/ 111 w 148"/>
              <a:gd name="T37" fmla="*/ 68 h 148"/>
              <a:gd name="T38" fmla="*/ 107 w 148"/>
              <a:gd name="T39" fmla="*/ 67 h 148"/>
              <a:gd name="T40" fmla="*/ 82 w 148"/>
              <a:gd name="T41" fmla="*/ 67 h 148"/>
              <a:gd name="T42" fmla="*/ 81 w 148"/>
              <a:gd name="T43" fmla="*/ 67 h 148"/>
              <a:gd name="T44" fmla="*/ 81 w 148"/>
              <a:gd name="T45" fmla="*/ 65 h 148"/>
              <a:gd name="T46" fmla="*/ 81 w 148"/>
              <a:gd name="T47" fmla="*/ 41 h 148"/>
              <a:gd name="T48" fmla="*/ 81 w 148"/>
              <a:gd name="T49" fmla="*/ 38 h 148"/>
              <a:gd name="T50" fmla="*/ 75 w 148"/>
              <a:gd name="T51" fmla="*/ 33 h 148"/>
              <a:gd name="T52" fmla="*/ 68 w 148"/>
              <a:gd name="T53" fmla="*/ 37 h 148"/>
              <a:gd name="T54" fmla="*/ 67 w 148"/>
              <a:gd name="T55" fmla="*/ 41 h 148"/>
              <a:gd name="T56" fmla="*/ 67 w 148"/>
              <a:gd name="T57" fmla="*/ 66 h 148"/>
              <a:gd name="T58" fmla="*/ 67 w 148"/>
              <a:gd name="T59" fmla="*/ 67 h 148"/>
              <a:gd name="T60" fmla="*/ 66 w 148"/>
              <a:gd name="T61" fmla="*/ 67 h 148"/>
              <a:gd name="T62" fmla="*/ 42 w 148"/>
              <a:gd name="T63" fmla="*/ 67 h 148"/>
              <a:gd name="T64" fmla="*/ 40 w 148"/>
              <a:gd name="T65" fmla="*/ 67 h 148"/>
              <a:gd name="T66" fmla="*/ 33 w 148"/>
              <a:gd name="T67" fmla="*/ 72 h 148"/>
              <a:gd name="T68" fmla="*/ 36 w 148"/>
              <a:gd name="T69" fmla="*/ 80 h 148"/>
              <a:gd name="T70" fmla="*/ 41 w 148"/>
              <a:gd name="T71" fmla="*/ 81 h 148"/>
              <a:gd name="T72" fmla="*/ 66 w 148"/>
              <a:gd name="T73" fmla="*/ 81 h 148"/>
              <a:gd name="T74" fmla="*/ 67 w 148"/>
              <a:gd name="T75" fmla="*/ 8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48">
                <a:moveTo>
                  <a:pt x="74" y="0"/>
                </a:moveTo>
                <a:cubicBezTo>
                  <a:pt x="114" y="0"/>
                  <a:pt x="148" y="33"/>
                  <a:pt x="148" y="74"/>
                </a:cubicBezTo>
                <a:cubicBezTo>
                  <a:pt x="148" y="115"/>
                  <a:pt x="115" y="148"/>
                  <a:pt x="74" y="148"/>
                </a:cubicBezTo>
                <a:cubicBezTo>
                  <a:pt x="34" y="148"/>
                  <a:pt x="0" y="115"/>
                  <a:pt x="0" y="74"/>
                </a:cubicBezTo>
                <a:cubicBezTo>
                  <a:pt x="0" y="34"/>
                  <a:pt x="33" y="0"/>
                  <a:pt x="74" y="0"/>
                </a:cubicBezTo>
                <a:close/>
                <a:moveTo>
                  <a:pt x="67" y="81"/>
                </a:moveTo>
                <a:cubicBezTo>
                  <a:pt x="67" y="82"/>
                  <a:pt x="67" y="82"/>
                  <a:pt x="67" y="82"/>
                </a:cubicBezTo>
                <a:cubicBezTo>
                  <a:pt x="67" y="89"/>
                  <a:pt x="67" y="96"/>
                  <a:pt x="67" y="102"/>
                </a:cubicBezTo>
                <a:cubicBezTo>
                  <a:pt x="67" y="104"/>
                  <a:pt x="67" y="106"/>
                  <a:pt x="67" y="108"/>
                </a:cubicBezTo>
                <a:cubicBezTo>
                  <a:pt x="67" y="111"/>
                  <a:pt x="69" y="114"/>
                  <a:pt x="72" y="115"/>
                </a:cubicBezTo>
                <a:cubicBezTo>
                  <a:pt x="74" y="116"/>
                  <a:pt x="78" y="115"/>
                  <a:pt x="79" y="113"/>
                </a:cubicBezTo>
                <a:cubicBezTo>
                  <a:pt x="81" y="111"/>
                  <a:pt x="81" y="109"/>
                  <a:pt x="81" y="107"/>
                </a:cubicBezTo>
                <a:cubicBezTo>
                  <a:pt x="81" y="99"/>
                  <a:pt x="81" y="91"/>
                  <a:pt x="81" y="82"/>
                </a:cubicBezTo>
                <a:cubicBezTo>
                  <a:pt x="81" y="82"/>
                  <a:pt x="81" y="82"/>
                  <a:pt x="81" y="81"/>
                </a:cubicBezTo>
                <a:cubicBezTo>
                  <a:pt x="82" y="81"/>
                  <a:pt x="82" y="81"/>
                  <a:pt x="82" y="81"/>
                </a:cubicBezTo>
                <a:cubicBezTo>
                  <a:pt x="90" y="81"/>
                  <a:pt x="98" y="81"/>
                  <a:pt x="106" y="81"/>
                </a:cubicBezTo>
                <a:cubicBezTo>
                  <a:pt x="107" y="81"/>
                  <a:pt x="107" y="81"/>
                  <a:pt x="108" y="81"/>
                </a:cubicBezTo>
                <a:cubicBezTo>
                  <a:pt x="112" y="81"/>
                  <a:pt x="114" y="79"/>
                  <a:pt x="115" y="75"/>
                </a:cubicBezTo>
                <a:cubicBezTo>
                  <a:pt x="115" y="73"/>
                  <a:pt x="114" y="69"/>
                  <a:pt x="111" y="68"/>
                </a:cubicBezTo>
                <a:cubicBezTo>
                  <a:pt x="110" y="67"/>
                  <a:pt x="109" y="67"/>
                  <a:pt x="107" y="67"/>
                </a:cubicBezTo>
                <a:cubicBezTo>
                  <a:pt x="99" y="67"/>
                  <a:pt x="91" y="67"/>
                  <a:pt x="82" y="67"/>
                </a:cubicBezTo>
                <a:cubicBezTo>
                  <a:pt x="82" y="67"/>
                  <a:pt x="82" y="67"/>
                  <a:pt x="81" y="67"/>
                </a:cubicBezTo>
                <a:cubicBezTo>
                  <a:pt x="81" y="66"/>
                  <a:pt x="81" y="66"/>
                  <a:pt x="81" y="65"/>
                </a:cubicBezTo>
                <a:cubicBezTo>
                  <a:pt x="81" y="57"/>
                  <a:pt x="81" y="49"/>
                  <a:pt x="81" y="41"/>
                </a:cubicBezTo>
                <a:cubicBezTo>
                  <a:pt x="81" y="40"/>
                  <a:pt x="81" y="39"/>
                  <a:pt x="81" y="38"/>
                </a:cubicBezTo>
                <a:cubicBezTo>
                  <a:pt x="80" y="35"/>
                  <a:pt x="78" y="33"/>
                  <a:pt x="75" y="33"/>
                </a:cubicBezTo>
                <a:cubicBezTo>
                  <a:pt x="72" y="33"/>
                  <a:pt x="69" y="34"/>
                  <a:pt x="68" y="37"/>
                </a:cubicBezTo>
                <a:cubicBezTo>
                  <a:pt x="67" y="38"/>
                  <a:pt x="67" y="40"/>
                  <a:pt x="67" y="41"/>
                </a:cubicBezTo>
                <a:cubicBezTo>
                  <a:pt x="67" y="49"/>
                  <a:pt x="67" y="57"/>
                  <a:pt x="67" y="66"/>
                </a:cubicBezTo>
                <a:cubicBezTo>
                  <a:pt x="67" y="66"/>
                  <a:pt x="67" y="66"/>
                  <a:pt x="67" y="67"/>
                </a:cubicBezTo>
                <a:cubicBezTo>
                  <a:pt x="66" y="67"/>
                  <a:pt x="66" y="67"/>
                  <a:pt x="66" y="67"/>
                </a:cubicBezTo>
                <a:cubicBezTo>
                  <a:pt x="58" y="67"/>
                  <a:pt x="50" y="67"/>
                  <a:pt x="42" y="67"/>
                </a:cubicBezTo>
                <a:cubicBezTo>
                  <a:pt x="41" y="67"/>
                  <a:pt x="40" y="67"/>
                  <a:pt x="40" y="67"/>
                </a:cubicBezTo>
                <a:cubicBezTo>
                  <a:pt x="37" y="67"/>
                  <a:pt x="34" y="69"/>
                  <a:pt x="33" y="72"/>
                </a:cubicBezTo>
                <a:cubicBezTo>
                  <a:pt x="32" y="75"/>
                  <a:pt x="33" y="78"/>
                  <a:pt x="36" y="80"/>
                </a:cubicBezTo>
                <a:cubicBezTo>
                  <a:pt x="37" y="81"/>
                  <a:pt x="39" y="81"/>
                  <a:pt x="41" y="81"/>
                </a:cubicBezTo>
                <a:cubicBezTo>
                  <a:pt x="49" y="81"/>
                  <a:pt x="57" y="81"/>
                  <a:pt x="66" y="81"/>
                </a:cubicBezTo>
                <a:cubicBezTo>
                  <a:pt x="66" y="81"/>
                  <a:pt x="66" y="81"/>
                  <a:pt x="67" y="8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6"/>
          <p:cNvSpPr>
            <a:spLocks noEditPoints="1"/>
          </p:cNvSpPr>
          <p:nvPr/>
        </p:nvSpPr>
        <p:spPr bwMode="auto">
          <a:xfrm>
            <a:off x="10732435" y="3550074"/>
            <a:ext cx="368801" cy="367765"/>
          </a:xfrm>
          <a:custGeom>
            <a:avLst/>
            <a:gdLst>
              <a:gd name="T0" fmla="*/ 74 w 148"/>
              <a:gd name="T1" fmla="*/ 0 h 148"/>
              <a:gd name="T2" fmla="*/ 148 w 148"/>
              <a:gd name="T3" fmla="*/ 74 h 148"/>
              <a:gd name="T4" fmla="*/ 74 w 148"/>
              <a:gd name="T5" fmla="*/ 148 h 148"/>
              <a:gd name="T6" fmla="*/ 0 w 148"/>
              <a:gd name="T7" fmla="*/ 74 h 148"/>
              <a:gd name="T8" fmla="*/ 74 w 148"/>
              <a:gd name="T9" fmla="*/ 0 h 148"/>
              <a:gd name="T10" fmla="*/ 67 w 148"/>
              <a:gd name="T11" fmla="*/ 81 h 148"/>
              <a:gd name="T12" fmla="*/ 67 w 148"/>
              <a:gd name="T13" fmla="*/ 82 h 148"/>
              <a:gd name="T14" fmla="*/ 67 w 148"/>
              <a:gd name="T15" fmla="*/ 102 h 148"/>
              <a:gd name="T16" fmla="*/ 67 w 148"/>
              <a:gd name="T17" fmla="*/ 108 h 148"/>
              <a:gd name="T18" fmla="*/ 72 w 148"/>
              <a:gd name="T19" fmla="*/ 115 h 148"/>
              <a:gd name="T20" fmla="*/ 79 w 148"/>
              <a:gd name="T21" fmla="*/ 113 h 148"/>
              <a:gd name="T22" fmla="*/ 81 w 148"/>
              <a:gd name="T23" fmla="*/ 107 h 148"/>
              <a:gd name="T24" fmla="*/ 81 w 148"/>
              <a:gd name="T25" fmla="*/ 82 h 148"/>
              <a:gd name="T26" fmla="*/ 81 w 148"/>
              <a:gd name="T27" fmla="*/ 81 h 148"/>
              <a:gd name="T28" fmla="*/ 82 w 148"/>
              <a:gd name="T29" fmla="*/ 81 h 148"/>
              <a:gd name="T30" fmla="*/ 106 w 148"/>
              <a:gd name="T31" fmla="*/ 81 h 148"/>
              <a:gd name="T32" fmla="*/ 108 w 148"/>
              <a:gd name="T33" fmla="*/ 81 h 148"/>
              <a:gd name="T34" fmla="*/ 115 w 148"/>
              <a:gd name="T35" fmla="*/ 75 h 148"/>
              <a:gd name="T36" fmla="*/ 111 w 148"/>
              <a:gd name="T37" fmla="*/ 68 h 148"/>
              <a:gd name="T38" fmla="*/ 107 w 148"/>
              <a:gd name="T39" fmla="*/ 67 h 148"/>
              <a:gd name="T40" fmla="*/ 82 w 148"/>
              <a:gd name="T41" fmla="*/ 67 h 148"/>
              <a:gd name="T42" fmla="*/ 81 w 148"/>
              <a:gd name="T43" fmla="*/ 67 h 148"/>
              <a:gd name="T44" fmla="*/ 81 w 148"/>
              <a:gd name="T45" fmla="*/ 65 h 148"/>
              <a:gd name="T46" fmla="*/ 81 w 148"/>
              <a:gd name="T47" fmla="*/ 41 h 148"/>
              <a:gd name="T48" fmla="*/ 81 w 148"/>
              <a:gd name="T49" fmla="*/ 38 h 148"/>
              <a:gd name="T50" fmla="*/ 75 w 148"/>
              <a:gd name="T51" fmla="*/ 33 h 148"/>
              <a:gd name="T52" fmla="*/ 68 w 148"/>
              <a:gd name="T53" fmla="*/ 37 h 148"/>
              <a:gd name="T54" fmla="*/ 67 w 148"/>
              <a:gd name="T55" fmla="*/ 41 h 148"/>
              <a:gd name="T56" fmla="*/ 67 w 148"/>
              <a:gd name="T57" fmla="*/ 66 h 148"/>
              <a:gd name="T58" fmla="*/ 67 w 148"/>
              <a:gd name="T59" fmla="*/ 67 h 148"/>
              <a:gd name="T60" fmla="*/ 66 w 148"/>
              <a:gd name="T61" fmla="*/ 67 h 148"/>
              <a:gd name="T62" fmla="*/ 42 w 148"/>
              <a:gd name="T63" fmla="*/ 67 h 148"/>
              <a:gd name="T64" fmla="*/ 40 w 148"/>
              <a:gd name="T65" fmla="*/ 67 h 148"/>
              <a:gd name="T66" fmla="*/ 33 w 148"/>
              <a:gd name="T67" fmla="*/ 72 h 148"/>
              <a:gd name="T68" fmla="*/ 36 w 148"/>
              <a:gd name="T69" fmla="*/ 80 h 148"/>
              <a:gd name="T70" fmla="*/ 41 w 148"/>
              <a:gd name="T71" fmla="*/ 81 h 148"/>
              <a:gd name="T72" fmla="*/ 66 w 148"/>
              <a:gd name="T73" fmla="*/ 81 h 148"/>
              <a:gd name="T74" fmla="*/ 67 w 148"/>
              <a:gd name="T75" fmla="*/ 8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48">
                <a:moveTo>
                  <a:pt x="74" y="0"/>
                </a:moveTo>
                <a:cubicBezTo>
                  <a:pt x="114" y="0"/>
                  <a:pt x="148" y="33"/>
                  <a:pt x="148" y="74"/>
                </a:cubicBezTo>
                <a:cubicBezTo>
                  <a:pt x="148" y="115"/>
                  <a:pt x="115" y="148"/>
                  <a:pt x="74" y="148"/>
                </a:cubicBezTo>
                <a:cubicBezTo>
                  <a:pt x="34" y="148"/>
                  <a:pt x="0" y="115"/>
                  <a:pt x="0" y="74"/>
                </a:cubicBezTo>
                <a:cubicBezTo>
                  <a:pt x="0" y="34"/>
                  <a:pt x="33" y="0"/>
                  <a:pt x="74" y="0"/>
                </a:cubicBezTo>
                <a:close/>
                <a:moveTo>
                  <a:pt x="67" y="81"/>
                </a:moveTo>
                <a:cubicBezTo>
                  <a:pt x="67" y="82"/>
                  <a:pt x="67" y="82"/>
                  <a:pt x="67" y="82"/>
                </a:cubicBezTo>
                <a:cubicBezTo>
                  <a:pt x="67" y="89"/>
                  <a:pt x="67" y="96"/>
                  <a:pt x="67" y="102"/>
                </a:cubicBezTo>
                <a:cubicBezTo>
                  <a:pt x="67" y="104"/>
                  <a:pt x="67" y="106"/>
                  <a:pt x="67" y="108"/>
                </a:cubicBezTo>
                <a:cubicBezTo>
                  <a:pt x="67" y="111"/>
                  <a:pt x="69" y="114"/>
                  <a:pt x="72" y="115"/>
                </a:cubicBezTo>
                <a:cubicBezTo>
                  <a:pt x="74" y="116"/>
                  <a:pt x="78" y="115"/>
                  <a:pt x="79" y="113"/>
                </a:cubicBezTo>
                <a:cubicBezTo>
                  <a:pt x="81" y="111"/>
                  <a:pt x="81" y="109"/>
                  <a:pt x="81" y="107"/>
                </a:cubicBezTo>
                <a:cubicBezTo>
                  <a:pt x="81" y="99"/>
                  <a:pt x="81" y="91"/>
                  <a:pt x="81" y="82"/>
                </a:cubicBezTo>
                <a:cubicBezTo>
                  <a:pt x="81" y="82"/>
                  <a:pt x="81" y="82"/>
                  <a:pt x="81" y="81"/>
                </a:cubicBezTo>
                <a:cubicBezTo>
                  <a:pt x="82" y="81"/>
                  <a:pt x="82" y="81"/>
                  <a:pt x="82" y="81"/>
                </a:cubicBezTo>
                <a:cubicBezTo>
                  <a:pt x="90" y="81"/>
                  <a:pt x="98" y="81"/>
                  <a:pt x="106" y="81"/>
                </a:cubicBezTo>
                <a:cubicBezTo>
                  <a:pt x="107" y="81"/>
                  <a:pt x="107" y="81"/>
                  <a:pt x="108" y="81"/>
                </a:cubicBezTo>
                <a:cubicBezTo>
                  <a:pt x="112" y="81"/>
                  <a:pt x="114" y="79"/>
                  <a:pt x="115" y="75"/>
                </a:cubicBezTo>
                <a:cubicBezTo>
                  <a:pt x="115" y="73"/>
                  <a:pt x="114" y="69"/>
                  <a:pt x="111" y="68"/>
                </a:cubicBezTo>
                <a:cubicBezTo>
                  <a:pt x="110" y="67"/>
                  <a:pt x="109" y="67"/>
                  <a:pt x="107" y="67"/>
                </a:cubicBezTo>
                <a:cubicBezTo>
                  <a:pt x="99" y="67"/>
                  <a:pt x="91" y="67"/>
                  <a:pt x="82" y="67"/>
                </a:cubicBezTo>
                <a:cubicBezTo>
                  <a:pt x="82" y="67"/>
                  <a:pt x="82" y="67"/>
                  <a:pt x="81" y="67"/>
                </a:cubicBezTo>
                <a:cubicBezTo>
                  <a:pt x="81" y="66"/>
                  <a:pt x="81" y="66"/>
                  <a:pt x="81" y="65"/>
                </a:cubicBezTo>
                <a:cubicBezTo>
                  <a:pt x="81" y="57"/>
                  <a:pt x="81" y="49"/>
                  <a:pt x="81" y="41"/>
                </a:cubicBezTo>
                <a:cubicBezTo>
                  <a:pt x="81" y="40"/>
                  <a:pt x="81" y="39"/>
                  <a:pt x="81" y="38"/>
                </a:cubicBezTo>
                <a:cubicBezTo>
                  <a:pt x="80" y="35"/>
                  <a:pt x="78" y="33"/>
                  <a:pt x="75" y="33"/>
                </a:cubicBezTo>
                <a:cubicBezTo>
                  <a:pt x="72" y="33"/>
                  <a:pt x="69" y="34"/>
                  <a:pt x="68" y="37"/>
                </a:cubicBezTo>
                <a:cubicBezTo>
                  <a:pt x="67" y="38"/>
                  <a:pt x="67" y="40"/>
                  <a:pt x="67" y="41"/>
                </a:cubicBezTo>
                <a:cubicBezTo>
                  <a:pt x="67" y="49"/>
                  <a:pt x="67" y="57"/>
                  <a:pt x="67" y="66"/>
                </a:cubicBezTo>
                <a:cubicBezTo>
                  <a:pt x="67" y="66"/>
                  <a:pt x="67" y="66"/>
                  <a:pt x="67" y="67"/>
                </a:cubicBezTo>
                <a:cubicBezTo>
                  <a:pt x="66" y="67"/>
                  <a:pt x="66" y="67"/>
                  <a:pt x="66" y="67"/>
                </a:cubicBezTo>
                <a:cubicBezTo>
                  <a:pt x="58" y="67"/>
                  <a:pt x="50" y="67"/>
                  <a:pt x="42" y="67"/>
                </a:cubicBezTo>
                <a:cubicBezTo>
                  <a:pt x="41" y="67"/>
                  <a:pt x="40" y="67"/>
                  <a:pt x="40" y="67"/>
                </a:cubicBezTo>
                <a:cubicBezTo>
                  <a:pt x="37" y="67"/>
                  <a:pt x="34" y="69"/>
                  <a:pt x="33" y="72"/>
                </a:cubicBezTo>
                <a:cubicBezTo>
                  <a:pt x="32" y="75"/>
                  <a:pt x="33" y="78"/>
                  <a:pt x="36" y="80"/>
                </a:cubicBezTo>
                <a:cubicBezTo>
                  <a:pt x="37" y="81"/>
                  <a:pt x="39" y="81"/>
                  <a:pt x="41" y="81"/>
                </a:cubicBezTo>
                <a:cubicBezTo>
                  <a:pt x="49" y="81"/>
                  <a:pt x="57" y="81"/>
                  <a:pt x="66" y="81"/>
                </a:cubicBezTo>
                <a:cubicBezTo>
                  <a:pt x="66" y="81"/>
                  <a:pt x="66" y="81"/>
                  <a:pt x="67" y="8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6"/>
          <p:cNvSpPr>
            <a:spLocks noEditPoints="1"/>
          </p:cNvSpPr>
          <p:nvPr/>
        </p:nvSpPr>
        <p:spPr bwMode="auto">
          <a:xfrm>
            <a:off x="10220517" y="4311250"/>
            <a:ext cx="368801" cy="367765"/>
          </a:xfrm>
          <a:custGeom>
            <a:avLst/>
            <a:gdLst>
              <a:gd name="T0" fmla="*/ 74 w 148"/>
              <a:gd name="T1" fmla="*/ 0 h 148"/>
              <a:gd name="T2" fmla="*/ 148 w 148"/>
              <a:gd name="T3" fmla="*/ 74 h 148"/>
              <a:gd name="T4" fmla="*/ 74 w 148"/>
              <a:gd name="T5" fmla="*/ 148 h 148"/>
              <a:gd name="T6" fmla="*/ 0 w 148"/>
              <a:gd name="T7" fmla="*/ 74 h 148"/>
              <a:gd name="T8" fmla="*/ 74 w 148"/>
              <a:gd name="T9" fmla="*/ 0 h 148"/>
              <a:gd name="T10" fmla="*/ 67 w 148"/>
              <a:gd name="T11" fmla="*/ 81 h 148"/>
              <a:gd name="T12" fmla="*/ 67 w 148"/>
              <a:gd name="T13" fmla="*/ 82 h 148"/>
              <a:gd name="T14" fmla="*/ 67 w 148"/>
              <a:gd name="T15" fmla="*/ 102 h 148"/>
              <a:gd name="T16" fmla="*/ 67 w 148"/>
              <a:gd name="T17" fmla="*/ 108 h 148"/>
              <a:gd name="T18" fmla="*/ 72 w 148"/>
              <a:gd name="T19" fmla="*/ 115 h 148"/>
              <a:gd name="T20" fmla="*/ 79 w 148"/>
              <a:gd name="T21" fmla="*/ 113 h 148"/>
              <a:gd name="T22" fmla="*/ 81 w 148"/>
              <a:gd name="T23" fmla="*/ 107 h 148"/>
              <a:gd name="T24" fmla="*/ 81 w 148"/>
              <a:gd name="T25" fmla="*/ 82 h 148"/>
              <a:gd name="T26" fmla="*/ 81 w 148"/>
              <a:gd name="T27" fmla="*/ 81 h 148"/>
              <a:gd name="T28" fmla="*/ 82 w 148"/>
              <a:gd name="T29" fmla="*/ 81 h 148"/>
              <a:gd name="T30" fmla="*/ 106 w 148"/>
              <a:gd name="T31" fmla="*/ 81 h 148"/>
              <a:gd name="T32" fmla="*/ 108 w 148"/>
              <a:gd name="T33" fmla="*/ 81 h 148"/>
              <a:gd name="T34" fmla="*/ 115 w 148"/>
              <a:gd name="T35" fmla="*/ 75 h 148"/>
              <a:gd name="T36" fmla="*/ 111 w 148"/>
              <a:gd name="T37" fmla="*/ 68 h 148"/>
              <a:gd name="T38" fmla="*/ 107 w 148"/>
              <a:gd name="T39" fmla="*/ 67 h 148"/>
              <a:gd name="T40" fmla="*/ 82 w 148"/>
              <a:gd name="T41" fmla="*/ 67 h 148"/>
              <a:gd name="T42" fmla="*/ 81 w 148"/>
              <a:gd name="T43" fmla="*/ 67 h 148"/>
              <a:gd name="T44" fmla="*/ 81 w 148"/>
              <a:gd name="T45" fmla="*/ 65 h 148"/>
              <a:gd name="T46" fmla="*/ 81 w 148"/>
              <a:gd name="T47" fmla="*/ 41 h 148"/>
              <a:gd name="T48" fmla="*/ 81 w 148"/>
              <a:gd name="T49" fmla="*/ 38 h 148"/>
              <a:gd name="T50" fmla="*/ 75 w 148"/>
              <a:gd name="T51" fmla="*/ 33 h 148"/>
              <a:gd name="T52" fmla="*/ 68 w 148"/>
              <a:gd name="T53" fmla="*/ 37 h 148"/>
              <a:gd name="T54" fmla="*/ 67 w 148"/>
              <a:gd name="T55" fmla="*/ 41 h 148"/>
              <a:gd name="T56" fmla="*/ 67 w 148"/>
              <a:gd name="T57" fmla="*/ 66 h 148"/>
              <a:gd name="T58" fmla="*/ 67 w 148"/>
              <a:gd name="T59" fmla="*/ 67 h 148"/>
              <a:gd name="T60" fmla="*/ 66 w 148"/>
              <a:gd name="T61" fmla="*/ 67 h 148"/>
              <a:gd name="T62" fmla="*/ 42 w 148"/>
              <a:gd name="T63" fmla="*/ 67 h 148"/>
              <a:gd name="T64" fmla="*/ 40 w 148"/>
              <a:gd name="T65" fmla="*/ 67 h 148"/>
              <a:gd name="T66" fmla="*/ 33 w 148"/>
              <a:gd name="T67" fmla="*/ 72 h 148"/>
              <a:gd name="T68" fmla="*/ 36 w 148"/>
              <a:gd name="T69" fmla="*/ 80 h 148"/>
              <a:gd name="T70" fmla="*/ 41 w 148"/>
              <a:gd name="T71" fmla="*/ 81 h 148"/>
              <a:gd name="T72" fmla="*/ 66 w 148"/>
              <a:gd name="T73" fmla="*/ 81 h 148"/>
              <a:gd name="T74" fmla="*/ 67 w 148"/>
              <a:gd name="T75" fmla="*/ 8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48">
                <a:moveTo>
                  <a:pt x="74" y="0"/>
                </a:moveTo>
                <a:cubicBezTo>
                  <a:pt x="114" y="0"/>
                  <a:pt x="148" y="33"/>
                  <a:pt x="148" y="74"/>
                </a:cubicBezTo>
                <a:cubicBezTo>
                  <a:pt x="148" y="115"/>
                  <a:pt x="115" y="148"/>
                  <a:pt x="74" y="148"/>
                </a:cubicBezTo>
                <a:cubicBezTo>
                  <a:pt x="34" y="148"/>
                  <a:pt x="0" y="115"/>
                  <a:pt x="0" y="74"/>
                </a:cubicBezTo>
                <a:cubicBezTo>
                  <a:pt x="0" y="34"/>
                  <a:pt x="33" y="0"/>
                  <a:pt x="74" y="0"/>
                </a:cubicBezTo>
                <a:close/>
                <a:moveTo>
                  <a:pt x="67" y="81"/>
                </a:moveTo>
                <a:cubicBezTo>
                  <a:pt x="67" y="82"/>
                  <a:pt x="67" y="82"/>
                  <a:pt x="67" y="82"/>
                </a:cubicBezTo>
                <a:cubicBezTo>
                  <a:pt x="67" y="89"/>
                  <a:pt x="67" y="96"/>
                  <a:pt x="67" y="102"/>
                </a:cubicBezTo>
                <a:cubicBezTo>
                  <a:pt x="67" y="104"/>
                  <a:pt x="67" y="106"/>
                  <a:pt x="67" y="108"/>
                </a:cubicBezTo>
                <a:cubicBezTo>
                  <a:pt x="67" y="111"/>
                  <a:pt x="69" y="114"/>
                  <a:pt x="72" y="115"/>
                </a:cubicBezTo>
                <a:cubicBezTo>
                  <a:pt x="74" y="116"/>
                  <a:pt x="78" y="115"/>
                  <a:pt x="79" y="113"/>
                </a:cubicBezTo>
                <a:cubicBezTo>
                  <a:pt x="81" y="111"/>
                  <a:pt x="81" y="109"/>
                  <a:pt x="81" y="107"/>
                </a:cubicBezTo>
                <a:cubicBezTo>
                  <a:pt x="81" y="99"/>
                  <a:pt x="81" y="91"/>
                  <a:pt x="81" y="82"/>
                </a:cubicBezTo>
                <a:cubicBezTo>
                  <a:pt x="81" y="82"/>
                  <a:pt x="81" y="82"/>
                  <a:pt x="81" y="81"/>
                </a:cubicBezTo>
                <a:cubicBezTo>
                  <a:pt x="82" y="81"/>
                  <a:pt x="82" y="81"/>
                  <a:pt x="82" y="81"/>
                </a:cubicBezTo>
                <a:cubicBezTo>
                  <a:pt x="90" y="81"/>
                  <a:pt x="98" y="81"/>
                  <a:pt x="106" y="81"/>
                </a:cubicBezTo>
                <a:cubicBezTo>
                  <a:pt x="107" y="81"/>
                  <a:pt x="107" y="81"/>
                  <a:pt x="108" y="81"/>
                </a:cubicBezTo>
                <a:cubicBezTo>
                  <a:pt x="112" y="81"/>
                  <a:pt x="114" y="79"/>
                  <a:pt x="115" y="75"/>
                </a:cubicBezTo>
                <a:cubicBezTo>
                  <a:pt x="115" y="73"/>
                  <a:pt x="114" y="69"/>
                  <a:pt x="111" y="68"/>
                </a:cubicBezTo>
                <a:cubicBezTo>
                  <a:pt x="110" y="67"/>
                  <a:pt x="109" y="67"/>
                  <a:pt x="107" y="67"/>
                </a:cubicBezTo>
                <a:cubicBezTo>
                  <a:pt x="99" y="67"/>
                  <a:pt x="91" y="67"/>
                  <a:pt x="82" y="67"/>
                </a:cubicBezTo>
                <a:cubicBezTo>
                  <a:pt x="82" y="67"/>
                  <a:pt x="82" y="67"/>
                  <a:pt x="81" y="67"/>
                </a:cubicBezTo>
                <a:cubicBezTo>
                  <a:pt x="81" y="66"/>
                  <a:pt x="81" y="66"/>
                  <a:pt x="81" y="65"/>
                </a:cubicBezTo>
                <a:cubicBezTo>
                  <a:pt x="81" y="57"/>
                  <a:pt x="81" y="49"/>
                  <a:pt x="81" y="41"/>
                </a:cubicBezTo>
                <a:cubicBezTo>
                  <a:pt x="81" y="40"/>
                  <a:pt x="81" y="39"/>
                  <a:pt x="81" y="38"/>
                </a:cubicBezTo>
                <a:cubicBezTo>
                  <a:pt x="80" y="35"/>
                  <a:pt x="78" y="33"/>
                  <a:pt x="75" y="33"/>
                </a:cubicBezTo>
                <a:cubicBezTo>
                  <a:pt x="72" y="33"/>
                  <a:pt x="69" y="34"/>
                  <a:pt x="68" y="37"/>
                </a:cubicBezTo>
                <a:cubicBezTo>
                  <a:pt x="67" y="38"/>
                  <a:pt x="67" y="40"/>
                  <a:pt x="67" y="41"/>
                </a:cubicBezTo>
                <a:cubicBezTo>
                  <a:pt x="67" y="49"/>
                  <a:pt x="67" y="57"/>
                  <a:pt x="67" y="66"/>
                </a:cubicBezTo>
                <a:cubicBezTo>
                  <a:pt x="67" y="66"/>
                  <a:pt x="67" y="66"/>
                  <a:pt x="67" y="67"/>
                </a:cubicBezTo>
                <a:cubicBezTo>
                  <a:pt x="66" y="67"/>
                  <a:pt x="66" y="67"/>
                  <a:pt x="66" y="67"/>
                </a:cubicBezTo>
                <a:cubicBezTo>
                  <a:pt x="58" y="67"/>
                  <a:pt x="50" y="67"/>
                  <a:pt x="42" y="67"/>
                </a:cubicBezTo>
                <a:cubicBezTo>
                  <a:pt x="41" y="67"/>
                  <a:pt x="40" y="67"/>
                  <a:pt x="40" y="67"/>
                </a:cubicBezTo>
                <a:cubicBezTo>
                  <a:pt x="37" y="67"/>
                  <a:pt x="34" y="69"/>
                  <a:pt x="33" y="72"/>
                </a:cubicBezTo>
                <a:cubicBezTo>
                  <a:pt x="32" y="75"/>
                  <a:pt x="33" y="78"/>
                  <a:pt x="36" y="80"/>
                </a:cubicBezTo>
                <a:cubicBezTo>
                  <a:pt x="37" y="81"/>
                  <a:pt x="39" y="81"/>
                  <a:pt x="41" y="81"/>
                </a:cubicBezTo>
                <a:cubicBezTo>
                  <a:pt x="49" y="81"/>
                  <a:pt x="57" y="81"/>
                  <a:pt x="66" y="81"/>
                </a:cubicBezTo>
                <a:cubicBezTo>
                  <a:pt x="66" y="81"/>
                  <a:pt x="66" y="81"/>
                  <a:pt x="67" y="8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6"/>
          <p:cNvSpPr>
            <a:spLocks noEditPoints="1"/>
          </p:cNvSpPr>
          <p:nvPr/>
        </p:nvSpPr>
        <p:spPr bwMode="auto">
          <a:xfrm>
            <a:off x="9707078" y="5082240"/>
            <a:ext cx="368801" cy="367765"/>
          </a:xfrm>
          <a:custGeom>
            <a:avLst/>
            <a:gdLst>
              <a:gd name="T0" fmla="*/ 74 w 148"/>
              <a:gd name="T1" fmla="*/ 0 h 148"/>
              <a:gd name="T2" fmla="*/ 148 w 148"/>
              <a:gd name="T3" fmla="*/ 74 h 148"/>
              <a:gd name="T4" fmla="*/ 74 w 148"/>
              <a:gd name="T5" fmla="*/ 148 h 148"/>
              <a:gd name="T6" fmla="*/ 0 w 148"/>
              <a:gd name="T7" fmla="*/ 74 h 148"/>
              <a:gd name="T8" fmla="*/ 74 w 148"/>
              <a:gd name="T9" fmla="*/ 0 h 148"/>
              <a:gd name="T10" fmla="*/ 67 w 148"/>
              <a:gd name="T11" fmla="*/ 81 h 148"/>
              <a:gd name="T12" fmla="*/ 67 w 148"/>
              <a:gd name="T13" fmla="*/ 82 h 148"/>
              <a:gd name="T14" fmla="*/ 67 w 148"/>
              <a:gd name="T15" fmla="*/ 102 h 148"/>
              <a:gd name="T16" fmla="*/ 67 w 148"/>
              <a:gd name="T17" fmla="*/ 108 h 148"/>
              <a:gd name="T18" fmla="*/ 72 w 148"/>
              <a:gd name="T19" fmla="*/ 115 h 148"/>
              <a:gd name="T20" fmla="*/ 79 w 148"/>
              <a:gd name="T21" fmla="*/ 113 h 148"/>
              <a:gd name="T22" fmla="*/ 81 w 148"/>
              <a:gd name="T23" fmla="*/ 107 h 148"/>
              <a:gd name="T24" fmla="*/ 81 w 148"/>
              <a:gd name="T25" fmla="*/ 82 h 148"/>
              <a:gd name="T26" fmla="*/ 81 w 148"/>
              <a:gd name="T27" fmla="*/ 81 h 148"/>
              <a:gd name="T28" fmla="*/ 82 w 148"/>
              <a:gd name="T29" fmla="*/ 81 h 148"/>
              <a:gd name="T30" fmla="*/ 106 w 148"/>
              <a:gd name="T31" fmla="*/ 81 h 148"/>
              <a:gd name="T32" fmla="*/ 108 w 148"/>
              <a:gd name="T33" fmla="*/ 81 h 148"/>
              <a:gd name="T34" fmla="*/ 115 w 148"/>
              <a:gd name="T35" fmla="*/ 75 h 148"/>
              <a:gd name="T36" fmla="*/ 111 w 148"/>
              <a:gd name="T37" fmla="*/ 68 h 148"/>
              <a:gd name="T38" fmla="*/ 107 w 148"/>
              <a:gd name="T39" fmla="*/ 67 h 148"/>
              <a:gd name="T40" fmla="*/ 82 w 148"/>
              <a:gd name="T41" fmla="*/ 67 h 148"/>
              <a:gd name="T42" fmla="*/ 81 w 148"/>
              <a:gd name="T43" fmla="*/ 67 h 148"/>
              <a:gd name="T44" fmla="*/ 81 w 148"/>
              <a:gd name="T45" fmla="*/ 65 h 148"/>
              <a:gd name="T46" fmla="*/ 81 w 148"/>
              <a:gd name="T47" fmla="*/ 41 h 148"/>
              <a:gd name="T48" fmla="*/ 81 w 148"/>
              <a:gd name="T49" fmla="*/ 38 h 148"/>
              <a:gd name="T50" fmla="*/ 75 w 148"/>
              <a:gd name="T51" fmla="*/ 33 h 148"/>
              <a:gd name="T52" fmla="*/ 68 w 148"/>
              <a:gd name="T53" fmla="*/ 37 h 148"/>
              <a:gd name="T54" fmla="*/ 67 w 148"/>
              <a:gd name="T55" fmla="*/ 41 h 148"/>
              <a:gd name="T56" fmla="*/ 67 w 148"/>
              <a:gd name="T57" fmla="*/ 66 h 148"/>
              <a:gd name="T58" fmla="*/ 67 w 148"/>
              <a:gd name="T59" fmla="*/ 67 h 148"/>
              <a:gd name="T60" fmla="*/ 66 w 148"/>
              <a:gd name="T61" fmla="*/ 67 h 148"/>
              <a:gd name="T62" fmla="*/ 42 w 148"/>
              <a:gd name="T63" fmla="*/ 67 h 148"/>
              <a:gd name="T64" fmla="*/ 40 w 148"/>
              <a:gd name="T65" fmla="*/ 67 h 148"/>
              <a:gd name="T66" fmla="*/ 33 w 148"/>
              <a:gd name="T67" fmla="*/ 72 h 148"/>
              <a:gd name="T68" fmla="*/ 36 w 148"/>
              <a:gd name="T69" fmla="*/ 80 h 148"/>
              <a:gd name="T70" fmla="*/ 41 w 148"/>
              <a:gd name="T71" fmla="*/ 81 h 148"/>
              <a:gd name="T72" fmla="*/ 66 w 148"/>
              <a:gd name="T73" fmla="*/ 81 h 148"/>
              <a:gd name="T74" fmla="*/ 67 w 148"/>
              <a:gd name="T75" fmla="*/ 8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148">
                <a:moveTo>
                  <a:pt x="74" y="0"/>
                </a:moveTo>
                <a:cubicBezTo>
                  <a:pt x="114" y="0"/>
                  <a:pt x="148" y="33"/>
                  <a:pt x="148" y="74"/>
                </a:cubicBezTo>
                <a:cubicBezTo>
                  <a:pt x="148" y="115"/>
                  <a:pt x="115" y="148"/>
                  <a:pt x="74" y="148"/>
                </a:cubicBezTo>
                <a:cubicBezTo>
                  <a:pt x="34" y="148"/>
                  <a:pt x="0" y="115"/>
                  <a:pt x="0" y="74"/>
                </a:cubicBezTo>
                <a:cubicBezTo>
                  <a:pt x="0" y="34"/>
                  <a:pt x="33" y="0"/>
                  <a:pt x="74" y="0"/>
                </a:cubicBezTo>
                <a:close/>
                <a:moveTo>
                  <a:pt x="67" y="81"/>
                </a:moveTo>
                <a:cubicBezTo>
                  <a:pt x="67" y="82"/>
                  <a:pt x="67" y="82"/>
                  <a:pt x="67" y="82"/>
                </a:cubicBezTo>
                <a:cubicBezTo>
                  <a:pt x="67" y="89"/>
                  <a:pt x="67" y="96"/>
                  <a:pt x="67" y="102"/>
                </a:cubicBezTo>
                <a:cubicBezTo>
                  <a:pt x="67" y="104"/>
                  <a:pt x="67" y="106"/>
                  <a:pt x="67" y="108"/>
                </a:cubicBezTo>
                <a:cubicBezTo>
                  <a:pt x="67" y="111"/>
                  <a:pt x="69" y="114"/>
                  <a:pt x="72" y="115"/>
                </a:cubicBezTo>
                <a:cubicBezTo>
                  <a:pt x="74" y="116"/>
                  <a:pt x="78" y="115"/>
                  <a:pt x="79" y="113"/>
                </a:cubicBezTo>
                <a:cubicBezTo>
                  <a:pt x="81" y="111"/>
                  <a:pt x="81" y="109"/>
                  <a:pt x="81" y="107"/>
                </a:cubicBezTo>
                <a:cubicBezTo>
                  <a:pt x="81" y="99"/>
                  <a:pt x="81" y="91"/>
                  <a:pt x="81" y="82"/>
                </a:cubicBezTo>
                <a:cubicBezTo>
                  <a:pt x="81" y="82"/>
                  <a:pt x="81" y="82"/>
                  <a:pt x="81" y="81"/>
                </a:cubicBezTo>
                <a:cubicBezTo>
                  <a:pt x="82" y="81"/>
                  <a:pt x="82" y="81"/>
                  <a:pt x="82" y="81"/>
                </a:cubicBezTo>
                <a:cubicBezTo>
                  <a:pt x="90" y="81"/>
                  <a:pt x="98" y="81"/>
                  <a:pt x="106" y="81"/>
                </a:cubicBezTo>
                <a:cubicBezTo>
                  <a:pt x="107" y="81"/>
                  <a:pt x="107" y="81"/>
                  <a:pt x="108" y="81"/>
                </a:cubicBezTo>
                <a:cubicBezTo>
                  <a:pt x="112" y="81"/>
                  <a:pt x="114" y="79"/>
                  <a:pt x="115" y="75"/>
                </a:cubicBezTo>
                <a:cubicBezTo>
                  <a:pt x="115" y="73"/>
                  <a:pt x="114" y="69"/>
                  <a:pt x="111" y="68"/>
                </a:cubicBezTo>
                <a:cubicBezTo>
                  <a:pt x="110" y="67"/>
                  <a:pt x="109" y="67"/>
                  <a:pt x="107" y="67"/>
                </a:cubicBezTo>
                <a:cubicBezTo>
                  <a:pt x="99" y="67"/>
                  <a:pt x="91" y="67"/>
                  <a:pt x="82" y="67"/>
                </a:cubicBezTo>
                <a:cubicBezTo>
                  <a:pt x="82" y="67"/>
                  <a:pt x="82" y="67"/>
                  <a:pt x="81" y="67"/>
                </a:cubicBezTo>
                <a:cubicBezTo>
                  <a:pt x="81" y="66"/>
                  <a:pt x="81" y="66"/>
                  <a:pt x="81" y="65"/>
                </a:cubicBezTo>
                <a:cubicBezTo>
                  <a:pt x="81" y="57"/>
                  <a:pt x="81" y="49"/>
                  <a:pt x="81" y="41"/>
                </a:cubicBezTo>
                <a:cubicBezTo>
                  <a:pt x="81" y="40"/>
                  <a:pt x="81" y="39"/>
                  <a:pt x="81" y="38"/>
                </a:cubicBezTo>
                <a:cubicBezTo>
                  <a:pt x="80" y="35"/>
                  <a:pt x="78" y="33"/>
                  <a:pt x="75" y="33"/>
                </a:cubicBezTo>
                <a:cubicBezTo>
                  <a:pt x="72" y="33"/>
                  <a:pt x="69" y="34"/>
                  <a:pt x="68" y="37"/>
                </a:cubicBezTo>
                <a:cubicBezTo>
                  <a:pt x="67" y="38"/>
                  <a:pt x="67" y="40"/>
                  <a:pt x="67" y="41"/>
                </a:cubicBezTo>
                <a:cubicBezTo>
                  <a:pt x="67" y="49"/>
                  <a:pt x="67" y="57"/>
                  <a:pt x="67" y="66"/>
                </a:cubicBezTo>
                <a:cubicBezTo>
                  <a:pt x="67" y="66"/>
                  <a:pt x="67" y="66"/>
                  <a:pt x="67" y="67"/>
                </a:cubicBezTo>
                <a:cubicBezTo>
                  <a:pt x="66" y="67"/>
                  <a:pt x="66" y="67"/>
                  <a:pt x="66" y="67"/>
                </a:cubicBezTo>
                <a:cubicBezTo>
                  <a:pt x="58" y="67"/>
                  <a:pt x="50" y="67"/>
                  <a:pt x="42" y="67"/>
                </a:cubicBezTo>
                <a:cubicBezTo>
                  <a:pt x="41" y="67"/>
                  <a:pt x="40" y="67"/>
                  <a:pt x="40" y="67"/>
                </a:cubicBezTo>
                <a:cubicBezTo>
                  <a:pt x="37" y="67"/>
                  <a:pt x="34" y="69"/>
                  <a:pt x="33" y="72"/>
                </a:cubicBezTo>
                <a:cubicBezTo>
                  <a:pt x="32" y="75"/>
                  <a:pt x="33" y="78"/>
                  <a:pt x="36" y="80"/>
                </a:cubicBezTo>
                <a:cubicBezTo>
                  <a:pt x="37" y="81"/>
                  <a:pt x="39" y="81"/>
                  <a:pt x="41" y="81"/>
                </a:cubicBezTo>
                <a:cubicBezTo>
                  <a:pt x="49" y="81"/>
                  <a:pt x="57" y="81"/>
                  <a:pt x="66" y="81"/>
                </a:cubicBezTo>
                <a:cubicBezTo>
                  <a:pt x="66" y="81"/>
                  <a:pt x="66" y="81"/>
                  <a:pt x="67" y="8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矩形 29"/>
          <p:cNvSpPr/>
          <p:nvPr/>
        </p:nvSpPr>
        <p:spPr>
          <a:xfrm>
            <a:off x="1004855" y="1844318"/>
            <a:ext cx="3054265" cy="461665"/>
          </a:xfrm>
          <a:prstGeom prst="rect">
            <a:avLst/>
          </a:prstGeom>
        </p:spPr>
        <p:txBody>
          <a:bodyPr wrap="square">
            <a:spAutoFit/>
          </a:bodyPr>
          <a:lstStyle/>
          <a:p>
            <a:r>
              <a:rPr lang="zh-CN" altLang="en-US" sz="2400" b="1" dirty="0">
                <a:solidFill>
                  <a:srgbClr val="093B5C"/>
                </a:solidFill>
                <a:latin typeface="微软雅黑" panose="020B0503020204020204" pitchFamily="34" charset="-122"/>
                <a:ea typeface="微软雅黑" panose="020B0503020204020204" pitchFamily="34" charset="-122"/>
              </a:rPr>
              <a:t>添加标题</a:t>
            </a:r>
          </a:p>
        </p:txBody>
      </p:sp>
      <p:sp>
        <p:nvSpPr>
          <p:cNvPr id="31" name="矩形 30"/>
          <p:cNvSpPr/>
          <p:nvPr/>
        </p:nvSpPr>
        <p:spPr>
          <a:xfrm>
            <a:off x="1004855" y="2276957"/>
            <a:ext cx="3054265" cy="1169551"/>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p:txBody>
      </p:sp>
      <p:sp>
        <p:nvSpPr>
          <p:cNvPr id="32" name="矩形 31"/>
          <p:cNvSpPr/>
          <p:nvPr/>
        </p:nvSpPr>
        <p:spPr>
          <a:xfrm>
            <a:off x="1004855" y="3825216"/>
            <a:ext cx="3054265" cy="461665"/>
          </a:xfrm>
          <a:prstGeom prst="rect">
            <a:avLst/>
          </a:prstGeom>
        </p:spPr>
        <p:txBody>
          <a:bodyPr wrap="square">
            <a:spAutoFit/>
          </a:bodyPr>
          <a:lstStyle/>
          <a:p>
            <a:r>
              <a:rPr lang="zh-CN" altLang="en-US" sz="2400" b="1" dirty="0">
                <a:solidFill>
                  <a:srgbClr val="093B5C"/>
                </a:solidFill>
                <a:latin typeface="微软雅黑" panose="020B0503020204020204" pitchFamily="34" charset="-122"/>
                <a:ea typeface="微软雅黑" panose="020B0503020204020204" pitchFamily="34" charset="-122"/>
              </a:rPr>
              <a:t>添加标题</a:t>
            </a:r>
          </a:p>
        </p:txBody>
      </p:sp>
      <p:sp>
        <p:nvSpPr>
          <p:cNvPr id="33" name="矩形 32"/>
          <p:cNvSpPr/>
          <p:nvPr/>
        </p:nvSpPr>
        <p:spPr>
          <a:xfrm>
            <a:off x="1004855" y="4257855"/>
            <a:ext cx="3054265" cy="1815882"/>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在这里输入您的文字内容，或者将您的文字内容复制在这里。在这里输入您的文字内容，或者将您的文字复制在这里，在这里输入您的文字内容，或者将您的文字复制在这里亮亮图文旗舰店</a:t>
            </a:r>
            <a:r>
              <a:rPr lang="en-US" altLang="zh-CN" sz="1400" dirty="0">
                <a:latin typeface="微软雅黑" panose="020B0503020204020204" pitchFamily="34" charset="-122"/>
                <a:ea typeface="微软雅黑" panose="020B0503020204020204" pitchFamily="34" charset="-122"/>
              </a:rPr>
              <a:t>https://liangliangtuwen.tmall.com</a:t>
            </a:r>
            <a:endParaRPr lang="zh-CN" altLang="en-US" sz="1400" dirty="0">
              <a:latin typeface="微软雅黑" panose="020B0503020204020204" pitchFamily="34" charset="-122"/>
              <a:ea typeface="微软雅黑" panose="020B0503020204020204" pitchFamily="34" charset="-122"/>
            </a:endParaRPr>
          </a:p>
        </p:txBody>
      </p:sp>
      <p:sp>
        <p:nvSpPr>
          <p:cNvPr id="34" name="矩形 33"/>
          <p:cNvSpPr/>
          <p:nvPr/>
        </p:nvSpPr>
        <p:spPr>
          <a:xfrm>
            <a:off x="6945719" y="1993671"/>
            <a:ext cx="2593889" cy="400110"/>
          </a:xfrm>
          <a:prstGeom prst="rect">
            <a:avLst/>
          </a:prstGeom>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输入您的文字内容</a:t>
            </a:r>
          </a:p>
        </p:txBody>
      </p:sp>
      <p:sp>
        <p:nvSpPr>
          <p:cNvPr id="35" name="矩形 34"/>
          <p:cNvSpPr/>
          <p:nvPr/>
        </p:nvSpPr>
        <p:spPr>
          <a:xfrm>
            <a:off x="6945719" y="2765210"/>
            <a:ext cx="2593889" cy="400110"/>
          </a:xfrm>
          <a:prstGeom prst="rect">
            <a:avLst/>
          </a:prstGeom>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输入您的文字内容</a:t>
            </a:r>
          </a:p>
        </p:txBody>
      </p:sp>
      <p:sp>
        <p:nvSpPr>
          <p:cNvPr id="36" name="矩形 35"/>
          <p:cNvSpPr/>
          <p:nvPr/>
        </p:nvSpPr>
        <p:spPr>
          <a:xfrm>
            <a:off x="6945719" y="3528654"/>
            <a:ext cx="2593889" cy="400110"/>
          </a:xfrm>
          <a:prstGeom prst="rect">
            <a:avLst/>
          </a:prstGeom>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输入您的文字内容</a:t>
            </a:r>
          </a:p>
        </p:txBody>
      </p:sp>
      <p:sp>
        <p:nvSpPr>
          <p:cNvPr id="37" name="矩形 36"/>
          <p:cNvSpPr/>
          <p:nvPr/>
        </p:nvSpPr>
        <p:spPr>
          <a:xfrm>
            <a:off x="6945719" y="4304602"/>
            <a:ext cx="2593889" cy="400110"/>
          </a:xfrm>
          <a:prstGeom prst="rect">
            <a:avLst/>
          </a:prstGeom>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输入您的文字内容</a:t>
            </a:r>
          </a:p>
        </p:txBody>
      </p:sp>
      <p:sp>
        <p:nvSpPr>
          <p:cNvPr id="38" name="矩形 37"/>
          <p:cNvSpPr/>
          <p:nvPr/>
        </p:nvSpPr>
        <p:spPr>
          <a:xfrm>
            <a:off x="6945719" y="5078416"/>
            <a:ext cx="2593889" cy="400110"/>
          </a:xfrm>
          <a:prstGeom prst="rect">
            <a:avLst/>
          </a:prstGeom>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输入您的文字内容</a:t>
            </a:r>
          </a:p>
        </p:txBody>
      </p:sp>
      <p:sp>
        <p:nvSpPr>
          <p:cNvPr id="39" name="矩形 3"/>
          <p:cNvSpPr>
            <a:spLocks noChangeArrowheads="1"/>
          </p:cNvSpPr>
          <p:nvPr/>
        </p:nvSpPr>
        <p:spPr bwMode="auto">
          <a:xfrm>
            <a:off x="4761641" y="3260405"/>
            <a:ext cx="1087646" cy="954107"/>
          </a:xfrm>
          <a:prstGeom prst="rect">
            <a:avLst/>
          </a:prstGeom>
        </p:spPr>
        <p:txBody>
          <a:bodyPr wrap="square">
            <a:spAutoFit/>
          </a:bodyPr>
          <a:lstStyle/>
          <a:p>
            <a:pPr algn="ctr"/>
            <a:r>
              <a:rPr lang="zh-CN" altLang="en-US" sz="2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Impact" pitchFamily="34" charset="0"/>
              </a:rPr>
              <a:t>添加标题</a:t>
            </a:r>
          </a:p>
        </p:txBody>
      </p:sp>
    </p:spTree>
    <p:extLst>
      <p:ext uri="{BB962C8B-B14F-4D97-AF65-F5344CB8AC3E}">
        <p14:creationId xmlns:p14="http://schemas.microsoft.com/office/powerpoint/2010/main" val="32895134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500" fill="hold"/>
                                        <p:tgtEl>
                                          <p:spTgt spid="30"/>
                                        </p:tgtEl>
                                        <p:attrNameLst>
                                          <p:attrName>ppt_w</p:attrName>
                                        </p:attrNameLst>
                                      </p:cBhvr>
                                      <p:tavLst>
                                        <p:tav tm="0">
                                          <p:val>
                                            <p:fltVal val="0"/>
                                          </p:val>
                                        </p:tav>
                                        <p:tav tm="100000">
                                          <p:val>
                                            <p:strVal val="#ppt_w"/>
                                          </p:val>
                                        </p:tav>
                                      </p:tavLst>
                                    </p:anim>
                                    <p:anim calcmode="lin" valueType="num">
                                      <p:cBhvr>
                                        <p:cTn id="23" dur="500" fill="hold"/>
                                        <p:tgtEl>
                                          <p:spTgt spid="30"/>
                                        </p:tgtEl>
                                        <p:attrNameLst>
                                          <p:attrName>ppt_h</p:attrName>
                                        </p:attrNameLst>
                                      </p:cBhvr>
                                      <p:tavLst>
                                        <p:tav tm="0">
                                          <p:val>
                                            <p:fltVal val="0"/>
                                          </p:val>
                                        </p:tav>
                                        <p:tav tm="100000">
                                          <p:val>
                                            <p:strVal val="#ppt_h"/>
                                          </p:val>
                                        </p:tav>
                                      </p:tavLst>
                                    </p:anim>
                                    <p:animEffect transition="in" filter="fade">
                                      <p:cBhvr>
                                        <p:cTn id="24" dur="500"/>
                                        <p:tgtEl>
                                          <p:spTgt spid="30"/>
                                        </p:tgtEl>
                                      </p:cBhvr>
                                    </p:animEffect>
                                  </p:childTnLst>
                                </p:cTn>
                              </p:par>
                            </p:childTnLst>
                          </p:cTn>
                        </p:par>
                        <p:par>
                          <p:cTn id="25" fill="hold">
                            <p:stCondLst>
                              <p:cond delay="1500"/>
                            </p:stCondLst>
                            <p:childTnLst>
                              <p:par>
                                <p:cTn id="26" presetID="53" presetClass="entr" presetSubtype="16" fill="hold" grpId="0" nodeType="afterEffect">
                                  <p:stCondLst>
                                    <p:cond delay="0"/>
                                  </p:stCondLst>
                                  <p:iterate type="lt">
                                    <p:tmPct val="10000"/>
                                  </p:iterate>
                                  <p:childTnLst>
                                    <p:set>
                                      <p:cBhvr>
                                        <p:cTn id="27" dur="1" fill="hold">
                                          <p:stCondLst>
                                            <p:cond delay="0"/>
                                          </p:stCondLst>
                                        </p:cTn>
                                        <p:tgtEl>
                                          <p:spTgt spid="31"/>
                                        </p:tgtEl>
                                        <p:attrNameLst>
                                          <p:attrName>style.visibility</p:attrName>
                                        </p:attrNameLst>
                                      </p:cBhvr>
                                      <p:to>
                                        <p:strVal val="visible"/>
                                      </p:to>
                                    </p:set>
                                    <p:anim calcmode="lin" valueType="num">
                                      <p:cBhvr>
                                        <p:cTn id="28" dur="100" fill="hold"/>
                                        <p:tgtEl>
                                          <p:spTgt spid="31"/>
                                        </p:tgtEl>
                                        <p:attrNameLst>
                                          <p:attrName>ppt_w</p:attrName>
                                        </p:attrNameLst>
                                      </p:cBhvr>
                                      <p:tavLst>
                                        <p:tav tm="0">
                                          <p:val>
                                            <p:fltVal val="0"/>
                                          </p:val>
                                        </p:tav>
                                        <p:tav tm="100000">
                                          <p:val>
                                            <p:strVal val="#ppt_w"/>
                                          </p:val>
                                        </p:tav>
                                      </p:tavLst>
                                    </p:anim>
                                    <p:anim calcmode="lin" valueType="num">
                                      <p:cBhvr>
                                        <p:cTn id="29" dur="100" fill="hold"/>
                                        <p:tgtEl>
                                          <p:spTgt spid="31"/>
                                        </p:tgtEl>
                                        <p:attrNameLst>
                                          <p:attrName>ppt_h</p:attrName>
                                        </p:attrNameLst>
                                      </p:cBhvr>
                                      <p:tavLst>
                                        <p:tav tm="0">
                                          <p:val>
                                            <p:fltVal val="0"/>
                                          </p:val>
                                        </p:tav>
                                        <p:tav tm="100000">
                                          <p:val>
                                            <p:strVal val="#ppt_h"/>
                                          </p:val>
                                        </p:tav>
                                      </p:tavLst>
                                    </p:anim>
                                    <p:animEffect transition="in" filter="fade">
                                      <p:cBhvr>
                                        <p:cTn id="30" dur="100"/>
                                        <p:tgtEl>
                                          <p:spTgt spid="31"/>
                                        </p:tgtEl>
                                      </p:cBhvr>
                                    </p:animEffect>
                                  </p:childTnLst>
                                </p:cTn>
                              </p:par>
                            </p:childTnLst>
                          </p:cTn>
                        </p:par>
                        <p:par>
                          <p:cTn id="31" fill="hold">
                            <p:stCondLst>
                              <p:cond delay="2350"/>
                            </p:stCondLst>
                            <p:childTnLst>
                              <p:par>
                                <p:cTn id="32" presetID="53" presetClass="entr" presetSubtype="16"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childTnLst>
                          </p:cTn>
                        </p:par>
                        <p:par>
                          <p:cTn id="37" fill="hold">
                            <p:stCondLst>
                              <p:cond delay="2850"/>
                            </p:stCondLst>
                            <p:childTnLst>
                              <p:par>
                                <p:cTn id="38" presetID="53" presetClass="entr" presetSubtype="16" fill="hold" grpId="0" nodeType="afterEffect">
                                  <p:stCondLst>
                                    <p:cond delay="0"/>
                                  </p:stCondLst>
                                  <p:iterate type="lt">
                                    <p:tmPct val="10000"/>
                                  </p:iterate>
                                  <p:childTnLst>
                                    <p:set>
                                      <p:cBhvr>
                                        <p:cTn id="39" dur="1" fill="hold">
                                          <p:stCondLst>
                                            <p:cond delay="0"/>
                                          </p:stCondLst>
                                        </p:cTn>
                                        <p:tgtEl>
                                          <p:spTgt spid="33"/>
                                        </p:tgtEl>
                                        <p:attrNameLst>
                                          <p:attrName>style.visibility</p:attrName>
                                        </p:attrNameLst>
                                      </p:cBhvr>
                                      <p:to>
                                        <p:strVal val="visible"/>
                                      </p:to>
                                    </p:set>
                                    <p:anim calcmode="lin" valueType="num">
                                      <p:cBhvr>
                                        <p:cTn id="40" dur="100" fill="hold"/>
                                        <p:tgtEl>
                                          <p:spTgt spid="33"/>
                                        </p:tgtEl>
                                        <p:attrNameLst>
                                          <p:attrName>ppt_w</p:attrName>
                                        </p:attrNameLst>
                                      </p:cBhvr>
                                      <p:tavLst>
                                        <p:tav tm="0">
                                          <p:val>
                                            <p:fltVal val="0"/>
                                          </p:val>
                                        </p:tav>
                                        <p:tav tm="100000">
                                          <p:val>
                                            <p:strVal val="#ppt_w"/>
                                          </p:val>
                                        </p:tav>
                                      </p:tavLst>
                                    </p:anim>
                                    <p:anim calcmode="lin" valueType="num">
                                      <p:cBhvr>
                                        <p:cTn id="41" dur="100" fill="hold"/>
                                        <p:tgtEl>
                                          <p:spTgt spid="33"/>
                                        </p:tgtEl>
                                        <p:attrNameLst>
                                          <p:attrName>ppt_h</p:attrName>
                                        </p:attrNameLst>
                                      </p:cBhvr>
                                      <p:tavLst>
                                        <p:tav tm="0">
                                          <p:val>
                                            <p:fltVal val="0"/>
                                          </p:val>
                                        </p:tav>
                                        <p:tav tm="100000">
                                          <p:val>
                                            <p:strVal val="#ppt_h"/>
                                          </p:val>
                                        </p:tav>
                                      </p:tavLst>
                                    </p:anim>
                                    <p:animEffect transition="in" filter="fade">
                                      <p:cBhvr>
                                        <p:cTn id="42" dur="100"/>
                                        <p:tgtEl>
                                          <p:spTgt spid="33"/>
                                        </p:tgtEl>
                                      </p:cBhvr>
                                    </p:animEffect>
                                  </p:childTnLst>
                                </p:cTn>
                              </p:par>
                            </p:childTnLst>
                          </p:cTn>
                        </p:par>
                        <p:par>
                          <p:cTn id="43" fill="hold">
                            <p:stCondLst>
                              <p:cond delay="4100"/>
                            </p:stCondLst>
                            <p:childTnLst>
                              <p:par>
                                <p:cTn id="44" presetID="53" presetClass="entr" presetSubtype="16"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250" fill="hold"/>
                                        <p:tgtEl>
                                          <p:spTgt spid="4"/>
                                        </p:tgtEl>
                                        <p:attrNameLst>
                                          <p:attrName>ppt_w</p:attrName>
                                        </p:attrNameLst>
                                      </p:cBhvr>
                                      <p:tavLst>
                                        <p:tav tm="0">
                                          <p:val>
                                            <p:fltVal val="0"/>
                                          </p:val>
                                        </p:tav>
                                        <p:tav tm="100000">
                                          <p:val>
                                            <p:strVal val="#ppt_w"/>
                                          </p:val>
                                        </p:tav>
                                      </p:tavLst>
                                    </p:anim>
                                    <p:anim calcmode="lin" valueType="num">
                                      <p:cBhvr>
                                        <p:cTn id="47" dur="250" fill="hold"/>
                                        <p:tgtEl>
                                          <p:spTgt spid="4"/>
                                        </p:tgtEl>
                                        <p:attrNameLst>
                                          <p:attrName>ppt_h</p:attrName>
                                        </p:attrNameLst>
                                      </p:cBhvr>
                                      <p:tavLst>
                                        <p:tav tm="0">
                                          <p:val>
                                            <p:fltVal val="0"/>
                                          </p:val>
                                        </p:tav>
                                        <p:tav tm="100000">
                                          <p:val>
                                            <p:strVal val="#ppt_h"/>
                                          </p:val>
                                        </p:tav>
                                      </p:tavLst>
                                    </p:anim>
                                    <p:animEffect transition="in" filter="fade">
                                      <p:cBhvr>
                                        <p:cTn id="48" dur="250"/>
                                        <p:tgtEl>
                                          <p:spTgt spid="4"/>
                                        </p:tgtEl>
                                      </p:cBhvr>
                                    </p:animEffect>
                                  </p:childTnLst>
                                </p:cTn>
                              </p:par>
                              <p:par>
                                <p:cTn id="49" presetID="6" presetClass="emph" presetSubtype="0" decel="100000" fill="hold" grpId="1" nodeType="withEffect">
                                  <p:stCondLst>
                                    <p:cond delay="200"/>
                                  </p:stCondLst>
                                  <p:childTnLst>
                                    <p:animScale>
                                      <p:cBhvr>
                                        <p:cTn id="50" dur="250" fill="hold"/>
                                        <p:tgtEl>
                                          <p:spTgt spid="4"/>
                                        </p:tgtEl>
                                      </p:cBhvr>
                                      <p:by x="110000" y="110000"/>
                                    </p:animScale>
                                  </p:childTnLst>
                                </p:cTn>
                              </p:par>
                              <p:par>
                                <p:cTn id="51" presetID="6" presetClass="emph" presetSubtype="0" decel="100000" fill="hold" grpId="2" nodeType="withEffect">
                                  <p:stCondLst>
                                    <p:cond delay="400"/>
                                  </p:stCondLst>
                                  <p:childTnLst>
                                    <p:animScale>
                                      <p:cBhvr>
                                        <p:cTn id="52" dur="250" fill="hold"/>
                                        <p:tgtEl>
                                          <p:spTgt spid="4"/>
                                        </p:tgtEl>
                                      </p:cBhvr>
                                      <p:by x="91000" y="91000"/>
                                    </p:animScale>
                                  </p:childTnLst>
                                </p:cTn>
                              </p:par>
                            </p:childTnLst>
                          </p:cTn>
                        </p:par>
                        <p:par>
                          <p:cTn id="53" fill="hold">
                            <p:stCondLst>
                              <p:cond delay="4750"/>
                            </p:stCondLst>
                            <p:childTnLst>
                              <p:par>
                                <p:cTn id="54" presetID="10" presetClass="entr" presetSubtype="0"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500"/>
                                        <p:tgtEl>
                                          <p:spTgt spid="39"/>
                                        </p:tgtEl>
                                      </p:cBhvr>
                                    </p:animEffect>
                                  </p:childTnLst>
                                </p:cTn>
                              </p:par>
                            </p:childTnLst>
                          </p:cTn>
                        </p:par>
                        <p:par>
                          <p:cTn id="57" fill="hold">
                            <p:stCondLst>
                              <p:cond delay="5250"/>
                            </p:stCondLst>
                            <p:childTnLst>
                              <p:par>
                                <p:cTn id="58" presetID="22" presetClass="entr" presetSubtype="8"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childTnLst>
                          </p:cTn>
                        </p:par>
                        <p:par>
                          <p:cTn id="61" fill="hold">
                            <p:stCondLst>
                              <p:cond delay="5750"/>
                            </p:stCondLst>
                            <p:childTnLst>
                              <p:par>
                                <p:cTn id="62" presetID="2" presetClass="entr" presetSubtype="2" fill="hold" grpId="0" nodeType="after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1+#ppt_w/2"/>
                                          </p:val>
                                        </p:tav>
                                        <p:tav tm="100000">
                                          <p:val>
                                            <p:strVal val="#ppt_x"/>
                                          </p:val>
                                        </p:tav>
                                      </p:tavLst>
                                    </p:anim>
                                    <p:anim calcmode="lin" valueType="num">
                                      <p:cBhvr additive="base">
                                        <p:cTn id="65" dur="500" fill="hold"/>
                                        <p:tgtEl>
                                          <p:spTgt spid="34"/>
                                        </p:tgtEl>
                                        <p:attrNameLst>
                                          <p:attrName>ppt_y</p:attrName>
                                        </p:attrNameLst>
                                      </p:cBhvr>
                                      <p:tavLst>
                                        <p:tav tm="0">
                                          <p:val>
                                            <p:strVal val="#ppt_y"/>
                                          </p:val>
                                        </p:tav>
                                        <p:tav tm="100000">
                                          <p:val>
                                            <p:strVal val="#ppt_y"/>
                                          </p:val>
                                        </p:tav>
                                      </p:tavLst>
                                    </p:anim>
                                  </p:childTnLst>
                                </p:cTn>
                              </p:par>
                            </p:childTnLst>
                          </p:cTn>
                        </p:par>
                        <p:par>
                          <p:cTn id="66" fill="hold">
                            <p:stCondLst>
                              <p:cond delay="6250"/>
                            </p:stCondLst>
                            <p:childTnLst>
                              <p:par>
                                <p:cTn id="67" presetID="53" presetClass="entr" presetSubtype="16"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p:cTn id="69" dur="500" fill="hold"/>
                                        <p:tgtEl>
                                          <p:spTgt spid="25"/>
                                        </p:tgtEl>
                                        <p:attrNameLst>
                                          <p:attrName>ppt_w</p:attrName>
                                        </p:attrNameLst>
                                      </p:cBhvr>
                                      <p:tavLst>
                                        <p:tav tm="0">
                                          <p:val>
                                            <p:fltVal val="0"/>
                                          </p:val>
                                        </p:tav>
                                        <p:tav tm="100000">
                                          <p:val>
                                            <p:strVal val="#ppt_w"/>
                                          </p:val>
                                        </p:tav>
                                      </p:tavLst>
                                    </p:anim>
                                    <p:anim calcmode="lin" valueType="num">
                                      <p:cBhvr>
                                        <p:cTn id="70" dur="500" fill="hold"/>
                                        <p:tgtEl>
                                          <p:spTgt spid="25"/>
                                        </p:tgtEl>
                                        <p:attrNameLst>
                                          <p:attrName>ppt_h</p:attrName>
                                        </p:attrNameLst>
                                      </p:cBhvr>
                                      <p:tavLst>
                                        <p:tav tm="0">
                                          <p:val>
                                            <p:fltVal val="0"/>
                                          </p:val>
                                        </p:tav>
                                        <p:tav tm="100000">
                                          <p:val>
                                            <p:strVal val="#ppt_h"/>
                                          </p:val>
                                        </p:tav>
                                      </p:tavLst>
                                    </p:anim>
                                    <p:animEffect transition="in" filter="fade">
                                      <p:cBhvr>
                                        <p:cTn id="71" dur="500"/>
                                        <p:tgtEl>
                                          <p:spTgt spid="25"/>
                                        </p:tgtEl>
                                      </p:cBhvr>
                                    </p:animEffect>
                                  </p:childTnLst>
                                </p:cTn>
                              </p:par>
                            </p:childTnLst>
                          </p:cTn>
                        </p:par>
                        <p:par>
                          <p:cTn id="72" fill="hold">
                            <p:stCondLst>
                              <p:cond delay="6750"/>
                            </p:stCondLst>
                            <p:childTnLst>
                              <p:par>
                                <p:cTn id="73" presetID="22" presetClass="entr" presetSubtype="8" fill="hold" nodeType="after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left)">
                                      <p:cBhvr>
                                        <p:cTn id="75" dur="500"/>
                                        <p:tgtEl>
                                          <p:spTgt spid="9"/>
                                        </p:tgtEl>
                                      </p:cBhvr>
                                    </p:animEffect>
                                  </p:childTnLst>
                                </p:cTn>
                              </p:par>
                            </p:childTnLst>
                          </p:cTn>
                        </p:par>
                        <p:par>
                          <p:cTn id="76" fill="hold">
                            <p:stCondLst>
                              <p:cond delay="7250"/>
                            </p:stCondLst>
                            <p:childTnLst>
                              <p:par>
                                <p:cTn id="77" presetID="2" presetClass="entr" presetSubtype="2" fill="hold" grpId="0" nodeType="after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fill="hold"/>
                                        <p:tgtEl>
                                          <p:spTgt spid="35"/>
                                        </p:tgtEl>
                                        <p:attrNameLst>
                                          <p:attrName>ppt_x</p:attrName>
                                        </p:attrNameLst>
                                      </p:cBhvr>
                                      <p:tavLst>
                                        <p:tav tm="0">
                                          <p:val>
                                            <p:strVal val="1+#ppt_w/2"/>
                                          </p:val>
                                        </p:tav>
                                        <p:tav tm="100000">
                                          <p:val>
                                            <p:strVal val="#ppt_x"/>
                                          </p:val>
                                        </p:tav>
                                      </p:tavLst>
                                    </p:anim>
                                    <p:anim calcmode="lin" valueType="num">
                                      <p:cBhvr additive="base">
                                        <p:cTn id="80" dur="500" fill="hold"/>
                                        <p:tgtEl>
                                          <p:spTgt spid="35"/>
                                        </p:tgtEl>
                                        <p:attrNameLst>
                                          <p:attrName>ppt_y</p:attrName>
                                        </p:attrNameLst>
                                      </p:cBhvr>
                                      <p:tavLst>
                                        <p:tav tm="0">
                                          <p:val>
                                            <p:strVal val="#ppt_y"/>
                                          </p:val>
                                        </p:tav>
                                        <p:tav tm="100000">
                                          <p:val>
                                            <p:strVal val="#ppt_y"/>
                                          </p:val>
                                        </p:tav>
                                      </p:tavLst>
                                    </p:anim>
                                  </p:childTnLst>
                                </p:cTn>
                              </p:par>
                            </p:childTnLst>
                          </p:cTn>
                        </p:par>
                        <p:par>
                          <p:cTn id="81" fill="hold">
                            <p:stCondLst>
                              <p:cond delay="7750"/>
                            </p:stCondLst>
                            <p:childTnLst>
                              <p:par>
                                <p:cTn id="82" presetID="53" presetClass="entr" presetSubtype="16" fill="hold" grpId="0" nodeType="after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p:cTn id="84" dur="500" fill="hold"/>
                                        <p:tgtEl>
                                          <p:spTgt spid="26"/>
                                        </p:tgtEl>
                                        <p:attrNameLst>
                                          <p:attrName>ppt_w</p:attrName>
                                        </p:attrNameLst>
                                      </p:cBhvr>
                                      <p:tavLst>
                                        <p:tav tm="0">
                                          <p:val>
                                            <p:fltVal val="0"/>
                                          </p:val>
                                        </p:tav>
                                        <p:tav tm="100000">
                                          <p:val>
                                            <p:strVal val="#ppt_w"/>
                                          </p:val>
                                        </p:tav>
                                      </p:tavLst>
                                    </p:anim>
                                    <p:anim calcmode="lin" valueType="num">
                                      <p:cBhvr>
                                        <p:cTn id="85" dur="500" fill="hold"/>
                                        <p:tgtEl>
                                          <p:spTgt spid="26"/>
                                        </p:tgtEl>
                                        <p:attrNameLst>
                                          <p:attrName>ppt_h</p:attrName>
                                        </p:attrNameLst>
                                      </p:cBhvr>
                                      <p:tavLst>
                                        <p:tav tm="0">
                                          <p:val>
                                            <p:fltVal val="0"/>
                                          </p:val>
                                        </p:tav>
                                        <p:tav tm="100000">
                                          <p:val>
                                            <p:strVal val="#ppt_h"/>
                                          </p:val>
                                        </p:tav>
                                      </p:tavLst>
                                    </p:anim>
                                    <p:animEffect transition="in" filter="fade">
                                      <p:cBhvr>
                                        <p:cTn id="86" dur="500"/>
                                        <p:tgtEl>
                                          <p:spTgt spid="26"/>
                                        </p:tgtEl>
                                      </p:cBhvr>
                                    </p:animEffect>
                                  </p:childTnLst>
                                </p:cTn>
                              </p:par>
                            </p:childTnLst>
                          </p:cTn>
                        </p:par>
                        <p:par>
                          <p:cTn id="87" fill="hold">
                            <p:stCondLst>
                              <p:cond delay="8250"/>
                            </p:stCondLst>
                            <p:childTnLst>
                              <p:par>
                                <p:cTn id="88" presetID="22" presetClass="entr" presetSubtype="8" fill="hold" nodeType="after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wipe(left)">
                                      <p:cBhvr>
                                        <p:cTn id="90" dur="500"/>
                                        <p:tgtEl>
                                          <p:spTgt spid="13"/>
                                        </p:tgtEl>
                                      </p:cBhvr>
                                    </p:animEffect>
                                  </p:childTnLst>
                                </p:cTn>
                              </p:par>
                            </p:childTnLst>
                          </p:cTn>
                        </p:par>
                        <p:par>
                          <p:cTn id="91" fill="hold">
                            <p:stCondLst>
                              <p:cond delay="8750"/>
                            </p:stCondLst>
                            <p:childTnLst>
                              <p:par>
                                <p:cTn id="92" presetID="2" presetClass="entr" presetSubtype="2"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additive="base">
                                        <p:cTn id="94" dur="500" fill="hold"/>
                                        <p:tgtEl>
                                          <p:spTgt spid="36"/>
                                        </p:tgtEl>
                                        <p:attrNameLst>
                                          <p:attrName>ppt_x</p:attrName>
                                        </p:attrNameLst>
                                      </p:cBhvr>
                                      <p:tavLst>
                                        <p:tav tm="0">
                                          <p:val>
                                            <p:strVal val="1+#ppt_w/2"/>
                                          </p:val>
                                        </p:tav>
                                        <p:tav tm="100000">
                                          <p:val>
                                            <p:strVal val="#ppt_x"/>
                                          </p:val>
                                        </p:tav>
                                      </p:tavLst>
                                    </p:anim>
                                    <p:anim calcmode="lin" valueType="num">
                                      <p:cBhvr additive="base">
                                        <p:cTn id="95" dur="500" fill="hold"/>
                                        <p:tgtEl>
                                          <p:spTgt spid="36"/>
                                        </p:tgtEl>
                                        <p:attrNameLst>
                                          <p:attrName>ppt_y</p:attrName>
                                        </p:attrNameLst>
                                      </p:cBhvr>
                                      <p:tavLst>
                                        <p:tav tm="0">
                                          <p:val>
                                            <p:strVal val="#ppt_y"/>
                                          </p:val>
                                        </p:tav>
                                        <p:tav tm="100000">
                                          <p:val>
                                            <p:strVal val="#ppt_y"/>
                                          </p:val>
                                        </p:tav>
                                      </p:tavLst>
                                    </p:anim>
                                  </p:childTnLst>
                                </p:cTn>
                              </p:par>
                            </p:childTnLst>
                          </p:cTn>
                        </p:par>
                        <p:par>
                          <p:cTn id="96" fill="hold">
                            <p:stCondLst>
                              <p:cond delay="9250"/>
                            </p:stCondLst>
                            <p:childTnLst>
                              <p:par>
                                <p:cTn id="97" presetID="53" presetClass="entr" presetSubtype="16" fill="hold" grpId="0" nodeType="afterEffect">
                                  <p:stCondLst>
                                    <p:cond delay="0"/>
                                  </p:stCondLst>
                                  <p:childTnLst>
                                    <p:set>
                                      <p:cBhvr>
                                        <p:cTn id="98" dur="1" fill="hold">
                                          <p:stCondLst>
                                            <p:cond delay="0"/>
                                          </p:stCondLst>
                                        </p:cTn>
                                        <p:tgtEl>
                                          <p:spTgt spid="27"/>
                                        </p:tgtEl>
                                        <p:attrNameLst>
                                          <p:attrName>style.visibility</p:attrName>
                                        </p:attrNameLst>
                                      </p:cBhvr>
                                      <p:to>
                                        <p:strVal val="visible"/>
                                      </p:to>
                                    </p:set>
                                    <p:anim calcmode="lin" valueType="num">
                                      <p:cBhvr>
                                        <p:cTn id="99" dur="500" fill="hold"/>
                                        <p:tgtEl>
                                          <p:spTgt spid="27"/>
                                        </p:tgtEl>
                                        <p:attrNameLst>
                                          <p:attrName>ppt_w</p:attrName>
                                        </p:attrNameLst>
                                      </p:cBhvr>
                                      <p:tavLst>
                                        <p:tav tm="0">
                                          <p:val>
                                            <p:fltVal val="0"/>
                                          </p:val>
                                        </p:tav>
                                        <p:tav tm="100000">
                                          <p:val>
                                            <p:strVal val="#ppt_w"/>
                                          </p:val>
                                        </p:tav>
                                      </p:tavLst>
                                    </p:anim>
                                    <p:anim calcmode="lin" valueType="num">
                                      <p:cBhvr>
                                        <p:cTn id="100" dur="500" fill="hold"/>
                                        <p:tgtEl>
                                          <p:spTgt spid="27"/>
                                        </p:tgtEl>
                                        <p:attrNameLst>
                                          <p:attrName>ppt_h</p:attrName>
                                        </p:attrNameLst>
                                      </p:cBhvr>
                                      <p:tavLst>
                                        <p:tav tm="0">
                                          <p:val>
                                            <p:fltVal val="0"/>
                                          </p:val>
                                        </p:tav>
                                        <p:tav tm="100000">
                                          <p:val>
                                            <p:strVal val="#ppt_h"/>
                                          </p:val>
                                        </p:tav>
                                      </p:tavLst>
                                    </p:anim>
                                    <p:animEffect transition="in" filter="fade">
                                      <p:cBhvr>
                                        <p:cTn id="101" dur="500"/>
                                        <p:tgtEl>
                                          <p:spTgt spid="27"/>
                                        </p:tgtEl>
                                      </p:cBhvr>
                                    </p:animEffect>
                                  </p:childTnLst>
                                </p:cTn>
                              </p:par>
                            </p:childTnLst>
                          </p:cTn>
                        </p:par>
                        <p:par>
                          <p:cTn id="102" fill="hold">
                            <p:stCondLst>
                              <p:cond delay="9750"/>
                            </p:stCondLst>
                            <p:childTnLst>
                              <p:par>
                                <p:cTn id="103" presetID="22" presetClass="entr" presetSubtype="8" fill="hold" nodeType="after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wipe(left)">
                                      <p:cBhvr>
                                        <p:cTn id="105" dur="500"/>
                                        <p:tgtEl>
                                          <p:spTgt spid="17"/>
                                        </p:tgtEl>
                                      </p:cBhvr>
                                    </p:animEffect>
                                  </p:childTnLst>
                                </p:cTn>
                              </p:par>
                            </p:childTnLst>
                          </p:cTn>
                        </p:par>
                        <p:par>
                          <p:cTn id="106" fill="hold">
                            <p:stCondLst>
                              <p:cond delay="10250"/>
                            </p:stCondLst>
                            <p:childTnLst>
                              <p:par>
                                <p:cTn id="107" presetID="2" presetClass="entr" presetSubtype="2" fill="hold" grpId="0" nodeType="afterEffect">
                                  <p:stCondLst>
                                    <p:cond delay="0"/>
                                  </p:stCondLst>
                                  <p:childTnLst>
                                    <p:set>
                                      <p:cBhvr>
                                        <p:cTn id="108" dur="1" fill="hold">
                                          <p:stCondLst>
                                            <p:cond delay="0"/>
                                          </p:stCondLst>
                                        </p:cTn>
                                        <p:tgtEl>
                                          <p:spTgt spid="37"/>
                                        </p:tgtEl>
                                        <p:attrNameLst>
                                          <p:attrName>style.visibility</p:attrName>
                                        </p:attrNameLst>
                                      </p:cBhvr>
                                      <p:to>
                                        <p:strVal val="visible"/>
                                      </p:to>
                                    </p:set>
                                    <p:anim calcmode="lin" valueType="num">
                                      <p:cBhvr additive="base">
                                        <p:cTn id="109" dur="500" fill="hold"/>
                                        <p:tgtEl>
                                          <p:spTgt spid="37"/>
                                        </p:tgtEl>
                                        <p:attrNameLst>
                                          <p:attrName>ppt_x</p:attrName>
                                        </p:attrNameLst>
                                      </p:cBhvr>
                                      <p:tavLst>
                                        <p:tav tm="0">
                                          <p:val>
                                            <p:strVal val="1+#ppt_w/2"/>
                                          </p:val>
                                        </p:tav>
                                        <p:tav tm="100000">
                                          <p:val>
                                            <p:strVal val="#ppt_x"/>
                                          </p:val>
                                        </p:tav>
                                      </p:tavLst>
                                    </p:anim>
                                    <p:anim calcmode="lin" valueType="num">
                                      <p:cBhvr additive="base">
                                        <p:cTn id="110" dur="500" fill="hold"/>
                                        <p:tgtEl>
                                          <p:spTgt spid="37"/>
                                        </p:tgtEl>
                                        <p:attrNameLst>
                                          <p:attrName>ppt_y</p:attrName>
                                        </p:attrNameLst>
                                      </p:cBhvr>
                                      <p:tavLst>
                                        <p:tav tm="0">
                                          <p:val>
                                            <p:strVal val="#ppt_y"/>
                                          </p:val>
                                        </p:tav>
                                        <p:tav tm="100000">
                                          <p:val>
                                            <p:strVal val="#ppt_y"/>
                                          </p:val>
                                        </p:tav>
                                      </p:tavLst>
                                    </p:anim>
                                  </p:childTnLst>
                                </p:cTn>
                              </p:par>
                            </p:childTnLst>
                          </p:cTn>
                        </p:par>
                        <p:par>
                          <p:cTn id="111" fill="hold">
                            <p:stCondLst>
                              <p:cond delay="10750"/>
                            </p:stCondLst>
                            <p:childTnLst>
                              <p:par>
                                <p:cTn id="112" presetID="53" presetClass="entr" presetSubtype="16" fill="hold" grpId="0" nodeType="afterEffect">
                                  <p:stCondLst>
                                    <p:cond delay="0"/>
                                  </p:stCondLst>
                                  <p:childTnLst>
                                    <p:set>
                                      <p:cBhvr>
                                        <p:cTn id="113" dur="1" fill="hold">
                                          <p:stCondLst>
                                            <p:cond delay="0"/>
                                          </p:stCondLst>
                                        </p:cTn>
                                        <p:tgtEl>
                                          <p:spTgt spid="28"/>
                                        </p:tgtEl>
                                        <p:attrNameLst>
                                          <p:attrName>style.visibility</p:attrName>
                                        </p:attrNameLst>
                                      </p:cBhvr>
                                      <p:to>
                                        <p:strVal val="visible"/>
                                      </p:to>
                                    </p:set>
                                    <p:anim calcmode="lin" valueType="num">
                                      <p:cBhvr>
                                        <p:cTn id="114" dur="500" fill="hold"/>
                                        <p:tgtEl>
                                          <p:spTgt spid="28"/>
                                        </p:tgtEl>
                                        <p:attrNameLst>
                                          <p:attrName>ppt_w</p:attrName>
                                        </p:attrNameLst>
                                      </p:cBhvr>
                                      <p:tavLst>
                                        <p:tav tm="0">
                                          <p:val>
                                            <p:fltVal val="0"/>
                                          </p:val>
                                        </p:tav>
                                        <p:tav tm="100000">
                                          <p:val>
                                            <p:strVal val="#ppt_w"/>
                                          </p:val>
                                        </p:tav>
                                      </p:tavLst>
                                    </p:anim>
                                    <p:anim calcmode="lin" valueType="num">
                                      <p:cBhvr>
                                        <p:cTn id="115" dur="500" fill="hold"/>
                                        <p:tgtEl>
                                          <p:spTgt spid="28"/>
                                        </p:tgtEl>
                                        <p:attrNameLst>
                                          <p:attrName>ppt_h</p:attrName>
                                        </p:attrNameLst>
                                      </p:cBhvr>
                                      <p:tavLst>
                                        <p:tav tm="0">
                                          <p:val>
                                            <p:fltVal val="0"/>
                                          </p:val>
                                        </p:tav>
                                        <p:tav tm="100000">
                                          <p:val>
                                            <p:strVal val="#ppt_h"/>
                                          </p:val>
                                        </p:tav>
                                      </p:tavLst>
                                    </p:anim>
                                    <p:animEffect transition="in" filter="fade">
                                      <p:cBhvr>
                                        <p:cTn id="116" dur="500"/>
                                        <p:tgtEl>
                                          <p:spTgt spid="28"/>
                                        </p:tgtEl>
                                      </p:cBhvr>
                                    </p:animEffect>
                                  </p:childTnLst>
                                </p:cTn>
                              </p:par>
                            </p:childTnLst>
                          </p:cTn>
                        </p:par>
                        <p:par>
                          <p:cTn id="117" fill="hold">
                            <p:stCondLst>
                              <p:cond delay="11250"/>
                            </p:stCondLst>
                            <p:childTnLst>
                              <p:par>
                                <p:cTn id="118" presetID="22" presetClass="entr" presetSubtype="8" fill="hold" nodeType="afterEffect">
                                  <p:stCondLst>
                                    <p:cond delay="0"/>
                                  </p:stCondLst>
                                  <p:childTnLst>
                                    <p:set>
                                      <p:cBhvr>
                                        <p:cTn id="119" dur="1" fill="hold">
                                          <p:stCondLst>
                                            <p:cond delay="0"/>
                                          </p:stCondLst>
                                        </p:cTn>
                                        <p:tgtEl>
                                          <p:spTgt spid="21"/>
                                        </p:tgtEl>
                                        <p:attrNameLst>
                                          <p:attrName>style.visibility</p:attrName>
                                        </p:attrNameLst>
                                      </p:cBhvr>
                                      <p:to>
                                        <p:strVal val="visible"/>
                                      </p:to>
                                    </p:set>
                                    <p:animEffect transition="in" filter="wipe(left)">
                                      <p:cBhvr>
                                        <p:cTn id="120" dur="500"/>
                                        <p:tgtEl>
                                          <p:spTgt spid="21"/>
                                        </p:tgtEl>
                                      </p:cBhvr>
                                    </p:animEffect>
                                  </p:childTnLst>
                                </p:cTn>
                              </p:par>
                            </p:childTnLst>
                          </p:cTn>
                        </p:par>
                        <p:par>
                          <p:cTn id="121" fill="hold">
                            <p:stCondLst>
                              <p:cond delay="11750"/>
                            </p:stCondLst>
                            <p:childTnLst>
                              <p:par>
                                <p:cTn id="122" presetID="2" presetClass="entr" presetSubtype="2" fill="hold" grpId="0" nodeType="afterEffect">
                                  <p:stCondLst>
                                    <p:cond delay="0"/>
                                  </p:stCondLst>
                                  <p:childTnLst>
                                    <p:set>
                                      <p:cBhvr>
                                        <p:cTn id="123" dur="1" fill="hold">
                                          <p:stCondLst>
                                            <p:cond delay="0"/>
                                          </p:stCondLst>
                                        </p:cTn>
                                        <p:tgtEl>
                                          <p:spTgt spid="38"/>
                                        </p:tgtEl>
                                        <p:attrNameLst>
                                          <p:attrName>style.visibility</p:attrName>
                                        </p:attrNameLst>
                                      </p:cBhvr>
                                      <p:to>
                                        <p:strVal val="visible"/>
                                      </p:to>
                                    </p:set>
                                    <p:anim calcmode="lin" valueType="num">
                                      <p:cBhvr additive="base">
                                        <p:cTn id="124" dur="500" fill="hold"/>
                                        <p:tgtEl>
                                          <p:spTgt spid="38"/>
                                        </p:tgtEl>
                                        <p:attrNameLst>
                                          <p:attrName>ppt_x</p:attrName>
                                        </p:attrNameLst>
                                      </p:cBhvr>
                                      <p:tavLst>
                                        <p:tav tm="0">
                                          <p:val>
                                            <p:strVal val="1+#ppt_w/2"/>
                                          </p:val>
                                        </p:tav>
                                        <p:tav tm="100000">
                                          <p:val>
                                            <p:strVal val="#ppt_x"/>
                                          </p:val>
                                        </p:tav>
                                      </p:tavLst>
                                    </p:anim>
                                    <p:anim calcmode="lin" valueType="num">
                                      <p:cBhvr additive="base">
                                        <p:cTn id="125" dur="500" fill="hold"/>
                                        <p:tgtEl>
                                          <p:spTgt spid="38"/>
                                        </p:tgtEl>
                                        <p:attrNameLst>
                                          <p:attrName>ppt_y</p:attrName>
                                        </p:attrNameLst>
                                      </p:cBhvr>
                                      <p:tavLst>
                                        <p:tav tm="0">
                                          <p:val>
                                            <p:strVal val="#ppt_y"/>
                                          </p:val>
                                        </p:tav>
                                        <p:tav tm="100000">
                                          <p:val>
                                            <p:strVal val="#ppt_y"/>
                                          </p:val>
                                        </p:tav>
                                      </p:tavLst>
                                    </p:anim>
                                  </p:childTnLst>
                                </p:cTn>
                              </p:par>
                            </p:childTnLst>
                          </p:cTn>
                        </p:par>
                        <p:par>
                          <p:cTn id="126" fill="hold">
                            <p:stCondLst>
                              <p:cond delay="12250"/>
                            </p:stCondLst>
                            <p:childTnLst>
                              <p:par>
                                <p:cTn id="127" presetID="53" presetClass="entr" presetSubtype="16" fill="hold" grpId="0" nodeType="afterEffect">
                                  <p:stCondLst>
                                    <p:cond delay="0"/>
                                  </p:stCondLst>
                                  <p:childTnLst>
                                    <p:set>
                                      <p:cBhvr>
                                        <p:cTn id="128" dur="1" fill="hold">
                                          <p:stCondLst>
                                            <p:cond delay="0"/>
                                          </p:stCondLst>
                                        </p:cTn>
                                        <p:tgtEl>
                                          <p:spTgt spid="29"/>
                                        </p:tgtEl>
                                        <p:attrNameLst>
                                          <p:attrName>style.visibility</p:attrName>
                                        </p:attrNameLst>
                                      </p:cBhvr>
                                      <p:to>
                                        <p:strVal val="visible"/>
                                      </p:to>
                                    </p:set>
                                    <p:anim calcmode="lin" valueType="num">
                                      <p:cBhvr>
                                        <p:cTn id="129" dur="500" fill="hold"/>
                                        <p:tgtEl>
                                          <p:spTgt spid="29"/>
                                        </p:tgtEl>
                                        <p:attrNameLst>
                                          <p:attrName>ppt_w</p:attrName>
                                        </p:attrNameLst>
                                      </p:cBhvr>
                                      <p:tavLst>
                                        <p:tav tm="0">
                                          <p:val>
                                            <p:fltVal val="0"/>
                                          </p:val>
                                        </p:tav>
                                        <p:tav tm="100000">
                                          <p:val>
                                            <p:strVal val="#ppt_w"/>
                                          </p:val>
                                        </p:tav>
                                      </p:tavLst>
                                    </p:anim>
                                    <p:anim calcmode="lin" valueType="num">
                                      <p:cBhvr>
                                        <p:cTn id="130" dur="500" fill="hold"/>
                                        <p:tgtEl>
                                          <p:spTgt spid="29"/>
                                        </p:tgtEl>
                                        <p:attrNameLst>
                                          <p:attrName>ppt_h</p:attrName>
                                        </p:attrNameLst>
                                      </p:cBhvr>
                                      <p:tavLst>
                                        <p:tav tm="0">
                                          <p:val>
                                            <p:fltVal val="0"/>
                                          </p:val>
                                        </p:tav>
                                        <p:tav tm="100000">
                                          <p:val>
                                            <p:strVal val="#ppt_h"/>
                                          </p:val>
                                        </p:tav>
                                      </p:tavLst>
                                    </p:anim>
                                    <p:animEffect transition="in" filter="fade">
                                      <p:cBhvr>
                                        <p:cTn id="1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4" grpId="1" animBg="1"/>
      <p:bldP spid="4" grpId="2" animBg="1"/>
      <p:bldP spid="25" grpId="0" animBg="1"/>
      <p:bldP spid="26" grpId="0" animBg="1"/>
      <p:bldP spid="27" grpId="0" animBg="1"/>
      <p:bldP spid="28" grpId="0" animBg="1"/>
      <p:bldP spid="29" grpId="0" animBg="1"/>
      <p:bldP spid="30" grpId="0"/>
      <p:bldP spid="31" grpId="0"/>
      <p:bldP spid="32" grpId="0"/>
      <p:bldP spid="33" grpId="0"/>
      <p:bldP spid="34" grpId="0"/>
      <p:bldP spid="35" grpId="0"/>
      <p:bldP spid="36" grpId="0"/>
      <p:bldP spid="37" grpId="0"/>
      <p:bldP spid="38" grpId="0"/>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12" name="右箭头 1"/>
          <p:cNvSpPr/>
          <p:nvPr/>
        </p:nvSpPr>
        <p:spPr>
          <a:xfrm rot="905815">
            <a:off x="4447081" y="1782454"/>
            <a:ext cx="4457153" cy="1842734"/>
          </a:xfrm>
          <a:custGeom>
            <a:avLst/>
            <a:gdLst>
              <a:gd name="connsiteX0" fmla="*/ 0 w 3981450"/>
              <a:gd name="connsiteY0" fmla="*/ 373856 h 1495425"/>
              <a:gd name="connsiteX1" fmla="*/ 3233738 w 3981450"/>
              <a:gd name="connsiteY1" fmla="*/ 373856 h 1495425"/>
              <a:gd name="connsiteX2" fmla="*/ 3233738 w 3981450"/>
              <a:gd name="connsiteY2" fmla="*/ 0 h 1495425"/>
              <a:gd name="connsiteX3" fmla="*/ 3981450 w 3981450"/>
              <a:gd name="connsiteY3" fmla="*/ 747713 h 1495425"/>
              <a:gd name="connsiteX4" fmla="*/ 3233738 w 3981450"/>
              <a:gd name="connsiteY4" fmla="*/ 1495425 h 1495425"/>
              <a:gd name="connsiteX5" fmla="*/ 3233738 w 3981450"/>
              <a:gd name="connsiteY5" fmla="*/ 1121569 h 1495425"/>
              <a:gd name="connsiteX6" fmla="*/ 0 w 3981450"/>
              <a:gd name="connsiteY6" fmla="*/ 1121569 h 1495425"/>
              <a:gd name="connsiteX7" fmla="*/ 0 w 3981450"/>
              <a:gd name="connsiteY7" fmla="*/ 373856 h 1495425"/>
              <a:gd name="connsiteX0" fmla="*/ 0 w 3981450"/>
              <a:gd name="connsiteY0" fmla="*/ 1121569 h 1495425"/>
              <a:gd name="connsiteX1" fmla="*/ 3233738 w 3981450"/>
              <a:gd name="connsiteY1" fmla="*/ 373856 h 1495425"/>
              <a:gd name="connsiteX2" fmla="*/ 3233738 w 3981450"/>
              <a:gd name="connsiteY2" fmla="*/ 0 h 1495425"/>
              <a:gd name="connsiteX3" fmla="*/ 3981450 w 3981450"/>
              <a:gd name="connsiteY3" fmla="*/ 747713 h 1495425"/>
              <a:gd name="connsiteX4" fmla="*/ 3233738 w 3981450"/>
              <a:gd name="connsiteY4" fmla="*/ 1495425 h 1495425"/>
              <a:gd name="connsiteX5" fmla="*/ 3233738 w 3981450"/>
              <a:gd name="connsiteY5" fmla="*/ 1121569 h 1495425"/>
              <a:gd name="connsiteX6" fmla="*/ 0 w 3981450"/>
              <a:gd name="connsiteY6" fmla="*/ 1121569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3186113 w 3933825"/>
              <a:gd name="connsiteY4" fmla="*/ 1495425 h 1495425"/>
              <a:gd name="connsiteX5" fmla="*/ 3186113 w 3933825"/>
              <a:gd name="connsiteY5" fmla="*/ 1121569 h 1495425"/>
              <a:gd name="connsiteX6" fmla="*/ 0 w 3933825"/>
              <a:gd name="connsiteY6" fmla="*/ 8834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3186113 w 3933825"/>
              <a:gd name="connsiteY4" fmla="*/ 1495425 h 1495425"/>
              <a:gd name="connsiteX5" fmla="*/ 3186113 w 3933825"/>
              <a:gd name="connsiteY5" fmla="*/ 1121569 h 1495425"/>
              <a:gd name="connsiteX6" fmla="*/ 0 w 3933825"/>
              <a:gd name="connsiteY6" fmla="*/ 8834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3186113 w 3933825"/>
              <a:gd name="connsiteY4" fmla="*/ 1495425 h 1495425"/>
              <a:gd name="connsiteX5" fmla="*/ 3186113 w 3933825"/>
              <a:gd name="connsiteY5" fmla="*/ 1121569 h 1495425"/>
              <a:gd name="connsiteX6" fmla="*/ 0 w 3933825"/>
              <a:gd name="connsiteY6" fmla="*/ 8834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3186113 w 3933825"/>
              <a:gd name="connsiteY4" fmla="*/ 1495425 h 1495425"/>
              <a:gd name="connsiteX5" fmla="*/ 3071813 w 3933825"/>
              <a:gd name="connsiteY5" fmla="*/ 1121569 h 1495425"/>
              <a:gd name="connsiteX6" fmla="*/ 0 w 3933825"/>
              <a:gd name="connsiteY6" fmla="*/ 8834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2995613 w 3933825"/>
              <a:gd name="connsiteY4" fmla="*/ 1495425 h 1495425"/>
              <a:gd name="connsiteX5" fmla="*/ 3071813 w 3933825"/>
              <a:gd name="connsiteY5" fmla="*/ 1121569 h 1495425"/>
              <a:gd name="connsiteX6" fmla="*/ 0 w 3933825"/>
              <a:gd name="connsiteY6" fmla="*/ 883444 h 1495425"/>
              <a:gd name="connsiteX0" fmla="*/ 0 w 3933825"/>
              <a:gd name="connsiteY0" fmla="*/ 873919 h 1485900"/>
              <a:gd name="connsiteX1" fmla="*/ 3186113 w 3933825"/>
              <a:gd name="connsiteY1" fmla="*/ 364331 h 1485900"/>
              <a:gd name="connsiteX2" fmla="*/ 3290888 w 3933825"/>
              <a:gd name="connsiteY2" fmla="*/ 0 h 1485900"/>
              <a:gd name="connsiteX3" fmla="*/ 3933825 w 3933825"/>
              <a:gd name="connsiteY3" fmla="*/ 738188 h 1485900"/>
              <a:gd name="connsiteX4" fmla="*/ 2995613 w 3933825"/>
              <a:gd name="connsiteY4" fmla="*/ 1485900 h 1485900"/>
              <a:gd name="connsiteX5" fmla="*/ 3071813 w 3933825"/>
              <a:gd name="connsiteY5" fmla="*/ 1112044 h 1485900"/>
              <a:gd name="connsiteX6" fmla="*/ 0 w 3933825"/>
              <a:gd name="connsiteY6" fmla="*/ 873919 h 1485900"/>
              <a:gd name="connsiteX0" fmla="*/ 0 w 3771900"/>
              <a:gd name="connsiteY0" fmla="*/ 873919 h 1485900"/>
              <a:gd name="connsiteX1" fmla="*/ 3186113 w 3771900"/>
              <a:gd name="connsiteY1" fmla="*/ 364331 h 1485900"/>
              <a:gd name="connsiteX2" fmla="*/ 3290888 w 3771900"/>
              <a:gd name="connsiteY2" fmla="*/ 0 h 1485900"/>
              <a:gd name="connsiteX3" fmla="*/ 3771900 w 3771900"/>
              <a:gd name="connsiteY3" fmla="*/ 938213 h 1485900"/>
              <a:gd name="connsiteX4" fmla="*/ 2995613 w 3771900"/>
              <a:gd name="connsiteY4" fmla="*/ 1485900 h 1485900"/>
              <a:gd name="connsiteX5" fmla="*/ 3071813 w 3771900"/>
              <a:gd name="connsiteY5" fmla="*/ 1112044 h 1485900"/>
              <a:gd name="connsiteX6" fmla="*/ 0 w 3771900"/>
              <a:gd name="connsiteY6" fmla="*/ 873919 h 1485900"/>
              <a:gd name="connsiteX0" fmla="*/ 0 w 3771900"/>
              <a:gd name="connsiteY0" fmla="*/ 873919 h 1485900"/>
              <a:gd name="connsiteX1" fmla="*/ 3186113 w 3771900"/>
              <a:gd name="connsiteY1" fmla="*/ 364331 h 1485900"/>
              <a:gd name="connsiteX2" fmla="*/ 3271838 w 3771900"/>
              <a:gd name="connsiteY2" fmla="*/ 0 h 1485900"/>
              <a:gd name="connsiteX3" fmla="*/ 3771900 w 3771900"/>
              <a:gd name="connsiteY3" fmla="*/ 938213 h 1485900"/>
              <a:gd name="connsiteX4" fmla="*/ 2995613 w 3771900"/>
              <a:gd name="connsiteY4" fmla="*/ 1485900 h 1485900"/>
              <a:gd name="connsiteX5" fmla="*/ 3071813 w 3771900"/>
              <a:gd name="connsiteY5" fmla="*/ 1112044 h 1485900"/>
              <a:gd name="connsiteX6" fmla="*/ 0 w 3771900"/>
              <a:gd name="connsiteY6" fmla="*/ 873919 h 1485900"/>
              <a:gd name="connsiteX0" fmla="*/ 0 w 3771900"/>
              <a:gd name="connsiteY0" fmla="*/ 826294 h 1438275"/>
              <a:gd name="connsiteX1" fmla="*/ 3186113 w 3771900"/>
              <a:gd name="connsiteY1" fmla="*/ 316706 h 1438275"/>
              <a:gd name="connsiteX2" fmla="*/ 3243263 w 3771900"/>
              <a:gd name="connsiteY2" fmla="*/ 0 h 1438275"/>
              <a:gd name="connsiteX3" fmla="*/ 3771900 w 3771900"/>
              <a:gd name="connsiteY3" fmla="*/ 890588 h 1438275"/>
              <a:gd name="connsiteX4" fmla="*/ 2995613 w 3771900"/>
              <a:gd name="connsiteY4" fmla="*/ 1438275 h 1438275"/>
              <a:gd name="connsiteX5" fmla="*/ 3071813 w 3771900"/>
              <a:gd name="connsiteY5" fmla="*/ 1064419 h 1438275"/>
              <a:gd name="connsiteX6" fmla="*/ 0 w 3771900"/>
              <a:gd name="connsiteY6" fmla="*/ 826294 h 1438275"/>
              <a:gd name="connsiteX0" fmla="*/ 0 w 3771900"/>
              <a:gd name="connsiteY0" fmla="*/ 826294 h 1362075"/>
              <a:gd name="connsiteX1" fmla="*/ 3186113 w 3771900"/>
              <a:gd name="connsiteY1" fmla="*/ 316706 h 1362075"/>
              <a:gd name="connsiteX2" fmla="*/ 3243263 w 3771900"/>
              <a:gd name="connsiteY2" fmla="*/ 0 h 1362075"/>
              <a:gd name="connsiteX3" fmla="*/ 3771900 w 3771900"/>
              <a:gd name="connsiteY3" fmla="*/ 890588 h 1362075"/>
              <a:gd name="connsiteX4" fmla="*/ 2995613 w 3771900"/>
              <a:gd name="connsiteY4" fmla="*/ 1362075 h 1362075"/>
              <a:gd name="connsiteX5" fmla="*/ 3071813 w 3771900"/>
              <a:gd name="connsiteY5" fmla="*/ 1064419 h 1362075"/>
              <a:gd name="connsiteX6" fmla="*/ 0 w 3771900"/>
              <a:gd name="connsiteY6" fmla="*/ 826294 h 1362075"/>
              <a:gd name="connsiteX0" fmla="*/ 0 w 3771900"/>
              <a:gd name="connsiteY0" fmla="*/ 826294 h 1362075"/>
              <a:gd name="connsiteX1" fmla="*/ 3186113 w 3771900"/>
              <a:gd name="connsiteY1" fmla="*/ 316706 h 1362075"/>
              <a:gd name="connsiteX2" fmla="*/ 3243263 w 3771900"/>
              <a:gd name="connsiteY2" fmla="*/ 0 h 1362075"/>
              <a:gd name="connsiteX3" fmla="*/ 3771900 w 3771900"/>
              <a:gd name="connsiteY3" fmla="*/ 890588 h 1362075"/>
              <a:gd name="connsiteX4" fmla="*/ 2995613 w 3771900"/>
              <a:gd name="connsiteY4" fmla="*/ 1362075 h 1362075"/>
              <a:gd name="connsiteX5" fmla="*/ 3052763 w 3771900"/>
              <a:gd name="connsiteY5" fmla="*/ 1045369 h 1362075"/>
              <a:gd name="connsiteX6" fmla="*/ 0 w 3771900"/>
              <a:gd name="connsiteY6" fmla="*/ 826294 h 1362075"/>
              <a:gd name="connsiteX0" fmla="*/ 0 w 3771900"/>
              <a:gd name="connsiteY0" fmla="*/ 826294 h 1362075"/>
              <a:gd name="connsiteX1" fmla="*/ 3186113 w 3771900"/>
              <a:gd name="connsiteY1" fmla="*/ 316706 h 1362075"/>
              <a:gd name="connsiteX2" fmla="*/ 3243263 w 3771900"/>
              <a:gd name="connsiteY2" fmla="*/ 0 h 1362075"/>
              <a:gd name="connsiteX3" fmla="*/ 3771900 w 3771900"/>
              <a:gd name="connsiteY3" fmla="*/ 833438 h 1362075"/>
              <a:gd name="connsiteX4" fmla="*/ 2995613 w 3771900"/>
              <a:gd name="connsiteY4" fmla="*/ 1362075 h 1362075"/>
              <a:gd name="connsiteX5" fmla="*/ 3052763 w 3771900"/>
              <a:gd name="connsiteY5" fmla="*/ 1045369 h 1362075"/>
              <a:gd name="connsiteX6" fmla="*/ 0 w 3771900"/>
              <a:gd name="connsiteY6" fmla="*/ 826294 h 1362075"/>
              <a:gd name="connsiteX0" fmla="*/ 0 w 3771900"/>
              <a:gd name="connsiteY0" fmla="*/ 826294 h 1362075"/>
              <a:gd name="connsiteX1" fmla="*/ 3186113 w 3771900"/>
              <a:gd name="connsiteY1" fmla="*/ 316706 h 1362075"/>
              <a:gd name="connsiteX2" fmla="*/ 3243263 w 3771900"/>
              <a:gd name="connsiteY2" fmla="*/ 0 h 1362075"/>
              <a:gd name="connsiteX3" fmla="*/ 3771900 w 3771900"/>
              <a:gd name="connsiteY3" fmla="*/ 833438 h 1362075"/>
              <a:gd name="connsiteX4" fmla="*/ 2995613 w 3771900"/>
              <a:gd name="connsiteY4" fmla="*/ 1362075 h 1362075"/>
              <a:gd name="connsiteX5" fmla="*/ 3052763 w 3771900"/>
              <a:gd name="connsiteY5" fmla="*/ 1045369 h 1362075"/>
              <a:gd name="connsiteX6" fmla="*/ 0 w 3771900"/>
              <a:gd name="connsiteY6" fmla="*/ 82629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1900" h="1362075">
                <a:moveTo>
                  <a:pt x="0" y="826294"/>
                </a:moveTo>
                <a:cubicBezTo>
                  <a:pt x="1163638" y="335756"/>
                  <a:pt x="2174875" y="273844"/>
                  <a:pt x="3186113" y="316706"/>
                </a:cubicBezTo>
                <a:lnTo>
                  <a:pt x="3243263" y="0"/>
                </a:lnTo>
                <a:lnTo>
                  <a:pt x="3771900" y="833438"/>
                </a:lnTo>
                <a:lnTo>
                  <a:pt x="2995613" y="1362075"/>
                </a:lnTo>
                <a:lnTo>
                  <a:pt x="3052763" y="1045369"/>
                </a:lnTo>
                <a:cubicBezTo>
                  <a:pt x="2212975" y="838994"/>
                  <a:pt x="1363663" y="718344"/>
                  <a:pt x="0" y="826294"/>
                </a:cubicBezTo>
                <a:close/>
              </a:path>
            </a:pathLst>
          </a:custGeom>
          <a:solidFill>
            <a:schemeClr val="accent2"/>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文本框 12"/>
          <p:cNvSpPr txBox="1"/>
          <p:nvPr/>
        </p:nvSpPr>
        <p:spPr>
          <a:xfrm rot="1212081">
            <a:off x="6469297" y="2654420"/>
            <a:ext cx="1846660" cy="338554"/>
          </a:xfrm>
          <a:prstGeom prst="rect">
            <a:avLst/>
          </a:prstGeom>
          <a:noFill/>
        </p:spPr>
        <p:txBody>
          <a:bodyPr wrap="none" lIns="0" rIns="0" rtlCol="0">
            <a:spAutoFit/>
          </a:bodyPr>
          <a:lstStyle/>
          <a:p>
            <a:pPr algn="r"/>
            <a:r>
              <a:rPr lang="zh-CN" altLang="en-US" sz="1600" dirty="0">
                <a:solidFill>
                  <a:schemeClr val="bg1"/>
                </a:solidFill>
                <a:latin typeface="微软雅黑" panose="020B0503020204020204" pitchFamily="34" charset="-122"/>
                <a:ea typeface="微软雅黑" panose="020B0503020204020204" pitchFamily="34" charset="-122"/>
              </a:rPr>
              <a:t>请在此处添加关键字</a:t>
            </a:r>
          </a:p>
        </p:txBody>
      </p:sp>
      <p:sp>
        <p:nvSpPr>
          <p:cNvPr id="14" name="右箭头 1"/>
          <p:cNvSpPr/>
          <p:nvPr/>
        </p:nvSpPr>
        <p:spPr>
          <a:xfrm rot="905815" flipH="1" flipV="1">
            <a:off x="3287767" y="2749069"/>
            <a:ext cx="4457153" cy="1819572"/>
          </a:xfrm>
          <a:custGeom>
            <a:avLst/>
            <a:gdLst>
              <a:gd name="connsiteX0" fmla="*/ 0 w 3981450"/>
              <a:gd name="connsiteY0" fmla="*/ 373856 h 1495425"/>
              <a:gd name="connsiteX1" fmla="*/ 3233738 w 3981450"/>
              <a:gd name="connsiteY1" fmla="*/ 373856 h 1495425"/>
              <a:gd name="connsiteX2" fmla="*/ 3233738 w 3981450"/>
              <a:gd name="connsiteY2" fmla="*/ 0 h 1495425"/>
              <a:gd name="connsiteX3" fmla="*/ 3981450 w 3981450"/>
              <a:gd name="connsiteY3" fmla="*/ 747713 h 1495425"/>
              <a:gd name="connsiteX4" fmla="*/ 3233738 w 3981450"/>
              <a:gd name="connsiteY4" fmla="*/ 1495425 h 1495425"/>
              <a:gd name="connsiteX5" fmla="*/ 3233738 w 3981450"/>
              <a:gd name="connsiteY5" fmla="*/ 1121569 h 1495425"/>
              <a:gd name="connsiteX6" fmla="*/ 0 w 3981450"/>
              <a:gd name="connsiteY6" fmla="*/ 1121569 h 1495425"/>
              <a:gd name="connsiteX7" fmla="*/ 0 w 3981450"/>
              <a:gd name="connsiteY7" fmla="*/ 373856 h 1495425"/>
              <a:gd name="connsiteX0" fmla="*/ 0 w 3981450"/>
              <a:gd name="connsiteY0" fmla="*/ 1121569 h 1495425"/>
              <a:gd name="connsiteX1" fmla="*/ 3233738 w 3981450"/>
              <a:gd name="connsiteY1" fmla="*/ 373856 h 1495425"/>
              <a:gd name="connsiteX2" fmla="*/ 3233738 w 3981450"/>
              <a:gd name="connsiteY2" fmla="*/ 0 h 1495425"/>
              <a:gd name="connsiteX3" fmla="*/ 3981450 w 3981450"/>
              <a:gd name="connsiteY3" fmla="*/ 747713 h 1495425"/>
              <a:gd name="connsiteX4" fmla="*/ 3233738 w 3981450"/>
              <a:gd name="connsiteY4" fmla="*/ 1495425 h 1495425"/>
              <a:gd name="connsiteX5" fmla="*/ 3233738 w 3981450"/>
              <a:gd name="connsiteY5" fmla="*/ 1121569 h 1495425"/>
              <a:gd name="connsiteX6" fmla="*/ 0 w 3981450"/>
              <a:gd name="connsiteY6" fmla="*/ 1121569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3186113 w 3933825"/>
              <a:gd name="connsiteY4" fmla="*/ 1495425 h 1495425"/>
              <a:gd name="connsiteX5" fmla="*/ 3186113 w 3933825"/>
              <a:gd name="connsiteY5" fmla="*/ 1121569 h 1495425"/>
              <a:gd name="connsiteX6" fmla="*/ 0 w 3933825"/>
              <a:gd name="connsiteY6" fmla="*/ 8834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3186113 w 3933825"/>
              <a:gd name="connsiteY4" fmla="*/ 1495425 h 1495425"/>
              <a:gd name="connsiteX5" fmla="*/ 3186113 w 3933825"/>
              <a:gd name="connsiteY5" fmla="*/ 1121569 h 1495425"/>
              <a:gd name="connsiteX6" fmla="*/ 0 w 3933825"/>
              <a:gd name="connsiteY6" fmla="*/ 8834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3186113 w 3933825"/>
              <a:gd name="connsiteY4" fmla="*/ 1495425 h 1495425"/>
              <a:gd name="connsiteX5" fmla="*/ 3186113 w 3933825"/>
              <a:gd name="connsiteY5" fmla="*/ 1121569 h 1495425"/>
              <a:gd name="connsiteX6" fmla="*/ 0 w 3933825"/>
              <a:gd name="connsiteY6" fmla="*/ 8834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3186113 w 3933825"/>
              <a:gd name="connsiteY4" fmla="*/ 1495425 h 1495425"/>
              <a:gd name="connsiteX5" fmla="*/ 3071813 w 3933825"/>
              <a:gd name="connsiteY5" fmla="*/ 1121569 h 1495425"/>
              <a:gd name="connsiteX6" fmla="*/ 0 w 3933825"/>
              <a:gd name="connsiteY6" fmla="*/ 8834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2995613 w 3933825"/>
              <a:gd name="connsiteY4" fmla="*/ 1495425 h 1495425"/>
              <a:gd name="connsiteX5" fmla="*/ 3071813 w 3933825"/>
              <a:gd name="connsiteY5" fmla="*/ 1121569 h 1495425"/>
              <a:gd name="connsiteX6" fmla="*/ 0 w 3933825"/>
              <a:gd name="connsiteY6" fmla="*/ 883444 h 1495425"/>
              <a:gd name="connsiteX0" fmla="*/ 0 w 3933825"/>
              <a:gd name="connsiteY0" fmla="*/ 873919 h 1485900"/>
              <a:gd name="connsiteX1" fmla="*/ 3186113 w 3933825"/>
              <a:gd name="connsiteY1" fmla="*/ 364331 h 1485900"/>
              <a:gd name="connsiteX2" fmla="*/ 3290888 w 3933825"/>
              <a:gd name="connsiteY2" fmla="*/ 0 h 1485900"/>
              <a:gd name="connsiteX3" fmla="*/ 3933825 w 3933825"/>
              <a:gd name="connsiteY3" fmla="*/ 738188 h 1485900"/>
              <a:gd name="connsiteX4" fmla="*/ 2995613 w 3933825"/>
              <a:gd name="connsiteY4" fmla="*/ 1485900 h 1485900"/>
              <a:gd name="connsiteX5" fmla="*/ 3071813 w 3933825"/>
              <a:gd name="connsiteY5" fmla="*/ 1112044 h 1485900"/>
              <a:gd name="connsiteX6" fmla="*/ 0 w 3933825"/>
              <a:gd name="connsiteY6" fmla="*/ 873919 h 1485900"/>
              <a:gd name="connsiteX0" fmla="*/ 0 w 3771900"/>
              <a:gd name="connsiteY0" fmla="*/ 873919 h 1485900"/>
              <a:gd name="connsiteX1" fmla="*/ 3186113 w 3771900"/>
              <a:gd name="connsiteY1" fmla="*/ 364331 h 1485900"/>
              <a:gd name="connsiteX2" fmla="*/ 3290888 w 3771900"/>
              <a:gd name="connsiteY2" fmla="*/ 0 h 1485900"/>
              <a:gd name="connsiteX3" fmla="*/ 3771900 w 3771900"/>
              <a:gd name="connsiteY3" fmla="*/ 938213 h 1485900"/>
              <a:gd name="connsiteX4" fmla="*/ 2995613 w 3771900"/>
              <a:gd name="connsiteY4" fmla="*/ 1485900 h 1485900"/>
              <a:gd name="connsiteX5" fmla="*/ 3071813 w 3771900"/>
              <a:gd name="connsiteY5" fmla="*/ 1112044 h 1485900"/>
              <a:gd name="connsiteX6" fmla="*/ 0 w 3771900"/>
              <a:gd name="connsiteY6" fmla="*/ 873919 h 1485900"/>
              <a:gd name="connsiteX0" fmla="*/ 0 w 3771900"/>
              <a:gd name="connsiteY0" fmla="*/ 873919 h 1485900"/>
              <a:gd name="connsiteX1" fmla="*/ 3186113 w 3771900"/>
              <a:gd name="connsiteY1" fmla="*/ 364331 h 1485900"/>
              <a:gd name="connsiteX2" fmla="*/ 3271838 w 3771900"/>
              <a:gd name="connsiteY2" fmla="*/ 0 h 1485900"/>
              <a:gd name="connsiteX3" fmla="*/ 3771900 w 3771900"/>
              <a:gd name="connsiteY3" fmla="*/ 938213 h 1485900"/>
              <a:gd name="connsiteX4" fmla="*/ 2995613 w 3771900"/>
              <a:gd name="connsiteY4" fmla="*/ 1485900 h 1485900"/>
              <a:gd name="connsiteX5" fmla="*/ 3071813 w 3771900"/>
              <a:gd name="connsiteY5" fmla="*/ 1112044 h 1485900"/>
              <a:gd name="connsiteX6" fmla="*/ 0 w 3771900"/>
              <a:gd name="connsiteY6" fmla="*/ 873919 h 1485900"/>
              <a:gd name="connsiteX0" fmla="*/ 0 w 3771900"/>
              <a:gd name="connsiteY0" fmla="*/ 826294 h 1438275"/>
              <a:gd name="connsiteX1" fmla="*/ 3186113 w 3771900"/>
              <a:gd name="connsiteY1" fmla="*/ 316706 h 1438275"/>
              <a:gd name="connsiteX2" fmla="*/ 3243263 w 3771900"/>
              <a:gd name="connsiteY2" fmla="*/ 0 h 1438275"/>
              <a:gd name="connsiteX3" fmla="*/ 3771900 w 3771900"/>
              <a:gd name="connsiteY3" fmla="*/ 890588 h 1438275"/>
              <a:gd name="connsiteX4" fmla="*/ 2995613 w 3771900"/>
              <a:gd name="connsiteY4" fmla="*/ 1438275 h 1438275"/>
              <a:gd name="connsiteX5" fmla="*/ 3071813 w 3771900"/>
              <a:gd name="connsiteY5" fmla="*/ 1064419 h 1438275"/>
              <a:gd name="connsiteX6" fmla="*/ 0 w 3771900"/>
              <a:gd name="connsiteY6" fmla="*/ 826294 h 1438275"/>
              <a:gd name="connsiteX0" fmla="*/ 0 w 3771900"/>
              <a:gd name="connsiteY0" fmla="*/ 826294 h 1362075"/>
              <a:gd name="connsiteX1" fmla="*/ 3186113 w 3771900"/>
              <a:gd name="connsiteY1" fmla="*/ 316706 h 1362075"/>
              <a:gd name="connsiteX2" fmla="*/ 3243263 w 3771900"/>
              <a:gd name="connsiteY2" fmla="*/ 0 h 1362075"/>
              <a:gd name="connsiteX3" fmla="*/ 3771900 w 3771900"/>
              <a:gd name="connsiteY3" fmla="*/ 890588 h 1362075"/>
              <a:gd name="connsiteX4" fmla="*/ 2995613 w 3771900"/>
              <a:gd name="connsiteY4" fmla="*/ 1362075 h 1362075"/>
              <a:gd name="connsiteX5" fmla="*/ 3071813 w 3771900"/>
              <a:gd name="connsiteY5" fmla="*/ 1064419 h 1362075"/>
              <a:gd name="connsiteX6" fmla="*/ 0 w 3771900"/>
              <a:gd name="connsiteY6" fmla="*/ 826294 h 1362075"/>
              <a:gd name="connsiteX0" fmla="*/ 0 w 3771900"/>
              <a:gd name="connsiteY0" fmla="*/ 826294 h 1362075"/>
              <a:gd name="connsiteX1" fmla="*/ 3186113 w 3771900"/>
              <a:gd name="connsiteY1" fmla="*/ 316706 h 1362075"/>
              <a:gd name="connsiteX2" fmla="*/ 3243263 w 3771900"/>
              <a:gd name="connsiteY2" fmla="*/ 0 h 1362075"/>
              <a:gd name="connsiteX3" fmla="*/ 3771900 w 3771900"/>
              <a:gd name="connsiteY3" fmla="*/ 890588 h 1362075"/>
              <a:gd name="connsiteX4" fmla="*/ 2995613 w 3771900"/>
              <a:gd name="connsiteY4" fmla="*/ 1362075 h 1362075"/>
              <a:gd name="connsiteX5" fmla="*/ 3052763 w 3771900"/>
              <a:gd name="connsiteY5" fmla="*/ 1045369 h 1362075"/>
              <a:gd name="connsiteX6" fmla="*/ 0 w 3771900"/>
              <a:gd name="connsiteY6" fmla="*/ 826294 h 1362075"/>
              <a:gd name="connsiteX0" fmla="*/ 0 w 3771900"/>
              <a:gd name="connsiteY0" fmla="*/ 826294 h 1362075"/>
              <a:gd name="connsiteX1" fmla="*/ 3186113 w 3771900"/>
              <a:gd name="connsiteY1" fmla="*/ 316706 h 1362075"/>
              <a:gd name="connsiteX2" fmla="*/ 3243263 w 3771900"/>
              <a:gd name="connsiteY2" fmla="*/ 0 h 1362075"/>
              <a:gd name="connsiteX3" fmla="*/ 3771900 w 3771900"/>
              <a:gd name="connsiteY3" fmla="*/ 833438 h 1362075"/>
              <a:gd name="connsiteX4" fmla="*/ 2995613 w 3771900"/>
              <a:gd name="connsiteY4" fmla="*/ 1362075 h 1362075"/>
              <a:gd name="connsiteX5" fmla="*/ 3052763 w 3771900"/>
              <a:gd name="connsiteY5" fmla="*/ 1045369 h 1362075"/>
              <a:gd name="connsiteX6" fmla="*/ 0 w 3771900"/>
              <a:gd name="connsiteY6" fmla="*/ 826294 h 1362075"/>
              <a:gd name="connsiteX0" fmla="*/ 0 w 3771900"/>
              <a:gd name="connsiteY0" fmla="*/ 826294 h 1362075"/>
              <a:gd name="connsiteX1" fmla="*/ 3186113 w 3771900"/>
              <a:gd name="connsiteY1" fmla="*/ 316706 h 1362075"/>
              <a:gd name="connsiteX2" fmla="*/ 3243263 w 3771900"/>
              <a:gd name="connsiteY2" fmla="*/ 0 h 1362075"/>
              <a:gd name="connsiteX3" fmla="*/ 3771900 w 3771900"/>
              <a:gd name="connsiteY3" fmla="*/ 833438 h 1362075"/>
              <a:gd name="connsiteX4" fmla="*/ 2995613 w 3771900"/>
              <a:gd name="connsiteY4" fmla="*/ 1362075 h 1362075"/>
              <a:gd name="connsiteX5" fmla="*/ 3052763 w 3771900"/>
              <a:gd name="connsiteY5" fmla="*/ 1045369 h 1362075"/>
              <a:gd name="connsiteX6" fmla="*/ 0 w 3771900"/>
              <a:gd name="connsiteY6" fmla="*/ 82629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1900" h="1362075">
                <a:moveTo>
                  <a:pt x="0" y="826294"/>
                </a:moveTo>
                <a:cubicBezTo>
                  <a:pt x="1163638" y="335756"/>
                  <a:pt x="2174875" y="273844"/>
                  <a:pt x="3186113" y="316706"/>
                </a:cubicBezTo>
                <a:lnTo>
                  <a:pt x="3243263" y="0"/>
                </a:lnTo>
                <a:lnTo>
                  <a:pt x="3771900" y="833438"/>
                </a:lnTo>
                <a:lnTo>
                  <a:pt x="2995613" y="1362075"/>
                </a:lnTo>
                <a:lnTo>
                  <a:pt x="3052763" y="1045369"/>
                </a:lnTo>
                <a:cubicBezTo>
                  <a:pt x="2212975" y="838994"/>
                  <a:pt x="1363663" y="718344"/>
                  <a:pt x="0" y="826294"/>
                </a:cubicBezTo>
                <a:close/>
              </a:path>
            </a:pathLst>
          </a:custGeom>
          <a:solidFill>
            <a:schemeClr val="accent1"/>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4"/>
          <p:cNvSpPr txBox="1"/>
          <p:nvPr/>
        </p:nvSpPr>
        <p:spPr>
          <a:xfrm rot="1309175">
            <a:off x="3783296" y="3334348"/>
            <a:ext cx="1846659" cy="338554"/>
          </a:xfrm>
          <a:prstGeom prst="rect">
            <a:avLst/>
          </a:prstGeom>
          <a:noFill/>
        </p:spPr>
        <p:txBody>
          <a:bodyPr wrap="none" lIns="0" rIns="0"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请在此处添加关键字</a:t>
            </a:r>
          </a:p>
        </p:txBody>
      </p:sp>
      <p:sp>
        <p:nvSpPr>
          <p:cNvPr id="16" name="矩形 15"/>
          <p:cNvSpPr/>
          <p:nvPr/>
        </p:nvSpPr>
        <p:spPr>
          <a:xfrm>
            <a:off x="1034007" y="2075204"/>
            <a:ext cx="2259234"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添加标题</a:t>
            </a:r>
          </a:p>
        </p:txBody>
      </p:sp>
      <p:sp>
        <p:nvSpPr>
          <p:cNvPr id="17" name="矩形 16"/>
          <p:cNvSpPr/>
          <p:nvPr/>
        </p:nvSpPr>
        <p:spPr>
          <a:xfrm>
            <a:off x="1034007" y="2507843"/>
            <a:ext cx="2259234" cy="1815882"/>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a:p>
            <a:endParaRPr lang="zh-CN" altLang="en-US" sz="1400" dirty="0">
              <a:latin typeface="微软雅黑" panose="020B0503020204020204" pitchFamily="34" charset="-122"/>
              <a:ea typeface="微软雅黑" panose="020B0503020204020204" pitchFamily="34" charset="-122"/>
            </a:endParaRPr>
          </a:p>
        </p:txBody>
      </p:sp>
      <p:sp>
        <p:nvSpPr>
          <p:cNvPr id="18" name="矩形 17"/>
          <p:cNvSpPr/>
          <p:nvPr/>
        </p:nvSpPr>
        <p:spPr>
          <a:xfrm>
            <a:off x="8916055" y="2075204"/>
            <a:ext cx="2259234"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添加标题</a:t>
            </a:r>
          </a:p>
        </p:txBody>
      </p:sp>
      <p:sp>
        <p:nvSpPr>
          <p:cNvPr id="19" name="矩形 18"/>
          <p:cNvSpPr/>
          <p:nvPr/>
        </p:nvSpPr>
        <p:spPr>
          <a:xfrm>
            <a:off x="8916055" y="2507843"/>
            <a:ext cx="2259234" cy="1815882"/>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a:p>
            <a:endParaRPr lang="zh-CN" altLang="en-US" sz="1400" dirty="0">
              <a:latin typeface="微软雅黑" panose="020B0503020204020204" pitchFamily="34" charset="-122"/>
              <a:ea typeface="微软雅黑" panose="020B0503020204020204" pitchFamily="34" charset="-122"/>
            </a:endParaRPr>
          </a:p>
        </p:txBody>
      </p:sp>
      <p:sp>
        <p:nvSpPr>
          <p:cNvPr id="20" name="矩形 19"/>
          <p:cNvSpPr/>
          <p:nvPr/>
        </p:nvSpPr>
        <p:spPr>
          <a:xfrm>
            <a:off x="2190384" y="4862989"/>
            <a:ext cx="7811232" cy="646331"/>
          </a:xfrm>
          <a:prstGeom prst="rect">
            <a:avLst/>
          </a:prstGeom>
        </p:spPr>
        <p:txBody>
          <a:bodyPr wrap="square">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a:t>
            </a:r>
          </a:p>
        </p:txBody>
      </p:sp>
    </p:spTree>
    <p:extLst>
      <p:ext uri="{BB962C8B-B14F-4D97-AF65-F5344CB8AC3E}">
        <p14:creationId xmlns:p14="http://schemas.microsoft.com/office/powerpoint/2010/main" val="31173666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35" presetClass="path" presetSubtype="0" accel="50000" decel="50000" fill="hold" grpId="1" nodeType="withEffect">
                                  <p:stCondLst>
                                    <p:cond delay="0"/>
                                  </p:stCondLst>
                                  <p:childTnLst>
                                    <p:animMotion origin="layout" path="M -3.95833E-6 -4.81481E-6 L 0.18607 0.05718 " pathEditMode="relative" rAng="0" ptsTypes="AA">
                                      <p:cBhvr>
                                        <p:cTn id="26" dur="1000" spd="-100000" fill="hold"/>
                                        <p:tgtEl>
                                          <p:spTgt spid="14"/>
                                        </p:tgtEl>
                                        <p:attrNameLst>
                                          <p:attrName>ppt_x</p:attrName>
                                          <p:attrName>ppt_y</p:attrName>
                                        </p:attrNameLst>
                                      </p:cBhvr>
                                      <p:rCtr x="9297" y="2847"/>
                                    </p:animMotion>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par>
                                <p:cTn id="33" presetID="35" presetClass="path" presetSubtype="0" accel="50000" decel="50000" fill="hold" grpId="1" nodeType="withEffect">
                                  <p:stCondLst>
                                    <p:cond delay="0"/>
                                  </p:stCondLst>
                                  <p:childTnLst>
                                    <p:animMotion origin="layout" path="M 3.95833E-6 -2.96296E-6 L -0.17552 -0.05926 " pathEditMode="relative" rAng="0" ptsTypes="AA">
                                      <p:cBhvr>
                                        <p:cTn id="34" dur="1000" spd="-100000" fill="hold"/>
                                        <p:tgtEl>
                                          <p:spTgt spid="12"/>
                                        </p:tgtEl>
                                        <p:attrNameLst>
                                          <p:attrName>ppt_x</p:attrName>
                                          <p:attrName>ppt_y</p:attrName>
                                        </p:attrNameLst>
                                      </p:cBhvr>
                                      <p:rCtr x="-8776" y="-2963"/>
                                    </p:animMotion>
                                  </p:childTnLst>
                                </p:cTn>
                              </p:par>
                            </p:childTnLst>
                          </p:cTn>
                        </p:par>
                        <p:par>
                          <p:cTn id="35" fill="hold">
                            <p:stCondLst>
                              <p:cond delay="3000"/>
                            </p:stCondLst>
                            <p:childTnLst>
                              <p:par>
                                <p:cTn id="36" presetID="22" presetClass="entr" presetSubtype="2"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right)">
                                      <p:cBhvr>
                                        <p:cTn id="38" dur="500"/>
                                        <p:tgtEl>
                                          <p:spTgt spid="15"/>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par>
                          <p:cTn id="43" fill="hold">
                            <p:stCondLst>
                              <p:cond delay="4000"/>
                            </p:stCondLst>
                            <p:childTnLst>
                              <p:par>
                                <p:cTn id="44" presetID="23" presetClass="entr" presetSubtype="528"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 calcmode="lin" valueType="num">
                                      <p:cBhvr>
                                        <p:cTn id="48" dur="500" fill="hold"/>
                                        <p:tgtEl>
                                          <p:spTgt spid="16"/>
                                        </p:tgtEl>
                                        <p:attrNameLst>
                                          <p:attrName>ppt_x</p:attrName>
                                        </p:attrNameLst>
                                      </p:cBhvr>
                                      <p:tavLst>
                                        <p:tav tm="0">
                                          <p:val>
                                            <p:fltVal val="0.5"/>
                                          </p:val>
                                        </p:tav>
                                        <p:tav tm="100000">
                                          <p:val>
                                            <p:strVal val="#ppt_x"/>
                                          </p:val>
                                        </p:tav>
                                      </p:tavLst>
                                    </p:anim>
                                    <p:anim calcmode="lin" valueType="num">
                                      <p:cBhvr>
                                        <p:cTn id="49" dur="500" fill="hold"/>
                                        <p:tgtEl>
                                          <p:spTgt spid="16"/>
                                        </p:tgtEl>
                                        <p:attrNameLst>
                                          <p:attrName>ppt_y</p:attrName>
                                        </p:attrNameLst>
                                      </p:cBhvr>
                                      <p:tavLst>
                                        <p:tav tm="0">
                                          <p:val>
                                            <p:fltVal val="0.5"/>
                                          </p:val>
                                        </p:tav>
                                        <p:tav tm="100000">
                                          <p:val>
                                            <p:strVal val="#ppt_y"/>
                                          </p:val>
                                        </p:tav>
                                      </p:tavLst>
                                    </p:anim>
                                  </p:childTnLst>
                                </p:cTn>
                              </p:par>
                            </p:childTnLst>
                          </p:cTn>
                        </p:par>
                        <p:par>
                          <p:cTn id="50" fill="hold">
                            <p:stCondLst>
                              <p:cond delay="4500"/>
                            </p:stCondLst>
                            <p:childTnLst>
                              <p:par>
                                <p:cTn id="51" presetID="53" presetClass="entr" presetSubtype="16" fill="hold" grpId="0" nodeType="afterEffect">
                                  <p:stCondLst>
                                    <p:cond delay="0"/>
                                  </p:stCondLst>
                                  <p:iterate type="lt">
                                    <p:tmPct val="10000"/>
                                  </p:iterate>
                                  <p:childTnLst>
                                    <p:set>
                                      <p:cBhvr>
                                        <p:cTn id="52" dur="1" fill="hold">
                                          <p:stCondLst>
                                            <p:cond delay="0"/>
                                          </p:stCondLst>
                                        </p:cTn>
                                        <p:tgtEl>
                                          <p:spTgt spid="17"/>
                                        </p:tgtEl>
                                        <p:attrNameLst>
                                          <p:attrName>style.visibility</p:attrName>
                                        </p:attrNameLst>
                                      </p:cBhvr>
                                      <p:to>
                                        <p:strVal val="visible"/>
                                      </p:to>
                                    </p:set>
                                    <p:anim calcmode="lin" valueType="num">
                                      <p:cBhvr>
                                        <p:cTn id="53" dur="100" fill="hold"/>
                                        <p:tgtEl>
                                          <p:spTgt spid="17"/>
                                        </p:tgtEl>
                                        <p:attrNameLst>
                                          <p:attrName>ppt_w</p:attrName>
                                        </p:attrNameLst>
                                      </p:cBhvr>
                                      <p:tavLst>
                                        <p:tav tm="0">
                                          <p:val>
                                            <p:fltVal val="0"/>
                                          </p:val>
                                        </p:tav>
                                        <p:tav tm="100000">
                                          <p:val>
                                            <p:strVal val="#ppt_w"/>
                                          </p:val>
                                        </p:tav>
                                      </p:tavLst>
                                    </p:anim>
                                    <p:anim calcmode="lin" valueType="num">
                                      <p:cBhvr>
                                        <p:cTn id="54" dur="100" fill="hold"/>
                                        <p:tgtEl>
                                          <p:spTgt spid="17"/>
                                        </p:tgtEl>
                                        <p:attrNameLst>
                                          <p:attrName>ppt_h</p:attrName>
                                        </p:attrNameLst>
                                      </p:cBhvr>
                                      <p:tavLst>
                                        <p:tav tm="0">
                                          <p:val>
                                            <p:fltVal val="0"/>
                                          </p:val>
                                        </p:tav>
                                        <p:tav tm="100000">
                                          <p:val>
                                            <p:strVal val="#ppt_h"/>
                                          </p:val>
                                        </p:tav>
                                      </p:tavLst>
                                    </p:anim>
                                    <p:animEffect transition="in" filter="fade">
                                      <p:cBhvr>
                                        <p:cTn id="55" dur="100"/>
                                        <p:tgtEl>
                                          <p:spTgt spid="17"/>
                                        </p:tgtEl>
                                      </p:cBhvr>
                                    </p:animEffect>
                                  </p:childTnLst>
                                </p:cTn>
                              </p:par>
                            </p:childTnLst>
                          </p:cTn>
                        </p:par>
                        <p:par>
                          <p:cTn id="56" fill="hold">
                            <p:stCondLst>
                              <p:cond delay="5340"/>
                            </p:stCondLst>
                            <p:childTnLst>
                              <p:par>
                                <p:cTn id="57" presetID="23" presetClass="entr" presetSubtype="528"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p:cTn id="59" dur="500" fill="hold"/>
                                        <p:tgtEl>
                                          <p:spTgt spid="18"/>
                                        </p:tgtEl>
                                        <p:attrNameLst>
                                          <p:attrName>ppt_w</p:attrName>
                                        </p:attrNameLst>
                                      </p:cBhvr>
                                      <p:tavLst>
                                        <p:tav tm="0">
                                          <p:val>
                                            <p:fltVal val="0"/>
                                          </p:val>
                                        </p:tav>
                                        <p:tav tm="100000">
                                          <p:val>
                                            <p:strVal val="#ppt_w"/>
                                          </p:val>
                                        </p:tav>
                                      </p:tavLst>
                                    </p:anim>
                                    <p:anim calcmode="lin" valueType="num">
                                      <p:cBhvr>
                                        <p:cTn id="60" dur="500" fill="hold"/>
                                        <p:tgtEl>
                                          <p:spTgt spid="18"/>
                                        </p:tgtEl>
                                        <p:attrNameLst>
                                          <p:attrName>ppt_h</p:attrName>
                                        </p:attrNameLst>
                                      </p:cBhvr>
                                      <p:tavLst>
                                        <p:tav tm="0">
                                          <p:val>
                                            <p:fltVal val="0"/>
                                          </p:val>
                                        </p:tav>
                                        <p:tav tm="100000">
                                          <p:val>
                                            <p:strVal val="#ppt_h"/>
                                          </p:val>
                                        </p:tav>
                                      </p:tavLst>
                                    </p:anim>
                                    <p:anim calcmode="lin" valueType="num">
                                      <p:cBhvr>
                                        <p:cTn id="61" dur="500" fill="hold"/>
                                        <p:tgtEl>
                                          <p:spTgt spid="18"/>
                                        </p:tgtEl>
                                        <p:attrNameLst>
                                          <p:attrName>ppt_x</p:attrName>
                                        </p:attrNameLst>
                                      </p:cBhvr>
                                      <p:tavLst>
                                        <p:tav tm="0">
                                          <p:val>
                                            <p:fltVal val="0.5"/>
                                          </p:val>
                                        </p:tav>
                                        <p:tav tm="100000">
                                          <p:val>
                                            <p:strVal val="#ppt_x"/>
                                          </p:val>
                                        </p:tav>
                                      </p:tavLst>
                                    </p:anim>
                                    <p:anim calcmode="lin" valueType="num">
                                      <p:cBhvr>
                                        <p:cTn id="62" dur="500" fill="hold"/>
                                        <p:tgtEl>
                                          <p:spTgt spid="18"/>
                                        </p:tgtEl>
                                        <p:attrNameLst>
                                          <p:attrName>ppt_y</p:attrName>
                                        </p:attrNameLst>
                                      </p:cBhvr>
                                      <p:tavLst>
                                        <p:tav tm="0">
                                          <p:val>
                                            <p:fltVal val="0.5"/>
                                          </p:val>
                                        </p:tav>
                                        <p:tav tm="100000">
                                          <p:val>
                                            <p:strVal val="#ppt_y"/>
                                          </p:val>
                                        </p:tav>
                                      </p:tavLst>
                                    </p:anim>
                                  </p:childTnLst>
                                </p:cTn>
                              </p:par>
                            </p:childTnLst>
                          </p:cTn>
                        </p:par>
                        <p:par>
                          <p:cTn id="63" fill="hold">
                            <p:stCondLst>
                              <p:cond delay="5840"/>
                            </p:stCondLst>
                            <p:childTnLst>
                              <p:par>
                                <p:cTn id="64" presetID="53" presetClass="entr" presetSubtype="16" fill="hold" grpId="0" nodeType="afterEffect">
                                  <p:stCondLst>
                                    <p:cond delay="0"/>
                                  </p:stCondLst>
                                  <p:iterate type="lt">
                                    <p:tmPct val="10000"/>
                                  </p:iterate>
                                  <p:childTnLst>
                                    <p:set>
                                      <p:cBhvr>
                                        <p:cTn id="65" dur="1" fill="hold">
                                          <p:stCondLst>
                                            <p:cond delay="0"/>
                                          </p:stCondLst>
                                        </p:cTn>
                                        <p:tgtEl>
                                          <p:spTgt spid="19"/>
                                        </p:tgtEl>
                                        <p:attrNameLst>
                                          <p:attrName>style.visibility</p:attrName>
                                        </p:attrNameLst>
                                      </p:cBhvr>
                                      <p:to>
                                        <p:strVal val="visible"/>
                                      </p:to>
                                    </p:set>
                                    <p:anim calcmode="lin" valueType="num">
                                      <p:cBhvr>
                                        <p:cTn id="66" dur="100" fill="hold"/>
                                        <p:tgtEl>
                                          <p:spTgt spid="19"/>
                                        </p:tgtEl>
                                        <p:attrNameLst>
                                          <p:attrName>ppt_w</p:attrName>
                                        </p:attrNameLst>
                                      </p:cBhvr>
                                      <p:tavLst>
                                        <p:tav tm="0">
                                          <p:val>
                                            <p:fltVal val="0"/>
                                          </p:val>
                                        </p:tav>
                                        <p:tav tm="100000">
                                          <p:val>
                                            <p:strVal val="#ppt_w"/>
                                          </p:val>
                                        </p:tav>
                                      </p:tavLst>
                                    </p:anim>
                                    <p:anim calcmode="lin" valueType="num">
                                      <p:cBhvr>
                                        <p:cTn id="67" dur="100" fill="hold"/>
                                        <p:tgtEl>
                                          <p:spTgt spid="19"/>
                                        </p:tgtEl>
                                        <p:attrNameLst>
                                          <p:attrName>ppt_h</p:attrName>
                                        </p:attrNameLst>
                                      </p:cBhvr>
                                      <p:tavLst>
                                        <p:tav tm="0">
                                          <p:val>
                                            <p:fltVal val="0"/>
                                          </p:val>
                                        </p:tav>
                                        <p:tav tm="100000">
                                          <p:val>
                                            <p:strVal val="#ppt_h"/>
                                          </p:val>
                                        </p:tav>
                                      </p:tavLst>
                                    </p:anim>
                                    <p:animEffect transition="in" filter="fade">
                                      <p:cBhvr>
                                        <p:cTn id="68" dur="100"/>
                                        <p:tgtEl>
                                          <p:spTgt spid="19"/>
                                        </p:tgtEl>
                                      </p:cBhvr>
                                    </p:animEffect>
                                  </p:childTnLst>
                                </p:cTn>
                              </p:par>
                            </p:childTnLst>
                          </p:cTn>
                        </p:par>
                        <p:par>
                          <p:cTn id="69" fill="hold">
                            <p:stCondLst>
                              <p:cond delay="6680"/>
                            </p:stCondLst>
                            <p:childTnLst>
                              <p:par>
                                <p:cTn id="70" presetID="53" presetClass="entr" presetSubtype="16" fill="hold" grpId="0" nodeType="afterEffect">
                                  <p:stCondLst>
                                    <p:cond delay="0"/>
                                  </p:stCondLst>
                                  <p:iterate type="lt">
                                    <p:tmPct val="10000"/>
                                  </p:iterate>
                                  <p:childTnLst>
                                    <p:set>
                                      <p:cBhvr>
                                        <p:cTn id="71" dur="1" fill="hold">
                                          <p:stCondLst>
                                            <p:cond delay="0"/>
                                          </p:stCondLst>
                                        </p:cTn>
                                        <p:tgtEl>
                                          <p:spTgt spid="20"/>
                                        </p:tgtEl>
                                        <p:attrNameLst>
                                          <p:attrName>style.visibility</p:attrName>
                                        </p:attrNameLst>
                                      </p:cBhvr>
                                      <p:to>
                                        <p:strVal val="visible"/>
                                      </p:to>
                                    </p:set>
                                    <p:anim calcmode="lin" valueType="num">
                                      <p:cBhvr>
                                        <p:cTn id="72" dur="250" fill="hold"/>
                                        <p:tgtEl>
                                          <p:spTgt spid="20"/>
                                        </p:tgtEl>
                                        <p:attrNameLst>
                                          <p:attrName>ppt_w</p:attrName>
                                        </p:attrNameLst>
                                      </p:cBhvr>
                                      <p:tavLst>
                                        <p:tav tm="0">
                                          <p:val>
                                            <p:fltVal val="0"/>
                                          </p:val>
                                        </p:tav>
                                        <p:tav tm="100000">
                                          <p:val>
                                            <p:strVal val="#ppt_w"/>
                                          </p:val>
                                        </p:tav>
                                      </p:tavLst>
                                    </p:anim>
                                    <p:anim calcmode="lin" valueType="num">
                                      <p:cBhvr>
                                        <p:cTn id="73" dur="250" fill="hold"/>
                                        <p:tgtEl>
                                          <p:spTgt spid="20"/>
                                        </p:tgtEl>
                                        <p:attrNameLst>
                                          <p:attrName>ppt_h</p:attrName>
                                        </p:attrNameLst>
                                      </p:cBhvr>
                                      <p:tavLst>
                                        <p:tav tm="0">
                                          <p:val>
                                            <p:fltVal val="0"/>
                                          </p:val>
                                        </p:tav>
                                        <p:tav tm="100000">
                                          <p:val>
                                            <p:strVal val="#ppt_h"/>
                                          </p:val>
                                        </p:tav>
                                      </p:tavLst>
                                    </p:anim>
                                    <p:animEffect transition="in" filter="fade">
                                      <p:cBhvr>
                                        <p:cTn id="74"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2" grpId="0" animBg="1"/>
      <p:bldP spid="12" grpId="1" animBg="1"/>
      <p:bldP spid="13" grpId="0"/>
      <p:bldP spid="14" grpId="0" animBg="1"/>
      <p:bldP spid="14" grpId="1" animBg="1"/>
      <p:bldP spid="15" grpId="0"/>
      <p:bldP spid="16" grpId="0"/>
      <p:bldP spid="17" grpId="0"/>
      <p:bldP spid="18" grpId="0"/>
      <p:bldP spid="19"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5" name="椭圆 14"/>
          <p:cNvSpPr/>
          <p:nvPr/>
        </p:nvSpPr>
        <p:spPr>
          <a:xfrm>
            <a:off x="6760185" y="2179564"/>
            <a:ext cx="677952" cy="677952"/>
          </a:xfrm>
          <a:prstGeom prst="ellipse">
            <a:avLst/>
          </a:prstGeom>
          <a:gradFill flip="none" rotWithShape="1">
            <a:gsLst>
              <a:gs pos="0">
                <a:schemeClr val="accent1"/>
              </a:gs>
              <a:gs pos="100000">
                <a:schemeClr val="accent1">
                  <a:lumMod val="50000"/>
                </a:schemeClr>
              </a:gs>
            </a:gsLst>
            <a:lin ang="13500000" scaled="1"/>
            <a:tileRect/>
          </a:gradFill>
          <a:ln w="25400">
            <a:gradFill flip="none" rotWithShape="1">
              <a:gsLst>
                <a:gs pos="0">
                  <a:schemeClr val="accent1"/>
                </a:gs>
                <a:gs pos="100000">
                  <a:schemeClr val="accent1">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6" name="椭圆 15"/>
          <p:cNvSpPr/>
          <p:nvPr/>
        </p:nvSpPr>
        <p:spPr>
          <a:xfrm>
            <a:off x="3718299" y="672641"/>
            <a:ext cx="829826" cy="829826"/>
          </a:xfrm>
          <a:prstGeom prst="ellipse">
            <a:avLst/>
          </a:prstGeom>
          <a:gradFill flip="none" rotWithShape="1">
            <a:gsLst>
              <a:gs pos="0">
                <a:schemeClr val="accent2"/>
              </a:gs>
              <a:gs pos="100000">
                <a:schemeClr val="accent2">
                  <a:lumMod val="50000"/>
                </a:schemeClr>
              </a:gs>
            </a:gsLst>
            <a:lin ang="13500000" scaled="1"/>
            <a:tileRect/>
          </a:gradFill>
          <a:ln w="25400">
            <a:gradFill flip="none" rotWithShape="1">
              <a:gsLst>
                <a:gs pos="0">
                  <a:schemeClr val="accent2"/>
                </a:gs>
                <a:gs pos="100000">
                  <a:schemeClr val="accent2">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7" name="椭圆 16"/>
          <p:cNvSpPr/>
          <p:nvPr/>
        </p:nvSpPr>
        <p:spPr>
          <a:xfrm>
            <a:off x="5262738" y="1883120"/>
            <a:ext cx="770088" cy="770088"/>
          </a:xfrm>
          <a:prstGeom prst="ellipse">
            <a:avLst/>
          </a:prstGeom>
          <a:gradFill flip="none" rotWithShape="1">
            <a:gsLst>
              <a:gs pos="0">
                <a:schemeClr val="accent3"/>
              </a:gs>
              <a:gs pos="100000">
                <a:schemeClr val="accent3">
                  <a:lumMod val="50000"/>
                </a:schemeClr>
              </a:gs>
            </a:gsLst>
            <a:lin ang="13500000" scaled="1"/>
            <a:tileRect/>
          </a:gradFill>
          <a:ln w="25400">
            <a:gradFill flip="none" rotWithShape="1">
              <a:gsLst>
                <a:gs pos="0">
                  <a:schemeClr val="accent3"/>
                </a:gs>
                <a:gs pos="100000">
                  <a:schemeClr val="accent3">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8" name="椭圆 17"/>
          <p:cNvSpPr/>
          <p:nvPr/>
        </p:nvSpPr>
        <p:spPr>
          <a:xfrm>
            <a:off x="7744290" y="76679"/>
            <a:ext cx="729411" cy="729411"/>
          </a:xfrm>
          <a:prstGeom prst="ellipse">
            <a:avLst/>
          </a:prstGeom>
          <a:gradFill flip="none" rotWithShape="1">
            <a:gsLst>
              <a:gs pos="0">
                <a:schemeClr val="accent4"/>
              </a:gs>
              <a:gs pos="100000">
                <a:schemeClr val="accent4">
                  <a:lumMod val="50000"/>
                </a:schemeClr>
              </a:gs>
            </a:gsLst>
            <a:lin ang="13500000" scaled="1"/>
            <a:tileRect/>
          </a:gradFill>
          <a:ln w="25400">
            <a:gradFill flip="none" rotWithShape="1">
              <a:gsLst>
                <a:gs pos="0">
                  <a:schemeClr val="accent4"/>
                </a:gs>
                <a:gs pos="100000">
                  <a:schemeClr val="accent4">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9" name="椭圆 18"/>
          <p:cNvSpPr/>
          <p:nvPr/>
        </p:nvSpPr>
        <p:spPr>
          <a:xfrm>
            <a:off x="3888368" y="-718520"/>
            <a:ext cx="1120554" cy="1120554"/>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20" name="椭圆 19"/>
          <p:cNvSpPr/>
          <p:nvPr/>
        </p:nvSpPr>
        <p:spPr>
          <a:xfrm>
            <a:off x="7239036" y="1087554"/>
            <a:ext cx="822601" cy="822601"/>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3" name="矩形 12"/>
          <p:cNvSpPr/>
          <p:nvPr/>
        </p:nvSpPr>
        <p:spPr>
          <a:xfrm>
            <a:off x="1" y="3214257"/>
            <a:ext cx="12192000" cy="216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425238" y="3572038"/>
            <a:ext cx="9341527" cy="1446550"/>
          </a:xfrm>
          <a:prstGeom prst="rect">
            <a:avLst/>
          </a:prstGeom>
          <a:noFill/>
        </p:spPr>
        <p:txBody>
          <a:bodyPr wrap="square" rtlCol="0">
            <a:spAutoFit/>
          </a:bodyPr>
          <a:lstStyle/>
          <a:p>
            <a:pPr algn="ctr"/>
            <a:r>
              <a:rPr lang="zh-CN" altLang="en-US" sz="88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明年工作计划</a:t>
            </a:r>
          </a:p>
        </p:txBody>
      </p:sp>
      <p:sp>
        <p:nvSpPr>
          <p:cNvPr id="4" name="椭圆 3"/>
          <p:cNvSpPr/>
          <p:nvPr/>
        </p:nvSpPr>
        <p:spPr>
          <a:xfrm>
            <a:off x="4869845" y="-339290"/>
            <a:ext cx="2568292" cy="2568292"/>
          </a:xfrm>
          <a:prstGeom prst="ellipse">
            <a:avLst/>
          </a:prstGeom>
          <a:gradFill flip="none" rotWithShape="1">
            <a:gsLst>
              <a:gs pos="0">
                <a:schemeClr val="bg1"/>
              </a:gs>
              <a:gs pos="100000">
                <a:schemeClr val="bg1">
                  <a:lumMod val="75000"/>
                </a:schemeClr>
              </a:gs>
            </a:gsLst>
            <a:lin ang="13500000" scaled="1"/>
            <a:tileRect/>
          </a:gradFill>
          <a:ln w="38100">
            <a:gradFill flip="none" rotWithShape="1">
              <a:gsLst>
                <a:gs pos="0">
                  <a:schemeClr val="bg1">
                    <a:lumMod val="100000"/>
                  </a:schemeClr>
                </a:gs>
                <a:gs pos="100000">
                  <a:schemeClr val="bg1">
                    <a:lumMod val="85000"/>
                  </a:schemeClr>
                </a:gs>
              </a:gsLst>
              <a:lin ang="2700000" scaled="1"/>
              <a:tileRect/>
            </a:gradFill>
          </a:ln>
          <a:effectLst>
            <a:outerShdw blurRad="254000" dist="203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21" name="文本框 20"/>
          <p:cNvSpPr txBox="1"/>
          <p:nvPr/>
        </p:nvSpPr>
        <p:spPr>
          <a:xfrm>
            <a:off x="5665717" y="-176487"/>
            <a:ext cx="976549" cy="2185214"/>
          </a:xfrm>
          <a:prstGeom prst="rect">
            <a:avLst/>
          </a:prstGeom>
          <a:noFill/>
        </p:spPr>
        <p:txBody>
          <a:bodyPr wrap="none" rtlCol="0">
            <a:spAutoFit/>
          </a:bodyPr>
          <a:lstStyle/>
          <a:p>
            <a:r>
              <a:rPr lang="en-US" altLang="zh-CN" sz="13600" dirty="0">
                <a:solidFill>
                  <a:schemeClr val="accent1">
                    <a:lumMod val="75000"/>
                  </a:schemeClr>
                </a:solidFill>
                <a:latin typeface="AgencyFB" panose="02000806040000020003" pitchFamily="2" charset="0"/>
              </a:rPr>
              <a:t>5</a:t>
            </a:r>
            <a:endParaRPr lang="zh-CN" altLang="en-US" sz="13600" dirty="0">
              <a:solidFill>
                <a:schemeClr val="accent1">
                  <a:lumMod val="75000"/>
                </a:schemeClr>
              </a:solidFill>
              <a:latin typeface="AgencyFB" panose="02000806040000020003" pitchFamily="2" charset="0"/>
            </a:endParaRPr>
          </a:p>
        </p:txBody>
      </p:sp>
      <p:sp>
        <p:nvSpPr>
          <p:cNvPr id="23" name="文本框 22"/>
          <p:cNvSpPr txBox="1"/>
          <p:nvPr/>
        </p:nvSpPr>
        <p:spPr>
          <a:xfrm>
            <a:off x="5286500" y="1629489"/>
            <a:ext cx="1734982" cy="461665"/>
          </a:xfrm>
          <a:prstGeom prst="rect">
            <a:avLst/>
          </a:prstGeom>
          <a:noFill/>
        </p:spPr>
        <p:txBody>
          <a:bodyPr wrap="square" rtlCol="0">
            <a:spAutoFit/>
          </a:bodyPr>
          <a:lstStyle/>
          <a:p>
            <a:pPr algn="ct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Aharoni" panose="02010803020104030203" pitchFamily="2" charset="-79"/>
              </a:rPr>
              <a:t>PART 05</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Aharoni" panose="02010803020104030203" pitchFamily="2" charset="-79"/>
            </a:endParaRPr>
          </a:p>
        </p:txBody>
      </p:sp>
    </p:spTree>
    <p:extLst>
      <p:ext uri="{BB962C8B-B14F-4D97-AF65-F5344CB8AC3E}">
        <p14:creationId xmlns:p14="http://schemas.microsoft.com/office/powerpoint/2010/main" val="1594846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Effect transition="in" filter="fade">
                                      <p:cBhvr>
                                        <p:cTn id="9" dur="250"/>
                                        <p:tgtEl>
                                          <p:spTgt spid="4"/>
                                        </p:tgtEl>
                                      </p:cBhvr>
                                    </p:animEffect>
                                  </p:childTnLst>
                                </p:cTn>
                              </p:par>
                              <p:par>
                                <p:cTn id="10" presetID="6" presetClass="emph" presetSubtype="0" decel="100000" fill="hold" grpId="1" nodeType="withEffect">
                                  <p:stCondLst>
                                    <p:cond delay="200"/>
                                  </p:stCondLst>
                                  <p:childTnLst>
                                    <p:animScale>
                                      <p:cBhvr>
                                        <p:cTn id="11" dur="250" fill="hold"/>
                                        <p:tgtEl>
                                          <p:spTgt spid="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1"/>
                                        </p:tgtEl>
                                        <p:attrNameLst>
                                          <p:attrName>style.visibility</p:attrName>
                                        </p:attrNameLst>
                                      </p:cBhvr>
                                      <p:to>
                                        <p:strVal val="visible"/>
                                      </p:to>
                                    </p:set>
                                    <p:anim calcmode="lin" valueType="num">
                                      <p:cBhvr>
                                        <p:cTn id="16" dur="250" fill="hold"/>
                                        <p:tgtEl>
                                          <p:spTgt spid="21"/>
                                        </p:tgtEl>
                                        <p:attrNameLst>
                                          <p:attrName>ppt_w</p:attrName>
                                        </p:attrNameLst>
                                      </p:cBhvr>
                                      <p:tavLst>
                                        <p:tav tm="0">
                                          <p:val>
                                            <p:fltVal val="0"/>
                                          </p:val>
                                        </p:tav>
                                        <p:tav tm="100000">
                                          <p:val>
                                            <p:strVal val="#ppt_w"/>
                                          </p:val>
                                        </p:tav>
                                      </p:tavLst>
                                    </p:anim>
                                    <p:anim calcmode="lin" valueType="num">
                                      <p:cBhvr>
                                        <p:cTn id="17" dur="250" fill="hold"/>
                                        <p:tgtEl>
                                          <p:spTgt spid="21"/>
                                        </p:tgtEl>
                                        <p:attrNameLst>
                                          <p:attrName>ppt_h</p:attrName>
                                        </p:attrNameLst>
                                      </p:cBhvr>
                                      <p:tavLst>
                                        <p:tav tm="0">
                                          <p:val>
                                            <p:fltVal val="0"/>
                                          </p:val>
                                        </p:tav>
                                        <p:tav tm="100000">
                                          <p:val>
                                            <p:strVal val="#ppt_h"/>
                                          </p:val>
                                        </p:tav>
                                      </p:tavLst>
                                    </p:anim>
                                    <p:animEffect transition="in" filter="fade">
                                      <p:cBhvr>
                                        <p:cTn id="18" dur="250"/>
                                        <p:tgtEl>
                                          <p:spTgt spid="21"/>
                                        </p:tgtEl>
                                      </p:cBhvr>
                                    </p:animEffect>
                                  </p:childTnLst>
                                </p:cTn>
                              </p:par>
                              <p:par>
                                <p:cTn id="19" presetID="6" presetClass="emph" presetSubtype="0" decel="100000" fill="hold" grpId="1" nodeType="withEffect">
                                  <p:stCondLst>
                                    <p:cond delay="600"/>
                                  </p:stCondLst>
                                  <p:childTnLst>
                                    <p:animScale>
                                      <p:cBhvr>
                                        <p:cTn id="20" dur="250" fill="hold"/>
                                        <p:tgtEl>
                                          <p:spTgt spid="21"/>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1"/>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23"/>
                                        </p:tgtEl>
                                        <p:attrNameLst>
                                          <p:attrName>style.visibility</p:attrName>
                                        </p:attrNameLst>
                                      </p:cBhvr>
                                      <p:to>
                                        <p:strVal val="visible"/>
                                      </p:to>
                                    </p:set>
                                    <p:anim calcmode="lin" valueType="num">
                                      <p:cBhvr>
                                        <p:cTn id="25" dur="250" fill="hold"/>
                                        <p:tgtEl>
                                          <p:spTgt spid="23"/>
                                        </p:tgtEl>
                                        <p:attrNameLst>
                                          <p:attrName>ppt_w</p:attrName>
                                        </p:attrNameLst>
                                      </p:cBhvr>
                                      <p:tavLst>
                                        <p:tav tm="0">
                                          <p:val>
                                            <p:fltVal val="0"/>
                                          </p:val>
                                        </p:tav>
                                        <p:tav tm="100000">
                                          <p:val>
                                            <p:strVal val="#ppt_w"/>
                                          </p:val>
                                        </p:tav>
                                      </p:tavLst>
                                    </p:anim>
                                    <p:anim calcmode="lin" valueType="num">
                                      <p:cBhvr>
                                        <p:cTn id="26" dur="250" fill="hold"/>
                                        <p:tgtEl>
                                          <p:spTgt spid="23"/>
                                        </p:tgtEl>
                                        <p:attrNameLst>
                                          <p:attrName>ppt_h</p:attrName>
                                        </p:attrNameLst>
                                      </p:cBhvr>
                                      <p:tavLst>
                                        <p:tav tm="0">
                                          <p:val>
                                            <p:fltVal val="0"/>
                                          </p:val>
                                        </p:tav>
                                        <p:tav tm="100000">
                                          <p:val>
                                            <p:strVal val="#ppt_h"/>
                                          </p:val>
                                        </p:tav>
                                      </p:tavLst>
                                    </p:anim>
                                    <p:animEffect transition="in" filter="fade">
                                      <p:cBhvr>
                                        <p:cTn id="27" dur="250"/>
                                        <p:tgtEl>
                                          <p:spTgt spid="23"/>
                                        </p:tgtEl>
                                      </p:cBhvr>
                                    </p:animEffect>
                                  </p:childTnLst>
                                </p:cTn>
                              </p:par>
                              <p:par>
                                <p:cTn id="28" presetID="6" presetClass="emph" presetSubtype="0" decel="100000" fill="hold" grpId="1" nodeType="withEffect">
                                  <p:stCondLst>
                                    <p:cond delay="800"/>
                                  </p:stCondLst>
                                  <p:childTnLst>
                                    <p:animScale>
                                      <p:cBhvr>
                                        <p:cTn id="29" dur="250" fill="hold"/>
                                        <p:tgtEl>
                                          <p:spTgt spid="23"/>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23"/>
                                        </p:tgtEl>
                                      </p:cBhvr>
                                      <p:by x="83000" y="83000"/>
                                    </p:animScale>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par>
                                <p:cTn id="38" presetID="53" presetClass="entr" presetSubtype="16" fill="hold" grpId="0" nodeType="withEffect">
                                  <p:stCondLst>
                                    <p:cond delay="40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par>
                                <p:cTn id="43" presetID="53" presetClass="entr" presetSubtype="16" fill="hold" grpId="0" nodeType="withEffect">
                                  <p:stCondLst>
                                    <p:cond delay="200"/>
                                  </p:stCondLst>
                                  <p:childTnLst>
                                    <p:set>
                                      <p:cBhvr>
                                        <p:cTn id="44" dur="1" fill="hold">
                                          <p:stCondLst>
                                            <p:cond delay="0"/>
                                          </p:stCondLst>
                                        </p:cTn>
                                        <p:tgtEl>
                                          <p:spTgt spid="17"/>
                                        </p:tgtEl>
                                        <p:attrNameLst>
                                          <p:attrName>style.visibility</p:attrName>
                                        </p:attrNameLst>
                                      </p:cBhvr>
                                      <p:to>
                                        <p:strVal val="visible"/>
                                      </p:to>
                                    </p:set>
                                    <p:anim calcmode="lin" valueType="num">
                                      <p:cBhvr>
                                        <p:cTn id="45" dur="500" fill="hold"/>
                                        <p:tgtEl>
                                          <p:spTgt spid="17"/>
                                        </p:tgtEl>
                                        <p:attrNameLst>
                                          <p:attrName>ppt_w</p:attrName>
                                        </p:attrNameLst>
                                      </p:cBhvr>
                                      <p:tavLst>
                                        <p:tav tm="0">
                                          <p:val>
                                            <p:fltVal val="0"/>
                                          </p:val>
                                        </p:tav>
                                        <p:tav tm="100000">
                                          <p:val>
                                            <p:strVal val="#ppt_w"/>
                                          </p:val>
                                        </p:tav>
                                      </p:tavLst>
                                    </p:anim>
                                    <p:anim calcmode="lin" valueType="num">
                                      <p:cBhvr>
                                        <p:cTn id="46" dur="500" fill="hold"/>
                                        <p:tgtEl>
                                          <p:spTgt spid="17"/>
                                        </p:tgtEl>
                                        <p:attrNameLst>
                                          <p:attrName>ppt_h</p:attrName>
                                        </p:attrNameLst>
                                      </p:cBhvr>
                                      <p:tavLst>
                                        <p:tav tm="0">
                                          <p:val>
                                            <p:fltVal val="0"/>
                                          </p:val>
                                        </p:tav>
                                        <p:tav tm="100000">
                                          <p:val>
                                            <p:strVal val="#ppt_h"/>
                                          </p:val>
                                        </p:tav>
                                      </p:tavLst>
                                    </p:anim>
                                    <p:animEffect transition="in" filter="fade">
                                      <p:cBhvr>
                                        <p:cTn id="47" dur="500"/>
                                        <p:tgtEl>
                                          <p:spTgt spid="17"/>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500" fill="hold"/>
                                        <p:tgtEl>
                                          <p:spTgt spid="15"/>
                                        </p:tgtEl>
                                        <p:attrNameLst>
                                          <p:attrName>ppt_w</p:attrName>
                                        </p:attrNameLst>
                                      </p:cBhvr>
                                      <p:tavLst>
                                        <p:tav tm="0">
                                          <p:val>
                                            <p:fltVal val="0"/>
                                          </p:val>
                                        </p:tav>
                                        <p:tav tm="100000">
                                          <p:val>
                                            <p:strVal val="#ppt_w"/>
                                          </p:val>
                                        </p:tav>
                                      </p:tavLst>
                                    </p:anim>
                                    <p:anim calcmode="lin" valueType="num">
                                      <p:cBhvr>
                                        <p:cTn id="51" dur="500" fill="hold"/>
                                        <p:tgtEl>
                                          <p:spTgt spid="15"/>
                                        </p:tgtEl>
                                        <p:attrNameLst>
                                          <p:attrName>ppt_h</p:attrName>
                                        </p:attrNameLst>
                                      </p:cBhvr>
                                      <p:tavLst>
                                        <p:tav tm="0">
                                          <p:val>
                                            <p:fltVal val="0"/>
                                          </p:val>
                                        </p:tav>
                                        <p:tav tm="100000">
                                          <p:val>
                                            <p:strVal val="#ppt_h"/>
                                          </p:val>
                                        </p:tav>
                                      </p:tavLst>
                                    </p:anim>
                                    <p:animEffect transition="in" filter="fade">
                                      <p:cBhvr>
                                        <p:cTn id="52" dur="500"/>
                                        <p:tgtEl>
                                          <p:spTgt spid="15"/>
                                        </p:tgtEl>
                                      </p:cBhvr>
                                    </p:animEffect>
                                  </p:childTnLst>
                                </p:cTn>
                              </p:par>
                              <p:par>
                                <p:cTn id="53" presetID="53" presetClass="entr" presetSubtype="16" fill="hold" grpId="0" nodeType="withEffect">
                                  <p:stCondLst>
                                    <p:cond delay="4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ppt_w</p:attrName>
                                        </p:attrNameLst>
                                      </p:cBhvr>
                                      <p:tavLst>
                                        <p:tav tm="0">
                                          <p:val>
                                            <p:fltVal val="0"/>
                                          </p:val>
                                        </p:tav>
                                        <p:tav tm="100000">
                                          <p:val>
                                            <p:strVal val="#ppt_w"/>
                                          </p:val>
                                        </p:tav>
                                      </p:tavLst>
                                    </p:anim>
                                    <p:anim calcmode="lin" valueType="num">
                                      <p:cBhvr>
                                        <p:cTn id="56" dur="500" fill="hold"/>
                                        <p:tgtEl>
                                          <p:spTgt spid="20"/>
                                        </p:tgtEl>
                                        <p:attrNameLst>
                                          <p:attrName>ppt_h</p:attrName>
                                        </p:attrNameLst>
                                      </p:cBhvr>
                                      <p:tavLst>
                                        <p:tav tm="0">
                                          <p:val>
                                            <p:fltVal val="0"/>
                                          </p:val>
                                        </p:tav>
                                        <p:tav tm="100000">
                                          <p:val>
                                            <p:strVal val="#ppt_h"/>
                                          </p:val>
                                        </p:tav>
                                      </p:tavLst>
                                    </p:anim>
                                    <p:animEffect transition="in" filter="fade">
                                      <p:cBhvr>
                                        <p:cTn id="57" dur="5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2150"/>
                            </p:stCondLst>
                            <p:childTnLst>
                              <p:par>
                                <p:cTn id="64" presetID="53" presetClass="entr" presetSubtype="16"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childTnLst>
                          </p:cTn>
                        </p:par>
                        <p:par>
                          <p:cTn id="69" fill="hold">
                            <p:stCondLst>
                              <p:cond delay="2650"/>
                            </p:stCondLst>
                            <p:childTnLst>
                              <p:par>
                                <p:cTn id="70" presetID="53" presetClass="entr" presetSubtype="16"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250" fill="hold"/>
                                        <p:tgtEl>
                                          <p:spTgt spid="22"/>
                                        </p:tgtEl>
                                        <p:attrNameLst>
                                          <p:attrName>ppt_w</p:attrName>
                                        </p:attrNameLst>
                                      </p:cBhvr>
                                      <p:tavLst>
                                        <p:tav tm="0">
                                          <p:val>
                                            <p:fltVal val="0"/>
                                          </p:val>
                                        </p:tav>
                                        <p:tav tm="100000">
                                          <p:val>
                                            <p:strVal val="#ppt_w"/>
                                          </p:val>
                                        </p:tav>
                                      </p:tavLst>
                                    </p:anim>
                                    <p:anim calcmode="lin" valueType="num">
                                      <p:cBhvr>
                                        <p:cTn id="73" dur="250" fill="hold"/>
                                        <p:tgtEl>
                                          <p:spTgt spid="22"/>
                                        </p:tgtEl>
                                        <p:attrNameLst>
                                          <p:attrName>ppt_h</p:attrName>
                                        </p:attrNameLst>
                                      </p:cBhvr>
                                      <p:tavLst>
                                        <p:tav tm="0">
                                          <p:val>
                                            <p:fltVal val="0"/>
                                          </p:val>
                                        </p:tav>
                                        <p:tav tm="100000">
                                          <p:val>
                                            <p:strVal val="#ppt_h"/>
                                          </p:val>
                                        </p:tav>
                                      </p:tavLst>
                                    </p:anim>
                                    <p:animEffect transition="in" filter="fade">
                                      <p:cBhvr>
                                        <p:cTn id="74" dur="250"/>
                                        <p:tgtEl>
                                          <p:spTgt spid="22"/>
                                        </p:tgtEl>
                                      </p:cBhvr>
                                    </p:animEffect>
                                  </p:childTnLst>
                                </p:cTn>
                              </p:par>
                              <p:par>
                                <p:cTn id="75" presetID="6" presetClass="emph" presetSubtype="0" decel="100000" fill="hold" grpId="1" nodeType="withEffect">
                                  <p:stCondLst>
                                    <p:cond delay="200"/>
                                  </p:stCondLst>
                                  <p:childTnLst>
                                    <p:animScale>
                                      <p:cBhvr>
                                        <p:cTn id="76" dur="250" fill="hold"/>
                                        <p:tgtEl>
                                          <p:spTgt spid="22"/>
                                        </p:tgtEl>
                                      </p:cBhvr>
                                      <p:by x="120000" y="120000"/>
                                    </p:animScale>
                                  </p:childTnLst>
                                </p:cTn>
                              </p:par>
                              <p:par>
                                <p:cTn id="77" presetID="6" presetClass="emph" presetSubtype="0" decel="100000" fill="hold" grpId="2" nodeType="withEffect">
                                  <p:stCondLst>
                                    <p:cond delay="400"/>
                                  </p:stCondLst>
                                  <p:childTnLst>
                                    <p:animScale>
                                      <p:cBhvr>
                                        <p:cTn id="78" dur="250" fill="hold"/>
                                        <p:tgtEl>
                                          <p:spTgt spid="22"/>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13" grpId="0" animBg="1"/>
      <p:bldP spid="22" grpId="0"/>
      <p:bldP spid="22" grpId="1"/>
      <p:bldP spid="22" grpId="2"/>
      <p:bldP spid="4" grpId="0" animBg="1"/>
      <p:bldP spid="4" grpId="1" animBg="1"/>
      <p:bldP spid="4" grpId="2" animBg="1"/>
      <p:bldP spid="21" grpId="0"/>
      <p:bldP spid="21" grpId="1"/>
      <p:bldP spid="21" grpId="2"/>
      <p:bldP spid="23" grpId="0"/>
      <p:bldP spid="23" grpId="1"/>
      <p:bldP spid="23" grpId="2"/>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16" name="直接连接符 15"/>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Oval 6"/>
          <p:cNvSpPr>
            <a:spLocks noChangeArrowheads="1"/>
          </p:cNvSpPr>
          <p:nvPr/>
        </p:nvSpPr>
        <p:spPr bwMode="auto">
          <a:xfrm>
            <a:off x="3301867" y="1792601"/>
            <a:ext cx="3694289" cy="3692912"/>
          </a:xfrm>
          <a:prstGeom prst="ellipse">
            <a:avLst/>
          </a:prstGeom>
          <a:noFill/>
          <a:ln w="12700">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sz="1800">
              <a:solidFill>
                <a:srgbClr val="484849"/>
              </a:solidFill>
              <a:ea typeface="宋体" panose="02010600030101010101" pitchFamily="2" charset="-122"/>
            </a:endParaRPr>
          </a:p>
        </p:txBody>
      </p:sp>
      <p:sp>
        <p:nvSpPr>
          <p:cNvPr id="5" name="Oval 7"/>
          <p:cNvSpPr>
            <a:spLocks noChangeArrowheads="1"/>
          </p:cNvSpPr>
          <p:nvPr/>
        </p:nvSpPr>
        <p:spPr bwMode="auto">
          <a:xfrm>
            <a:off x="5176560" y="1792601"/>
            <a:ext cx="3694289" cy="3692912"/>
          </a:xfrm>
          <a:prstGeom prst="ellipse">
            <a:avLst/>
          </a:prstGeom>
          <a:noFill/>
          <a:ln w="12700">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endParaRPr lang="zh-CN" altLang="en-US" sz="1800">
              <a:solidFill>
                <a:srgbClr val="484849"/>
              </a:solidFill>
              <a:ea typeface="宋体" panose="02010600030101010101" pitchFamily="2" charset="-122"/>
            </a:endParaRPr>
          </a:p>
        </p:txBody>
      </p:sp>
      <p:sp>
        <p:nvSpPr>
          <p:cNvPr id="6" name="Line 16"/>
          <p:cNvSpPr>
            <a:spLocks noChangeShapeType="1"/>
          </p:cNvSpPr>
          <p:nvPr/>
        </p:nvSpPr>
        <p:spPr bwMode="auto">
          <a:xfrm>
            <a:off x="4213838" y="2741764"/>
            <a:ext cx="651528" cy="374663"/>
          </a:xfrm>
          <a:prstGeom prst="lin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 name="Line 17"/>
          <p:cNvSpPr>
            <a:spLocks noChangeShapeType="1"/>
          </p:cNvSpPr>
          <p:nvPr/>
        </p:nvSpPr>
        <p:spPr bwMode="auto">
          <a:xfrm flipV="1">
            <a:off x="4252407" y="4183726"/>
            <a:ext cx="650151" cy="373286"/>
          </a:xfrm>
          <a:prstGeom prst="lin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 name="Line 18"/>
          <p:cNvSpPr>
            <a:spLocks noChangeShapeType="1"/>
          </p:cNvSpPr>
          <p:nvPr/>
        </p:nvSpPr>
        <p:spPr bwMode="auto">
          <a:xfrm>
            <a:off x="3829747" y="3667295"/>
            <a:ext cx="865031" cy="0"/>
          </a:xfrm>
          <a:prstGeom prst="lin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 name="Line 19"/>
          <p:cNvSpPr>
            <a:spLocks noChangeShapeType="1"/>
          </p:cNvSpPr>
          <p:nvPr/>
        </p:nvSpPr>
        <p:spPr bwMode="auto">
          <a:xfrm flipH="1">
            <a:off x="7312859" y="2741764"/>
            <a:ext cx="651528" cy="374663"/>
          </a:xfrm>
          <a:prstGeom prst="lin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0" name="Line 20"/>
          <p:cNvSpPr>
            <a:spLocks noChangeShapeType="1"/>
          </p:cNvSpPr>
          <p:nvPr/>
        </p:nvSpPr>
        <p:spPr bwMode="auto">
          <a:xfrm flipH="1" flipV="1">
            <a:off x="7275668" y="4183726"/>
            <a:ext cx="651529" cy="373286"/>
          </a:xfrm>
          <a:prstGeom prst="lin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Line 21"/>
          <p:cNvSpPr>
            <a:spLocks noChangeShapeType="1"/>
          </p:cNvSpPr>
          <p:nvPr/>
        </p:nvSpPr>
        <p:spPr bwMode="auto">
          <a:xfrm flipH="1">
            <a:off x="7483447" y="3667295"/>
            <a:ext cx="866408" cy="0"/>
          </a:xfrm>
          <a:prstGeom prst="lin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Oval 10"/>
          <p:cNvSpPr>
            <a:spLocks noChangeArrowheads="1"/>
          </p:cNvSpPr>
          <p:nvPr/>
        </p:nvSpPr>
        <p:spPr bwMode="auto">
          <a:xfrm>
            <a:off x="3282583" y="1960648"/>
            <a:ext cx="900844" cy="9008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3" name="Oval 12"/>
          <p:cNvSpPr>
            <a:spLocks noChangeArrowheads="1"/>
          </p:cNvSpPr>
          <p:nvPr/>
        </p:nvSpPr>
        <p:spPr bwMode="auto">
          <a:xfrm>
            <a:off x="2730230" y="3197588"/>
            <a:ext cx="900844" cy="9008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4" name="Oval 11"/>
          <p:cNvSpPr>
            <a:spLocks noChangeArrowheads="1"/>
          </p:cNvSpPr>
          <p:nvPr/>
        </p:nvSpPr>
        <p:spPr bwMode="auto">
          <a:xfrm>
            <a:off x="3282583" y="4405602"/>
            <a:ext cx="900844" cy="9022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5" name="Oval 14"/>
          <p:cNvSpPr>
            <a:spLocks noChangeArrowheads="1"/>
          </p:cNvSpPr>
          <p:nvPr/>
        </p:nvSpPr>
        <p:spPr bwMode="auto">
          <a:xfrm>
            <a:off x="8008572" y="4405602"/>
            <a:ext cx="900844" cy="9022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7" name="Oval 15"/>
          <p:cNvSpPr>
            <a:spLocks noChangeArrowheads="1"/>
          </p:cNvSpPr>
          <p:nvPr/>
        </p:nvSpPr>
        <p:spPr bwMode="auto">
          <a:xfrm>
            <a:off x="8560926" y="3197588"/>
            <a:ext cx="900844" cy="9008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8" name="Oval 13"/>
          <p:cNvSpPr>
            <a:spLocks noChangeArrowheads="1"/>
          </p:cNvSpPr>
          <p:nvPr/>
        </p:nvSpPr>
        <p:spPr bwMode="auto">
          <a:xfrm>
            <a:off x="8008572" y="1960648"/>
            <a:ext cx="900844" cy="90084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9" name="Oval 8"/>
          <p:cNvSpPr>
            <a:spLocks noChangeArrowheads="1"/>
          </p:cNvSpPr>
          <p:nvPr/>
        </p:nvSpPr>
        <p:spPr bwMode="auto">
          <a:xfrm>
            <a:off x="4905205" y="2391787"/>
            <a:ext cx="2362306" cy="23623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0" name="Oval 9"/>
          <p:cNvSpPr>
            <a:spLocks noChangeArrowheads="1"/>
          </p:cNvSpPr>
          <p:nvPr/>
        </p:nvSpPr>
        <p:spPr bwMode="auto">
          <a:xfrm>
            <a:off x="5205487" y="2692069"/>
            <a:ext cx="1761743" cy="17631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2" name="矩形 21"/>
          <p:cNvSpPr/>
          <p:nvPr/>
        </p:nvSpPr>
        <p:spPr>
          <a:xfrm>
            <a:off x="3333388" y="2075547"/>
            <a:ext cx="805475" cy="646331"/>
          </a:xfrm>
          <a:prstGeom prst="rect">
            <a:avLst/>
          </a:prstGeom>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23" name="矩形 22"/>
          <p:cNvSpPr/>
          <p:nvPr/>
        </p:nvSpPr>
        <p:spPr>
          <a:xfrm>
            <a:off x="1097684" y="1934015"/>
            <a:ext cx="2073403" cy="954107"/>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p>
        </p:txBody>
      </p:sp>
      <p:sp>
        <p:nvSpPr>
          <p:cNvPr id="24" name="矩形 23"/>
          <p:cNvSpPr/>
          <p:nvPr/>
        </p:nvSpPr>
        <p:spPr>
          <a:xfrm>
            <a:off x="5294899" y="3158131"/>
            <a:ext cx="1582919" cy="830997"/>
          </a:xfrm>
          <a:prstGeom prst="rect">
            <a:avLst/>
          </a:prstGeom>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单击添加您的标题</a:t>
            </a:r>
          </a:p>
        </p:txBody>
      </p:sp>
      <p:sp>
        <p:nvSpPr>
          <p:cNvPr id="25" name="矩形 24"/>
          <p:cNvSpPr/>
          <p:nvPr/>
        </p:nvSpPr>
        <p:spPr>
          <a:xfrm>
            <a:off x="8052654" y="2087904"/>
            <a:ext cx="805475" cy="646331"/>
          </a:xfrm>
          <a:prstGeom prst="rect">
            <a:avLst/>
          </a:prstGeom>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26" name="矩形 25"/>
          <p:cNvSpPr/>
          <p:nvPr/>
        </p:nvSpPr>
        <p:spPr>
          <a:xfrm>
            <a:off x="2781358" y="3344129"/>
            <a:ext cx="805475" cy="646331"/>
          </a:xfrm>
          <a:prstGeom prst="rect">
            <a:avLst/>
          </a:prstGeom>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27" name="矩形 26"/>
          <p:cNvSpPr/>
          <p:nvPr/>
        </p:nvSpPr>
        <p:spPr>
          <a:xfrm>
            <a:off x="3328891" y="4523527"/>
            <a:ext cx="805475" cy="646331"/>
          </a:xfrm>
          <a:prstGeom prst="rect">
            <a:avLst/>
          </a:prstGeom>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28" name="矩形 27"/>
          <p:cNvSpPr/>
          <p:nvPr/>
        </p:nvSpPr>
        <p:spPr>
          <a:xfrm>
            <a:off x="8608610" y="3344128"/>
            <a:ext cx="805475" cy="646331"/>
          </a:xfrm>
          <a:prstGeom prst="rect">
            <a:avLst/>
          </a:prstGeom>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29" name="矩形 28"/>
          <p:cNvSpPr/>
          <p:nvPr/>
        </p:nvSpPr>
        <p:spPr>
          <a:xfrm>
            <a:off x="8053017" y="4533547"/>
            <a:ext cx="805475" cy="646331"/>
          </a:xfrm>
          <a:prstGeom prst="rect">
            <a:avLst/>
          </a:prstGeom>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30" name="矩形 29"/>
          <p:cNvSpPr/>
          <p:nvPr/>
        </p:nvSpPr>
        <p:spPr>
          <a:xfrm>
            <a:off x="519063" y="3192639"/>
            <a:ext cx="2073403" cy="954107"/>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p>
        </p:txBody>
      </p:sp>
      <p:sp>
        <p:nvSpPr>
          <p:cNvPr id="31" name="矩形 30"/>
          <p:cNvSpPr/>
          <p:nvPr/>
        </p:nvSpPr>
        <p:spPr>
          <a:xfrm>
            <a:off x="1097684" y="4408083"/>
            <a:ext cx="2073403" cy="954107"/>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p>
        </p:txBody>
      </p:sp>
      <p:sp>
        <p:nvSpPr>
          <p:cNvPr id="32" name="矩形 31"/>
          <p:cNvSpPr/>
          <p:nvPr/>
        </p:nvSpPr>
        <p:spPr>
          <a:xfrm>
            <a:off x="9026498" y="1934015"/>
            <a:ext cx="2073403" cy="954107"/>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p>
        </p:txBody>
      </p:sp>
      <p:sp>
        <p:nvSpPr>
          <p:cNvPr id="33" name="矩形 32"/>
          <p:cNvSpPr/>
          <p:nvPr/>
        </p:nvSpPr>
        <p:spPr>
          <a:xfrm>
            <a:off x="9597898" y="3192639"/>
            <a:ext cx="2073403" cy="954107"/>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p>
        </p:txBody>
      </p:sp>
      <p:sp>
        <p:nvSpPr>
          <p:cNvPr id="34" name="矩形 33"/>
          <p:cNvSpPr/>
          <p:nvPr/>
        </p:nvSpPr>
        <p:spPr>
          <a:xfrm>
            <a:off x="9026498" y="4408083"/>
            <a:ext cx="2073403" cy="954107"/>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p>
        </p:txBody>
      </p:sp>
    </p:spTree>
    <p:extLst>
      <p:ext uri="{BB962C8B-B14F-4D97-AF65-F5344CB8AC3E}">
        <p14:creationId xmlns:p14="http://schemas.microsoft.com/office/powerpoint/2010/main" val="16831025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16"/>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21"/>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250" fill="hold"/>
                                        <p:tgtEl>
                                          <p:spTgt spid="19"/>
                                        </p:tgtEl>
                                        <p:attrNameLst>
                                          <p:attrName>ppt_w</p:attrName>
                                        </p:attrNameLst>
                                      </p:cBhvr>
                                      <p:tavLst>
                                        <p:tav tm="0">
                                          <p:val>
                                            <p:fltVal val="0"/>
                                          </p:val>
                                        </p:tav>
                                        <p:tav tm="100000">
                                          <p:val>
                                            <p:strVal val="#ppt_w"/>
                                          </p:val>
                                        </p:tav>
                                      </p:tavLst>
                                    </p:anim>
                                    <p:anim calcmode="lin" valueType="num">
                                      <p:cBhvr>
                                        <p:cTn id="23" dur="250" fill="hold"/>
                                        <p:tgtEl>
                                          <p:spTgt spid="19"/>
                                        </p:tgtEl>
                                        <p:attrNameLst>
                                          <p:attrName>ppt_h</p:attrName>
                                        </p:attrNameLst>
                                      </p:cBhvr>
                                      <p:tavLst>
                                        <p:tav tm="0">
                                          <p:val>
                                            <p:fltVal val="0"/>
                                          </p:val>
                                        </p:tav>
                                        <p:tav tm="100000">
                                          <p:val>
                                            <p:strVal val="#ppt_h"/>
                                          </p:val>
                                        </p:tav>
                                      </p:tavLst>
                                    </p:anim>
                                    <p:animEffect transition="in" filter="fade">
                                      <p:cBhvr>
                                        <p:cTn id="24" dur="250"/>
                                        <p:tgtEl>
                                          <p:spTgt spid="19"/>
                                        </p:tgtEl>
                                      </p:cBhvr>
                                    </p:animEffect>
                                  </p:childTnLst>
                                </p:cTn>
                              </p:par>
                              <p:par>
                                <p:cTn id="25" presetID="6" presetClass="emph" presetSubtype="0" decel="100000" fill="hold" grpId="1" nodeType="withEffect">
                                  <p:stCondLst>
                                    <p:cond delay="200"/>
                                  </p:stCondLst>
                                  <p:childTnLst>
                                    <p:animScale>
                                      <p:cBhvr>
                                        <p:cTn id="26" dur="250" fill="hold"/>
                                        <p:tgtEl>
                                          <p:spTgt spid="19"/>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19"/>
                                        </p:tgtEl>
                                      </p:cBhvr>
                                      <p:by x="83000" y="83000"/>
                                    </p:animScale>
                                  </p:childTnLst>
                                </p:cTn>
                              </p:par>
                              <p:par>
                                <p:cTn id="29" presetID="53" presetClass="entr" presetSubtype="16" fill="hold" grpId="0" nodeType="withEffect">
                                  <p:stCondLst>
                                    <p:cond delay="400"/>
                                  </p:stCondLst>
                                  <p:childTnLst>
                                    <p:set>
                                      <p:cBhvr>
                                        <p:cTn id="30" dur="1" fill="hold">
                                          <p:stCondLst>
                                            <p:cond delay="0"/>
                                          </p:stCondLst>
                                        </p:cTn>
                                        <p:tgtEl>
                                          <p:spTgt spid="20"/>
                                        </p:tgtEl>
                                        <p:attrNameLst>
                                          <p:attrName>style.visibility</p:attrName>
                                        </p:attrNameLst>
                                      </p:cBhvr>
                                      <p:to>
                                        <p:strVal val="visible"/>
                                      </p:to>
                                    </p:set>
                                    <p:anim calcmode="lin" valueType="num">
                                      <p:cBhvr>
                                        <p:cTn id="31" dur="250" fill="hold"/>
                                        <p:tgtEl>
                                          <p:spTgt spid="20"/>
                                        </p:tgtEl>
                                        <p:attrNameLst>
                                          <p:attrName>ppt_w</p:attrName>
                                        </p:attrNameLst>
                                      </p:cBhvr>
                                      <p:tavLst>
                                        <p:tav tm="0">
                                          <p:val>
                                            <p:fltVal val="0"/>
                                          </p:val>
                                        </p:tav>
                                        <p:tav tm="100000">
                                          <p:val>
                                            <p:strVal val="#ppt_w"/>
                                          </p:val>
                                        </p:tav>
                                      </p:tavLst>
                                    </p:anim>
                                    <p:anim calcmode="lin" valueType="num">
                                      <p:cBhvr>
                                        <p:cTn id="32" dur="250" fill="hold"/>
                                        <p:tgtEl>
                                          <p:spTgt spid="20"/>
                                        </p:tgtEl>
                                        <p:attrNameLst>
                                          <p:attrName>ppt_h</p:attrName>
                                        </p:attrNameLst>
                                      </p:cBhvr>
                                      <p:tavLst>
                                        <p:tav tm="0">
                                          <p:val>
                                            <p:fltVal val="0"/>
                                          </p:val>
                                        </p:tav>
                                        <p:tav tm="100000">
                                          <p:val>
                                            <p:strVal val="#ppt_h"/>
                                          </p:val>
                                        </p:tav>
                                      </p:tavLst>
                                    </p:anim>
                                    <p:animEffect transition="in" filter="fade">
                                      <p:cBhvr>
                                        <p:cTn id="33" dur="250"/>
                                        <p:tgtEl>
                                          <p:spTgt spid="20"/>
                                        </p:tgtEl>
                                      </p:cBhvr>
                                    </p:animEffect>
                                  </p:childTnLst>
                                </p:cTn>
                              </p:par>
                              <p:par>
                                <p:cTn id="34" presetID="6" presetClass="emph" presetSubtype="0" decel="100000" fill="hold" grpId="1" nodeType="withEffect">
                                  <p:stCondLst>
                                    <p:cond delay="600"/>
                                  </p:stCondLst>
                                  <p:childTnLst>
                                    <p:animScale>
                                      <p:cBhvr>
                                        <p:cTn id="35" dur="250" fill="hold"/>
                                        <p:tgtEl>
                                          <p:spTgt spid="20"/>
                                        </p:tgtEl>
                                      </p:cBhvr>
                                      <p:by x="120000" y="120000"/>
                                    </p:animScale>
                                  </p:childTnLst>
                                </p:cTn>
                              </p:par>
                              <p:par>
                                <p:cTn id="36" presetID="6" presetClass="emph" presetSubtype="0" decel="100000" fill="hold" grpId="2" nodeType="withEffect">
                                  <p:stCondLst>
                                    <p:cond delay="800"/>
                                  </p:stCondLst>
                                  <p:childTnLst>
                                    <p:animScale>
                                      <p:cBhvr>
                                        <p:cTn id="37" dur="250" fill="hold"/>
                                        <p:tgtEl>
                                          <p:spTgt spid="20"/>
                                        </p:tgtEl>
                                      </p:cBhvr>
                                      <p:by x="83000" y="83000"/>
                                    </p:animScale>
                                  </p:childTnLst>
                                </p:cTn>
                              </p:par>
                              <p:par>
                                <p:cTn id="38" presetID="53" presetClass="entr" presetSubtype="16" fill="hold" grpId="0" nodeType="withEffect">
                                  <p:stCondLst>
                                    <p:cond delay="600"/>
                                  </p:stCondLst>
                                  <p:childTnLst>
                                    <p:set>
                                      <p:cBhvr>
                                        <p:cTn id="39" dur="1" fill="hold">
                                          <p:stCondLst>
                                            <p:cond delay="0"/>
                                          </p:stCondLst>
                                        </p:cTn>
                                        <p:tgtEl>
                                          <p:spTgt spid="24"/>
                                        </p:tgtEl>
                                        <p:attrNameLst>
                                          <p:attrName>style.visibility</p:attrName>
                                        </p:attrNameLst>
                                      </p:cBhvr>
                                      <p:to>
                                        <p:strVal val="visible"/>
                                      </p:to>
                                    </p:set>
                                    <p:anim calcmode="lin" valueType="num">
                                      <p:cBhvr>
                                        <p:cTn id="40" dur="250" fill="hold"/>
                                        <p:tgtEl>
                                          <p:spTgt spid="24"/>
                                        </p:tgtEl>
                                        <p:attrNameLst>
                                          <p:attrName>ppt_w</p:attrName>
                                        </p:attrNameLst>
                                      </p:cBhvr>
                                      <p:tavLst>
                                        <p:tav tm="0">
                                          <p:val>
                                            <p:fltVal val="0"/>
                                          </p:val>
                                        </p:tav>
                                        <p:tav tm="100000">
                                          <p:val>
                                            <p:strVal val="#ppt_w"/>
                                          </p:val>
                                        </p:tav>
                                      </p:tavLst>
                                    </p:anim>
                                    <p:anim calcmode="lin" valueType="num">
                                      <p:cBhvr>
                                        <p:cTn id="41" dur="250" fill="hold"/>
                                        <p:tgtEl>
                                          <p:spTgt spid="24"/>
                                        </p:tgtEl>
                                        <p:attrNameLst>
                                          <p:attrName>ppt_h</p:attrName>
                                        </p:attrNameLst>
                                      </p:cBhvr>
                                      <p:tavLst>
                                        <p:tav tm="0">
                                          <p:val>
                                            <p:fltVal val="0"/>
                                          </p:val>
                                        </p:tav>
                                        <p:tav tm="100000">
                                          <p:val>
                                            <p:strVal val="#ppt_h"/>
                                          </p:val>
                                        </p:tav>
                                      </p:tavLst>
                                    </p:anim>
                                    <p:animEffect transition="in" filter="fade">
                                      <p:cBhvr>
                                        <p:cTn id="42" dur="250"/>
                                        <p:tgtEl>
                                          <p:spTgt spid="24"/>
                                        </p:tgtEl>
                                      </p:cBhvr>
                                    </p:animEffect>
                                  </p:childTnLst>
                                </p:cTn>
                              </p:par>
                              <p:par>
                                <p:cTn id="43" presetID="6" presetClass="emph" presetSubtype="0" decel="100000" fill="hold" grpId="1" nodeType="withEffect">
                                  <p:stCondLst>
                                    <p:cond delay="800"/>
                                  </p:stCondLst>
                                  <p:childTnLst>
                                    <p:animScale>
                                      <p:cBhvr>
                                        <p:cTn id="44" dur="250" fill="hold"/>
                                        <p:tgtEl>
                                          <p:spTgt spid="24"/>
                                        </p:tgtEl>
                                      </p:cBhvr>
                                      <p:by x="120000" y="120000"/>
                                    </p:animScale>
                                  </p:childTnLst>
                                </p:cTn>
                              </p:par>
                              <p:par>
                                <p:cTn id="45" presetID="6" presetClass="emph" presetSubtype="0" decel="100000" fill="hold" grpId="2" nodeType="withEffect">
                                  <p:stCondLst>
                                    <p:cond delay="1000"/>
                                  </p:stCondLst>
                                  <p:childTnLst>
                                    <p:animScale>
                                      <p:cBhvr>
                                        <p:cTn id="46" dur="250" fill="hold"/>
                                        <p:tgtEl>
                                          <p:spTgt spid="24"/>
                                        </p:tgtEl>
                                      </p:cBhvr>
                                      <p:by x="83000" y="83000"/>
                                    </p:animScale>
                                  </p:childTnLst>
                                </p:cTn>
                              </p:par>
                            </p:childTnLst>
                          </p:cTn>
                        </p:par>
                        <p:par>
                          <p:cTn id="47" fill="hold">
                            <p:stCondLst>
                              <p:cond delay="2250"/>
                            </p:stCondLst>
                            <p:childTnLst>
                              <p:par>
                                <p:cTn id="48" presetID="23" presetClass="entr" presetSubtype="528" fill="hold" grpId="0" nodeType="after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p:cTn id="50" dur="500" fill="hold"/>
                                        <p:tgtEl>
                                          <p:spTgt spid="4"/>
                                        </p:tgtEl>
                                        <p:attrNameLst>
                                          <p:attrName>ppt_w</p:attrName>
                                        </p:attrNameLst>
                                      </p:cBhvr>
                                      <p:tavLst>
                                        <p:tav tm="0">
                                          <p:val>
                                            <p:fltVal val="0"/>
                                          </p:val>
                                        </p:tav>
                                        <p:tav tm="100000">
                                          <p:val>
                                            <p:strVal val="#ppt_w"/>
                                          </p:val>
                                        </p:tav>
                                      </p:tavLst>
                                    </p:anim>
                                    <p:anim calcmode="lin" valueType="num">
                                      <p:cBhvr>
                                        <p:cTn id="51" dur="500" fill="hold"/>
                                        <p:tgtEl>
                                          <p:spTgt spid="4"/>
                                        </p:tgtEl>
                                        <p:attrNameLst>
                                          <p:attrName>ppt_h</p:attrName>
                                        </p:attrNameLst>
                                      </p:cBhvr>
                                      <p:tavLst>
                                        <p:tav tm="0">
                                          <p:val>
                                            <p:fltVal val="0"/>
                                          </p:val>
                                        </p:tav>
                                        <p:tav tm="100000">
                                          <p:val>
                                            <p:strVal val="#ppt_h"/>
                                          </p:val>
                                        </p:tav>
                                      </p:tavLst>
                                    </p:anim>
                                    <p:anim calcmode="lin" valueType="num">
                                      <p:cBhvr>
                                        <p:cTn id="52" dur="500" fill="hold"/>
                                        <p:tgtEl>
                                          <p:spTgt spid="4"/>
                                        </p:tgtEl>
                                        <p:attrNameLst>
                                          <p:attrName>ppt_x</p:attrName>
                                        </p:attrNameLst>
                                      </p:cBhvr>
                                      <p:tavLst>
                                        <p:tav tm="0">
                                          <p:val>
                                            <p:fltVal val="0.5"/>
                                          </p:val>
                                        </p:tav>
                                        <p:tav tm="100000">
                                          <p:val>
                                            <p:strVal val="#ppt_x"/>
                                          </p:val>
                                        </p:tav>
                                      </p:tavLst>
                                    </p:anim>
                                    <p:anim calcmode="lin" valueType="num">
                                      <p:cBhvr>
                                        <p:cTn id="53" dur="500" fill="hold"/>
                                        <p:tgtEl>
                                          <p:spTgt spid="4"/>
                                        </p:tgtEl>
                                        <p:attrNameLst>
                                          <p:attrName>ppt_y</p:attrName>
                                        </p:attrNameLst>
                                      </p:cBhvr>
                                      <p:tavLst>
                                        <p:tav tm="0">
                                          <p:val>
                                            <p:fltVal val="0.5"/>
                                          </p:val>
                                        </p:tav>
                                        <p:tav tm="100000">
                                          <p:val>
                                            <p:strVal val="#ppt_y"/>
                                          </p:val>
                                        </p:tav>
                                      </p:tavLst>
                                    </p:anim>
                                  </p:childTnLst>
                                </p:cTn>
                              </p:par>
                              <p:par>
                                <p:cTn id="54" presetID="23" presetClass="entr" presetSubtype="528" fill="hold" grpId="0" nodeType="with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p:cTn id="56" dur="500" fill="hold"/>
                                        <p:tgtEl>
                                          <p:spTgt spid="5"/>
                                        </p:tgtEl>
                                        <p:attrNameLst>
                                          <p:attrName>ppt_w</p:attrName>
                                        </p:attrNameLst>
                                      </p:cBhvr>
                                      <p:tavLst>
                                        <p:tav tm="0">
                                          <p:val>
                                            <p:fltVal val="0"/>
                                          </p:val>
                                        </p:tav>
                                        <p:tav tm="100000">
                                          <p:val>
                                            <p:strVal val="#ppt_w"/>
                                          </p:val>
                                        </p:tav>
                                      </p:tavLst>
                                    </p:anim>
                                    <p:anim calcmode="lin" valueType="num">
                                      <p:cBhvr>
                                        <p:cTn id="57" dur="500" fill="hold"/>
                                        <p:tgtEl>
                                          <p:spTgt spid="5"/>
                                        </p:tgtEl>
                                        <p:attrNameLst>
                                          <p:attrName>ppt_h</p:attrName>
                                        </p:attrNameLst>
                                      </p:cBhvr>
                                      <p:tavLst>
                                        <p:tav tm="0">
                                          <p:val>
                                            <p:fltVal val="0"/>
                                          </p:val>
                                        </p:tav>
                                        <p:tav tm="100000">
                                          <p:val>
                                            <p:strVal val="#ppt_h"/>
                                          </p:val>
                                        </p:tav>
                                      </p:tavLst>
                                    </p:anim>
                                    <p:anim calcmode="lin" valueType="num">
                                      <p:cBhvr>
                                        <p:cTn id="58" dur="500" fill="hold"/>
                                        <p:tgtEl>
                                          <p:spTgt spid="5"/>
                                        </p:tgtEl>
                                        <p:attrNameLst>
                                          <p:attrName>ppt_x</p:attrName>
                                        </p:attrNameLst>
                                      </p:cBhvr>
                                      <p:tavLst>
                                        <p:tav tm="0">
                                          <p:val>
                                            <p:fltVal val="0.5"/>
                                          </p:val>
                                        </p:tav>
                                        <p:tav tm="100000">
                                          <p:val>
                                            <p:strVal val="#ppt_x"/>
                                          </p:val>
                                        </p:tav>
                                      </p:tavLst>
                                    </p:anim>
                                    <p:anim calcmode="lin" valueType="num">
                                      <p:cBhvr>
                                        <p:cTn id="59" dur="500" fill="hold"/>
                                        <p:tgtEl>
                                          <p:spTgt spid="5"/>
                                        </p:tgtEl>
                                        <p:attrNameLst>
                                          <p:attrName>ppt_y</p:attrName>
                                        </p:attrNameLst>
                                      </p:cBhvr>
                                      <p:tavLst>
                                        <p:tav tm="0">
                                          <p:val>
                                            <p:fltVal val="0.5"/>
                                          </p:val>
                                        </p:tav>
                                        <p:tav tm="100000">
                                          <p:val>
                                            <p:strVal val="#ppt_y"/>
                                          </p:val>
                                        </p:tav>
                                      </p:tavLst>
                                    </p:anim>
                                  </p:childTnLst>
                                </p:cTn>
                              </p:par>
                            </p:childTnLst>
                          </p:cTn>
                        </p:par>
                        <p:par>
                          <p:cTn id="60" fill="hold">
                            <p:stCondLst>
                              <p:cond delay="2750"/>
                            </p:stCondLst>
                            <p:childTnLst>
                              <p:par>
                                <p:cTn id="61" presetID="53" presetClass="entr" presetSubtype="16"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500" fill="hold"/>
                                        <p:tgtEl>
                                          <p:spTgt spid="12"/>
                                        </p:tgtEl>
                                        <p:attrNameLst>
                                          <p:attrName>ppt_w</p:attrName>
                                        </p:attrNameLst>
                                      </p:cBhvr>
                                      <p:tavLst>
                                        <p:tav tm="0">
                                          <p:val>
                                            <p:fltVal val="0"/>
                                          </p:val>
                                        </p:tav>
                                        <p:tav tm="100000">
                                          <p:val>
                                            <p:strVal val="#ppt_w"/>
                                          </p:val>
                                        </p:tav>
                                      </p:tavLst>
                                    </p:anim>
                                    <p:anim calcmode="lin" valueType="num">
                                      <p:cBhvr>
                                        <p:cTn id="64" dur="500" fill="hold"/>
                                        <p:tgtEl>
                                          <p:spTgt spid="12"/>
                                        </p:tgtEl>
                                        <p:attrNameLst>
                                          <p:attrName>ppt_h</p:attrName>
                                        </p:attrNameLst>
                                      </p:cBhvr>
                                      <p:tavLst>
                                        <p:tav tm="0">
                                          <p:val>
                                            <p:fltVal val="0"/>
                                          </p:val>
                                        </p:tav>
                                        <p:tav tm="100000">
                                          <p:val>
                                            <p:strVal val="#ppt_h"/>
                                          </p:val>
                                        </p:tav>
                                      </p:tavLst>
                                    </p:anim>
                                    <p:animEffect transition="in" filter="fade">
                                      <p:cBhvr>
                                        <p:cTn id="65" dur="500"/>
                                        <p:tgtEl>
                                          <p:spTgt spid="12"/>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3"/>
                                        </p:tgtEl>
                                        <p:attrNameLst>
                                          <p:attrName>style.visibility</p:attrName>
                                        </p:attrNameLst>
                                      </p:cBhvr>
                                      <p:to>
                                        <p:strVal val="visible"/>
                                      </p:to>
                                    </p:set>
                                    <p:anim calcmode="lin" valueType="num">
                                      <p:cBhvr>
                                        <p:cTn id="68" dur="500" fill="hold"/>
                                        <p:tgtEl>
                                          <p:spTgt spid="13"/>
                                        </p:tgtEl>
                                        <p:attrNameLst>
                                          <p:attrName>ppt_w</p:attrName>
                                        </p:attrNameLst>
                                      </p:cBhvr>
                                      <p:tavLst>
                                        <p:tav tm="0">
                                          <p:val>
                                            <p:fltVal val="0"/>
                                          </p:val>
                                        </p:tav>
                                        <p:tav tm="100000">
                                          <p:val>
                                            <p:strVal val="#ppt_w"/>
                                          </p:val>
                                        </p:tav>
                                      </p:tavLst>
                                    </p:anim>
                                    <p:anim calcmode="lin" valueType="num">
                                      <p:cBhvr>
                                        <p:cTn id="69" dur="500" fill="hold"/>
                                        <p:tgtEl>
                                          <p:spTgt spid="13"/>
                                        </p:tgtEl>
                                        <p:attrNameLst>
                                          <p:attrName>ppt_h</p:attrName>
                                        </p:attrNameLst>
                                      </p:cBhvr>
                                      <p:tavLst>
                                        <p:tav tm="0">
                                          <p:val>
                                            <p:fltVal val="0"/>
                                          </p:val>
                                        </p:tav>
                                        <p:tav tm="100000">
                                          <p:val>
                                            <p:strVal val="#ppt_h"/>
                                          </p:val>
                                        </p:tav>
                                      </p:tavLst>
                                    </p:anim>
                                    <p:animEffect transition="in" filter="fade">
                                      <p:cBhvr>
                                        <p:cTn id="70" dur="500"/>
                                        <p:tgtEl>
                                          <p:spTgt spid="13"/>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p:cTn id="73" dur="500" fill="hold"/>
                                        <p:tgtEl>
                                          <p:spTgt spid="14"/>
                                        </p:tgtEl>
                                        <p:attrNameLst>
                                          <p:attrName>ppt_w</p:attrName>
                                        </p:attrNameLst>
                                      </p:cBhvr>
                                      <p:tavLst>
                                        <p:tav tm="0">
                                          <p:val>
                                            <p:fltVal val="0"/>
                                          </p:val>
                                        </p:tav>
                                        <p:tav tm="100000">
                                          <p:val>
                                            <p:strVal val="#ppt_w"/>
                                          </p:val>
                                        </p:tav>
                                      </p:tavLst>
                                    </p:anim>
                                    <p:anim calcmode="lin" valueType="num">
                                      <p:cBhvr>
                                        <p:cTn id="74" dur="500" fill="hold"/>
                                        <p:tgtEl>
                                          <p:spTgt spid="14"/>
                                        </p:tgtEl>
                                        <p:attrNameLst>
                                          <p:attrName>ppt_h</p:attrName>
                                        </p:attrNameLst>
                                      </p:cBhvr>
                                      <p:tavLst>
                                        <p:tav tm="0">
                                          <p:val>
                                            <p:fltVal val="0"/>
                                          </p:val>
                                        </p:tav>
                                        <p:tav tm="100000">
                                          <p:val>
                                            <p:strVal val="#ppt_h"/>
                                          </p:val>
                                        </p:tav>
                                      </p:tavLst>
                                    </p:anim>
                                    <p:animEffect transition="in" filter="fade">
                                      <p:cBhvr>
                                        <p:cTn id="75" dur="500"/>
                                        <p:tgtEl>
                                          <p:spTgt spid="14"/>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p:cTn id="78" dur="500" fill="hold"/>
                                        <p:tgtEl>
                                          <p:spTgt spid="15"/>
                                        </p:tgtEl>
                                        <p:attrNameLst>
                                          <p:attrName>ppt_w</p:attrName>
                                        </p:attrNameLst>
                                      </p:cBhvr>
                                      <p:tavLst>
                                        <p:tav tm="0">
                                          <p:val>
                                            <p:fltVal val="0"/>
                                          </p:val>
                                        </p:tav>
                                        <p:tav tm="100000">
                                          <p:val>
                                            <p:strVal val="#ppt_w"/>
                                          </p:val>
                                        </p:tav>
                                      </p:tavLst>
                                    </p:anim>
                                    <p:anim calcmode="lin" valueType="num">
                                      <p:cBhvr>
                                        <p:cTn id="79" dur="500" fill="hold"/>
                                        <p:tgtEl>
                                          <p:spTgt spid="15"/>
                                        </p:tgtEl>
                                        <p:attrNameLst>
                                          <p:attrName>ppt_h</p:attrName>
                                        </p:attrNameLst>
                                      </p:cBhvr>
                                      <p:tavLst>
                                        <p:tav tm="0">
                                          <p:val>
                                            <p:fltVal val="0"/>
                                          </p:val>
                                        </p:tav>
                                        <p:tav tm="100000">
                                          <p:val>
                                            <p:strVal val="#ppt_h"/>
                                          </p:val>
                                        </p:tav>
                                      </p:tavLst>
                                    </p:anim>
                                    <p:animEffect transition="in" filter="fade">
                                      <p:cBhvr>
                                        <p:cTn id="80" dur="500"/>
                                        <p:tgtEl>
                                          <p:spTgt spid="15"/>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p:cTn id="83" dur="500" fill="hold"/>
                                        <p:tgtEl>
                                          <p:spTgt spid="17"/>
                                        </p:tgtEl>
                                        <p:attrNameLst>
                                          <p:attrName>ppt_w</p:attrName>
                                        </p:attrNameLst>
                                      </p:cBhvr>
                                      <p:tavLst>
                                        <p:tav tm="0">
                                          <p:val>
                                            <p:fltVal val="0"/>
                                          </p:val>
                                        </p:tav>
                                        <p:tav tm="100000">
                                          <p:val>
                                            <p:strVal val="#ppt_w"/>
                                          </p:val>
                                        </p:tav>
                                      </p:tavLst>
                                    </p:anim>
                                    <p:anim calcmode="lin" valueType="num">
                                      <p:cBhvr>
                                        <p:cTn id="84" dur="500" fill="hold"/>
                                        <p:tgtEl>
                                          <p:spTgt spid="17"/>
                                        </p:tgtEl>
                                        <p:attrNameLst>
                                          <p:attrName>ppt_h</p:attrName>
                                        </p:attrNameLst>
                                      </p:cBhvr>
                                      <p:tavLst>
                                        <p:tav tm="0">
                                          <p:val>
                                            <p:fltVal val="0"/>
                                          </p:val>
                                        </p:tav>
                                        <p:tav tm="100000">
                                          <p:val>
                                            <p:strVal val="#ppt_h"/>
                                          </p:val>
                                        </p:tav>
                                      </p:tavLst>
                                    </p:anim>
                                    <p:animEffect transition="in" filter="fade">
                                      <p:cBhvr>
                                        <p:cTn id="85" dur="500"/>
                                        <p:tgtEl>
                                          <p:spTgt spid="17"/>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8"/>
                                        </p:tgtEl>
                                        <p:attrNameLst>
                                          <p:attrName>style.visibility</p:attrName>
                                        </p:attrNameLst>
                                      </p:cBhvr>
                                      <p:to>
                                        <p:strVal val="visible"/>
                                      </p:to>
                                    </p:set>
                                    <p:anim calcmode="lin" valueType="num">
                                      <p:cBhvr>
                                        <p:cTn id="88" dur="500" fill="hold"/>
                                        <p:tgtEl>
                                          <p:spTgt spid="18"/>
                                        </p:tgtEl>
                                        <p:attrNameLst>
                                          <p:attrName>ppt_w</p:attrName>
                                        </p:attrNameLst>
                                      </p:cBhvr>
                                      <p:tavLst>
                                        <p:tav tm="0">
                                          <p:val>
                                            <p:fltVal val="0"/>
                                          </p:val>
                                        </p:tav>
                                        <p:tav tm="100000">
                                          <p:val>
                                            <p:strVal val="#ppt_w"/>
                                          </p:val>
                                        </p:tav>
                                      </p:tavLst>
                                    </p:anim>
                                    <p:anim calcmode="lin" valueType="num">
                                      <p:cBhvr>
                                        <p:cTn id="89" dur="500" fill="hold"/>
                                        <p:tgtEl>
                                          <p:spTgt spid="18"/>
                                        </p:tgtEl>
                                        <p:attrNameLst>
                                          <p:attrName>ppt_h</p:attrName>
                                        </p:attrNameLst>
                                      </p:cBhvr>
                                      <p:tavLst>
                                        <p:tav tm="0">
                                          <p:val>
                                            <p:fltVal val="0"/>
                                          </p:val>
                                        </p:tav>
                                        <p:tav tm="100000">
                                          <p:val>
                                            <p:strVal val="#ppt_h"/>
                                          </p:val>
                                        </p:tav>
                                      </p:tavLst>
                                    </p:anim>
                                    <p:animEffect transition="in" filter="fade">
                                      <p:cBhvr>
                                        <p:cTn id="90" dur="500"/>
                                        <p:tgtEl>
                                          <p:spTgt spid="18"/>
                                        </p:tgtEl>
                                      </p:cBhvr>
                                    </p:animEffect>
                                  </p:childTnLst>
                                </p:cTn>
                              </p:par>
                            </p:childTnLst>
                          </p:cTn>
                        </p:par>
                        <p:par>
                          <p:cTn id="91" fill="hold">
                            <p:stCondLst>
                              <p:cond delay="3250"/>
                            </p:stCondLst>
                            <p:childTnLst>
                              <p:par>
                                <p:cTn id="92" presetID="22" presetClass="entr" presetSubtype="2" fill="hold" grpId="0" nodeType="after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wipe(right)">
                                      <p:cBhvr>
                                        <p:cTn id="94" dur="500"/>
                                        <p:tgtEl>
                                          <p:spTgt spid="6"/>
                                        </p:tgtEl>
                                      </p:cBhvr>
                                    </p:animEffect>
                                  </p:childTnLst>
                                </p:cTn>
                              </p:par>
                            </p:childTnLst>
                          </p:cTn>
                        </p:par>
                        <p:par>
                          <p:cTn id="95" fill="hold">
                            <p:stCondLst>
                              <p:cond delay="3750"/>
                            </p:stCondLst>
                            <p:childTnLst>
                              <p:par>
                                <p:cTn id="96" presetID="53" presetClass="entr" presetSubtype="16" fill="hold" grpId="0" nodeType="afterEffect">
                                  <p:stCondLst>
                                    <p:cond delay="0"/>
                                  </p:stCondLst>
                                  <p:childTnLst>
                                    <p:set>
                                      <p:cBhvr>
                                        <p:cTn id="97" dur="1" fill="hold">
                                          <p:stCondLst>
                                            <p:cond delay="0"/>
                                          </p:stCondLst>
                                        </p:cTn>
                                        <p:tgtEl>
                                          <p:spTgt spid="22"/>
                                        </p:tgtEl>
                                        <p:attrNameLst>
                                          <p:attrName>style.visibility</p:attrName>
                                        </p:attrNameLst>
                                      </p:cBhvr>
                                      <p:to>
                                        <p:strVal val="visible"/>
                                      </p:to>
                                    </p:set>
                                    <p:anim calcmode="lin" valueType="num">
                                      <p:cBhvr>
                                        <p:cTn id="98" dur="500" fill="hold"/>
                                        <p:tgtEl>
                                          <p:spTgt spid="22"/>
                                        </p:tgtEl>
                                        <p:attrNameLst>
                                          <p:attrName>ppt_w</p:attrName>
                                        </p:attrNameLst>
                                      </p:cBhvr>
                                      <p:tavLst>
                                        <p:tav tm="0">
                                          <p:val>
                                            <p:fltVal val="0"/>
                                          </p:val>
                                        </p:tav>
                                        <p:tav tm="100000">
                                          <p:val>
                                            <p:strVal val="#ppt_w"/>
                                          </p:val>
                                        </p:tav>
                                      </p:tavLst>
                                    </p:anim>
                                    <p:anim calcmode="lin" valueType="num">
                                      <p:cBhvr>
                                        <p:cTn id="99" dur="500" fill="hold"/>
                                        <p:tgtEl>
                                          <p:spTgt spid="22"/>
                                        </p:tgtEl>
                                        <p:attrNameLst>
                                          <p:attrName>ppt_h</p:attrName>
                                        </p:attrNameLst>
                                      </p:cBhvr>
                                      <p:tavLst>
                                        <p:tav tm="0">
                                          <p:val>
                                            <p:fltVal val="0"/>
                                          </p:val>
                                        </p:tav>
                                        <p:tav tm="100000">
                                          <p:val>
                                            <p:strVal val="#ppt_h"/>
                                          </p:val>
                                        </p:tav>
                                      </p:tavLst>
                                    </p:anim>
                                    <p:animEffect transition="in" filter="fade">
                                      <p:cBhvr>
                                        <p:cTn id="100" dur="500"/>
                                        <p:tgtEl>
                                          <p:spTgt spid="22"/>
                                        </p:tgtEl>
                                      </p:cBhvr>
                                    </p:animEffect>
                                  </p:childTnLst>
                                </p:cTn>
                              </p:par>
                            </p:childTnLst>
                          </p:cTn>
                        </p:par>
                        <p:par>
                          <p:cTn id="101" fill="hold">
                            <p:stCondLst>
                              <p:cond delay="4250"/>
                            </p:stCondLst>
                            <p:childTnLst>
                              <p:par>
                                <p:cTn id="102" presetID="53" presetClass="entr" presetSubtype="16" fill="hold" grpId="0" nodeType="afterEffect">
                                  <p:stCondLst>
                                    <p:cond delay="0"/>
                                  </p:stCondLst>
                                  <p:iterate type="lt">
                                    <p:tmPct val="10000"/>
                                  </p:iterate>
                                  <p:childTnLst>
                                    <p:set>
                                      <p:cBhvr>
                                        <p:cTn id="103" dur="1" fill="hold">
                                          <p:stCondLst>
                                            <p:cond delay="0"/>
                                          </p:stCondLst>
                                        </p:cTn>
                                        <p:tgtEl>
                                          <p:spTgt spid="23"/>
                                        </p:tgtEl>
                                        <p:attrNameLst>
                                          <p:attrName>style.visibility</p:attrName>
                                        </p:attrNameLst>
                                      </p:cBhvr>
                                      <p:to>
                                        <p:strVal val="visible"/>
                                      </p:to>
                                    </p:set>
                                    <p:anim calcmode="lin" valueType="num">
                                      <p:cBhvr>
                                        <p:cTn id="104" dur="150" fill="hold"/>
                                        <p:tgtEl>
                                          <p:spTgt spid="23"/>
                                        </p:tgtEl>
                                        <p:attrNameLst>
                                          <p:attrName>ppt_w</p:attrName>
                                        </p:attrNameLst>
                                      </p:cBhvr>
                                      <p:tavLst>
                                        <p:tav tm="0">
                                          <p:val>
                                            <p:fltVal val="0"/>
                                          </p:val>
                                        </p:tav>
                                        <p:tav tm="100000">
                                          <p:val>
                                            <p:strVal val="#ppt_w"/>
                                          </p:val>
                                        </p:tav>
                                      </p:tavLst>
                                    </p:anim>
                                    <p:anim calcmode="lin" valueType="num">
                                      <p:cBhvr>
                                        <p:cTn id="105" dur="150" fill="hold"/>
                                        <p:tgtEl>
                                          <p:spTgt spid="23"/>
                                        </p:tgtEl>
                                        <p:attrNameLst>
                                          <p:attrName>ppt_h</p:attrName>
                                        </p:attrNameLst>
                                      </p:cBhvr>
                                      <p:tavLst>
                                        <p:tav tm="0">
                                          <p:val>
                                            <p:fltVal val="0"/>
                                          </p:val>
                                        </p:tav>
                                        <p:tav tm="100000">
                                          <p:val>
                                            <p:strVal val="#ppt_h"/>
                                          </p:val>
                                        </p:tav>
                                      </p:tavLst>
                                    </p:anim>
                                    <p:animEffect transition="in" filter="fade">
                                      <p:cBhvr>
                                        <p:cTn id="106" dur="150"/>
                                        <p:tgtEl>
                                          <p:spTgt spid="23"/>
                                        </p:tgtEl>
                                      </p:cBhvr>
                                    </p:animEffect>
                                  </p:childTnLst>
                                </p:cTn>
                              </p:par>
                            </p:childTnLst>
                          </p:cTn>
                        </p:par>
                        <p:par>
                          <p:cTn id="107" fill="hold">
                            <p:stCondLst>
                              <p:cond delay="4955"/>
                            </p:stCondLst>
                            <p:childTnLst>
                              <p:par>
                                <p:cTn id="108" presetID="22" presetClass="entr" presetSubtype="2" fill="hold" grpId="0" nodeType="afterEffect">
                                  <p:stCondLst>
                                    <p:cond delay="0"/>
                                  </p:stCondLst>
                                  <p:childTnLst>
                                    <p:set>
                                      <p:cBhvr>
                                        <p:cTn id="109" dur="1" fill="hold">
                                          <p:stCondLst>
                                            <p:cond delay="0"/>
                                          </p:stCondLst>
                                        </p:cTn>
                                        <p:tgtEl>
                                          <p:spTgt spid="8"/>
                                        </p:tgtEl>
                                        <p:attrNameLst>
                                          <p:attrName>style.visibility</p:attrName>
                                        </p:attrNameLst>
                                      </p:cBhvr>
                                      <p:to>
                                        <p:strVal val="visible"/>
                                      </p:to>
                                    </p:set>
                                    <p:animEffect transition="in" filter="wipe(right)">
                                      <p:cBhvr>
                                        <p:cTn id="110" dur="500"/>
                                        <p:tgtEl>
                                          <p:spTgt spid="8"/>
                                        </p:tgtEl>
                                      </p:cBhvr>
                                    </p:animEffect>
                                  </p:childTnLst>
                                </p:cTn>
                              </p:par>
                            </p:childTnLst>
                          </p:cTn>
                        </p:par>
                        <p:par>
                          <p:cTn id="111" fill="hold">
                            <p:stCondLst>
                              <p:cond delay="5455"/>
                            </p:stCondLst>
                            <p:childTnLst>
                              <p:par>
                                <p:cTn id="112" presetID="53" presetClass="entr" presetSubtype="16" fill="hold" grpId="0" nodeType="afterEffect">
                                  <p:stCondLst>
                                    <p:cond delay="0"/>
                                  </p:stCondLst>
                                  <p:childTnLst>
                                    <p:set>
                                      <p:cBhvr>
                                        <p:cTn id="113" dur="1" fill="hold">
                                          <p:stCondLst>
                                            <p:cond delay="0"/>
                                          </p:stCondLst>
                                        </p:cTn>
                                        <p:tgtEl>
                                          <p:spTgt spid="26"/>
                                        </p:tgtEl>
                                        <p:attrNameLst>
                                          <p:attrName>style.visibility</p:attrName>
                                        </p:attrNameLst>
                                      </p:cBhvr>
                                      <p:to>
                                        <p:strVal val="visible"/>
                                      </p:to>
                                    </p:set>
                                    <p:anim calcmode="lin" valueType="num">
                                      <p:cBhvr>
                                        <p:cTn id="114" dur="500" fill="hold"/>
                                        <p:tgtEl>
                                          <p:spTgt spid="26"/>
                                        </p:tgtEl>
                                        <p:attrNameLst>
                                          <p:attrName>ppt_w</p:attrName>
                                        </p:attrNameLst>
                                      </p:cBhvr>
                                      <p:tavLst>
                                        <p:tav tm="0">
                                          <p:val>
                                            <p:fltVal val="0"/>
                                          </p:val>
                                        </p:tav>
                                        <p:tav tm="100000">
                                          <p:val>
                                            <p:strVal val="#ppt_w"/>
                                          </p:val>
                                        </p:tav>
                                      </p:tavLst>
                                    </p:anim>
                                    <p:anim calcmode="lin" valueType="num">
                                      <p:cBhvr>
                                        <p:cTn id="115" dur="500" fill="hold"/>
                                        <p:tgtEl>
                                          <p:spTgt spid="26"/>
                                        </p:tgtEl>
                                        <p:attrNameLst>
                                          <p:attrName>ppt_h</p:attrName>
                                        </p:attrNameLst>
                                      </p:cBhvr>
                                      <p:tavLst>
                                        <p:tav tm="0">
                                          <p:val>
                                            <p:fltVal val="0"/>
                                          </p:val>
                                        </p:tav>
                                        <p:tav tm="100000">
                                          <p:val>
                                            <p:strVal val="#ppt_h"/>
                                          </p:val>
                                        </p:tav>
                                      </p:tavLst>
                                    </p:anim>
                                    <p:animEffect transition="in" filter="fade">
                                      <p:cBhvr>
                                        <p:cTn id="116" dur="500"/>
                                        <p:tgtEl>
                                          <p:spTgt spid="26"/>
                                        </p:tgtEl>
                                      </p:cBhvr>
                                    </p:animEffect>
                                  </p:childTnLst>
                                </p:cTn>
                              </p:par>
                            </p:childTnLst>
                          </p:cTn>
                        </p:par>
                        <p:par>
                          <p:cTn id="117" fill="hold">
                            <p:stCondLst>
                              <p:cond delay="5955"/>
                            </p:stCondLst>
                            <p:childTnLst>
                              <p:par>
                                <p:cTn id="118" presetID="53" presetClass="entr" presetSubtype="16" fill="hold" grpId="0" nodeType="afterEffect">
                                  <p:stCondLst>
                                    <p:cond delay="0"/>
                                  </p:stCondLst>
                                  <p:iterate type="lt">
                                    <p:tmPct val="10000"/>
                                  </p:iterate>
                                  <p:childTnLst>
                                    <p:set>
                                      <p:cBhvr>
                                        <p:cTn id="119" dur="1" fill="hold">
                                          <p:stCondLst>
                                            <p:cond delay="0"/>
                                          </p:stCondLst>
                                        </p:cTn>
                                        <p:tgtEl>
                                          <p:spTgt spid="30"/>
                                        </p:tgtEl>
                                        <p:attrNameLst>
                                          <p:attrName>style.visibility</p:attrName>
                                        </p:attrNameLst>
                                      </p:cBhvr>
                                      <p:to>
                                        <p:strVal val="visible"/>
                                      </p:to>
                                    </p:set>
                                    <p:anim calcmode="lin" valueType="num">
                                      <p:cBhvr>
                                        <p:cTn id="120" dur="150" fill="hold"/>
                                        <p:tgtEl>
                                          <p:spTgt spid="30"/>
                                        </p:tgtEl>
                                        <p:attrNameLst>
                                          <p:attrName>ppt_w</p:attrName>
                                        </p:attrNameLst>
                                      </p:cBhvr>
                                      <p:tavLst>
                                        <p:tav tm="0">
                                          <p:val>
                                            <p:fltVal val="0"/>
                                          </p:val>
                                        </p:tav>
                                        <p:tav tm="100000">
                                          <p:val>
                                            <p:strVal val="#ppt_w"/>
                                          </p:val>
                                        </p:tav>
                                      </p:tavLst>
                                    </p:anim>
                                    <p:anim calcmode="lin" valueType="num">
                                      <p:cBhvr>
                                        <p:cTn id="121" dur="150" fill="hold"/>
                                        <p:tgtEl>
                                          <p:spTgt spid="30"/>
                                        </p:tgtEl>
                                        <p:attrNameLst>
                                          <p:attrName>ppt_h</p:attrName>
                                        </p:attrNameLst>
                                      </p:cBhvr>
                                      <p:tavLst>
                                        <p:tav tm="0">
                                          <p:val>
                                            <p:fltVal val="0"/>
                                          </p:val>
                                        </p:tav>
                                        <p:tav tm="100000">
                                          <p:val>
                                            <p:strVal val="#ppt_h"/>
                                          </p:val>
                                        </p:tav>
                                      </p:tavLst>
                                    </p:anim>
                                    <p:animEffect transition="in" filter="fade">
                                      <p:cBhvr>
                                        <p:cTn id="122" dur="150"/>
                                        <p:tgtEl>
                                          <p:spTgt spid="30"/>
                                        </p:tgtEl>
                                      </p:cBhvr>
                                    </p:animEffect>
                                  </p:childTnLst>
                                </p:cTn>
                              </p:par>
                            </p:childTnLst>
                          </p:cTn>
                        </p:par>
                        <p:par>
                          <p:cTn id="123" fill="hold">
                            <p:stCondLst>
                              <p:cond delay="6660"/>
                            </p:stCondLst>
                            <p:childTnLst>
                              <p:par>
                                <p:cTn id="124" presetID="22" presetClass="entr" presetSubtype="2" fill="hold" grpId="0" nodeType="after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wipe(right)">
                                      <p:cBhvr>
                                        <p:cTn id="126" dur="500"/>
                                        <p:tgtEl>
                                          <p:spTgt spid="7"/>
                                        </p:tgtEl>
                                      </p:cBhvr>
                                    </p:animEffect>
                                  </p:childTnLst>
                                </p:cTn>
                              </p:par>
                            </p:childTnLst>
                          </p:cTn>
                        </p:par>
                        <p:par>
                          <p:cTn id="127" fill="hold">
                            <p:stCondLst>
                              <p:cond delay="7160"/>
                            </p:stCondLst>
                            <p:childTnLst>
                              <p:par>
                                <p:cTn id="128" presetID="53" presetClass="entr" presetSubtype="16" fill="hold" grpId="0" nodeType="afterEffect">
                                  <p:stCondLst>
                                    <p:cond delay="0"/>
                                  </p:stCondLst>
                                  <p:childTnLst>
                                    <p:set>
                                      <p:cBhvr>
                                        <p:cTn id="129" dur="1" fill="hold">
                                          <p:stCondLst>
                                            <p:cond delay="0"/>
                                          </p:stCondLst>
                                        </p:cTn>
                                        <p:tgtEl>
                                          <p:spTgt spid="27"/>
                                        </p:tgtEl>
                                        <p:attrNameLst>
                                          <p:attrName>style.visibility</p:attrName>
                                        </p:attrNameLst>
                                      </p:cBhvr>
                                      <p:to>
                                        <p:strVal val="visible"/>
                                      </p:to>
                                    </p:set>
                                    <p:anim calcmode="lin" valueType="num">
                                      <p:cBhvr>
                                        <p:cTn id="130" dur="500" fill="hold"/>
                                        <p:tgtEl>
                                          <p:spTgt spid="27"/>
                                        </p:tgtEl>
                                        <p:attrNameLst>
                                          <p:attrName>ppt_w</p:attrName>
                                        </p:attrNameLst>
                                      </p:cBhvr>
                                      <p:tavLst>
                                        <p:tav tm="0">
                                          <p:val>
                                            <p:fltVal val="0"/>
                                          </p:val>
                                        </p:tav>
                                        <p:tav tm="100000">
                                          <p:val>
                                            <p:strVal val="#ppt_w"/>
                                          </p:val>
                                        </p:tav>
                                      </p:tavLst>
                                    </p:anim>
                                    <p:anim calcmode="lin" valueType="num">
                                      <p:cBhvr>
                                        <p:cTn id="131" dur="500" fill="hold"/>
                                        <p:tgtEl>
                                          <p:spTgt spid="27"/>
                                        </p:tgtEl>
                                        <p:attrNameLst>
                                          <p:attrName>ppt_h</p:attrName>
                                        </p:attrNameLst>
                                      </p:cBhvr>
                                      <p:tavLst>
                                        <p:tav tm="0">
                                          <p:val>
                                            <p:fltVal val="0"/>
                                          </p:val>
                                        </p:tav>
                                        <p:tav tm="100000">
                                          <p:val>
                                            <p:strVal val="#ppt_h"/>
                                          </p:val>
                                        </p:tav>
                                      </p:tavLst>
                                    </p:anim>
                                    <p:animEffect transition="in" filter="fade">
                                      <p:cBhvr>
                                        <p:cTn id="132" dur="500"/>
                                        <p:tgtEl>
                                          <p:spTgt spid="27"/>
                                        </p:tgtEl>
                                      </p:cBhvr>
                                    </p:animEffect>
                                  </p:childTnLst>
                                </p:cTn>
                              </p:par>
                            </p:childTnLst>
                          </p:cTn>
                        </p:par>
                        <p:par>
                          <p:cTn id="133" fill="hold">
                            <p:stCondLst>
                              <p:cond delay="7660"/>
                            </p:stCondLst>
                            <p:childTnLst>
                              <p:par>
                                <p:cTn id="134" presetID="53" presetClass="entr" presetSubtype="16" fill="hold" grpId="0" nodeType="afterEffect">
                                  <p:stCondLst>
                                    <p:cond delay="0"/>
                                  </p:stCondLst>
                                  <p:iterate type="lt">
                                    <p:tmPct val="10000"/>
                                  </p:iterate>
                                  <p:childTnLst>
                                    <p:set>
                                      <p:cBhvr>
                                        <p:cTn id="135" dur="1" fill="hold">
                                          <p:stCondLst>
                                            <p:cond delay="0"/>
                                          </p:stCondLst>
                                        </p:cTn>
                                        <p:tgtEl>
                                          <p:spTgt spid="31"/>
                                        </p:tgtEl>
                                        <p:attrNameLst>
                                          <p:attrName>style.visibility</p:attrName>
                                        </p:attrNameLst>
                                      </p:cBhvr>
                                      <p:to>
                                        <p:strVal val="visible"/>
                                      </p:to>
                                    </p:set>
                                    <p:anim calcmode="lin" valueType="num">
                                      <p:cBhvr>
                                        <p:cTn id="136" dur="150" fill="hold"/>
                                        <p:tgtEl>
                                          <p:spTgt spid="31"/>
                                        </p:tgtEl>
                                        <p:attrNameLst>
                                          <p:attrName>ppt_w</p:attrName>
                                        </p:attrNameLst>
                                      </p:cBhvr>
                                      <p:tavLst>
                                        <p:tav tm="0">
                                          <p:val>
                                            <p:fltVal val="0"/>
                                          </p:val>
                                        </p:tav>
                                        <p:tav tm="100000">
                                          <p:val>
                                            <p:strVal val="#ppt_w"/>
                                          </p:val>
                                        </p:tav>
                                      </p:tavLst>
                                    </p:anim>
                                    <p:anim calcmode="lin" valueType="num">
                                      <p:cBhvr>
                                        <p:cTn id="137" dur="150" fill="hold"/>
                                        <p:tgtEl>
                                          <p:spTgt spid="31"/>
                                        </p:tgtEl>
                                        <p:attrNameLst>
                                          <p:attrName>ppt_h</p:attrName>
                                        </p:attrNameLst>
                                      </p:cBhvr>
                                      <p:tavLst>
                                        <p:tav tm="0">
                                          <p:val>
                                            <p:fltVal val="0"/>
                                          </p:val>
                                        </p:tav>
                                        <p:tav tm="100000">
                                          <p:val>
                                            <p:strVal val="#ppt_h"/>
                                          </p:val>
                                        </p:tav>
                                      </p:tavLst>
                                    </p:anim>
                                    <p:animEffect transition="in" filter="fade">
                                      <p:cBhvr>
                                        <p:cTn id="138" dur="150"/>
                                        <p:tgtEl>
                                          <p:spTgt spid="31"/>
                                        </p:tgtEl>
                                      </p:cBhvr>
                                    </p:animEffect>
                                  </p:childTnLst>
                                </p:cTn>
                              </p:par>
                            </p:childTnLst>
                          </p:cTn>
                        </p:par>
                        <p:par>
                          <p:cTn id="139" fill="hold">
                            <p:stCondLst>
                              <p:cond delay="8365"/>
                            </p:stCondLst>
                            <p:childTnLst>
                              <p:par>
                                <p:cTn id="140" presetID="22" presetClass="entr" presetSubtype="8" fill="hold" grpId="0" nodeType="afterEffect">
                                  <p:stCondLst>
                                    <p:cond delay="0"/>
                                  </p:stCondLst>
                                  <p:childTnLst>
                                    <p:set>
                                      <p:cBhvr>
                                        <p:cTn id="141" dur="1" fill="hold">
                                          <p:stCondLst>
                                            <p:cond delay="0"/>
                                          </p:stCondLst>
                                        </p:cTn>
                                        <p:tgtEl>
                                          <p:spTgt spid="9"/>
                                        </p:tgtEl>
                                        <p:attrNameLst>
                                          <p:attrName>style.visibility</p:attrName>
                                        </p:attrNameLst>
                                      </p:cBhvr>
                                      <p:to>
                                        <p:strVal val="visible"/>
                                      </p:to>
                                    </p:set>
                                    <p:animEffect transition="in" filter="wipe(left)">
                                      <p:cBhvr>
                                        <p:cTn id="142" dur="500"/>
                                        <p:tgtEl>
                                          <p:spTgt spid="9"/>
                                        </p:tgtEl>
                                      </p:cBhvr>
                                    </p:animEffect>
                                  </p:childTnLst>
                                </p:cTn>
                              </p:par>
                            </p:childTnLst>
                          </p:cTn>
                        </p:par>
                        <p:par>
                          <p:cTn id="143" fill="hold">
                            <p:stCondLst>
                              <p:cond delay="8865"/>
                            </p:stCondLst>
                            <p:childTnLst>
                              <p:par>
                                <p:cTn id="144" presetID="53" presetClass="entr" presetSubtype="16" fill="hold" grpId="0" nodeType="afterEffect">
                                  <p:stCondLst>
                                    <p:cond delay="0"/>
                                  </p:stCondLst>
                                  <p:childTnLst>
                                    <p:set>
                                      <p:cBhvr>
                                        <p:cTn id="145" dur="1" fill="hold">
                                          <p:stCondLst>
                                            <p:cond delay="0"/>
                                          </p:stCondLst>
                                        </p:cTn>
                                        <p:tgtEl>
                                          <p:spTgt spid="25"/>
                                        </p:tgtEl>
                                        <p:attrNameLst>
                                          <p:attrName>style.visibility</p:attrName>
                                        </p:attrNameLst>
                                      </p:cBhvr>
                                      <p:to>
                                        <p:strVal val="visible"/>
                                      </p:to>
                                    </p:set>
                                    <p:anim calcmode="lin" valueType="num">
                                      <p:cBhvr>
                                        <p:cTn id="146" dur="500" fill="hold"/>
                                        <p:tgtEl>
                                          <p:spTgt spid="25"/>
                                        </p:tgtEl>
                                        <p:attrNameLst>
                                          <p:attrName>ppt_w</p:attrName>
                                        </p:attrNameLst>
                                      </p:cBhvr>
                                      <p:tavLst>
                                        <p:tav tm="0">
                                          <p:val>
                                            <p:fltVal val="0"/>
                                          </p:val>
                                        </p:tav>
                                        <p:tav tm="100000">
                                          <p:val>
                                            <p:strVal val="#ppt_w"/>
                                          </p:val>
                                        </p:tav>
                                      </p:tavLst>
                                    </p:anim>
                                    <p:anim calcmode="lin" valueType="num">
                                      <p:cBhvr>
                                        <p:cTn id="147" dur="500" fill="hold"/>
                                        <p:tgtEl>
                                          <p:spTgt spid="25"/>
                                        </p:tgtEl>
                                        <p:attrNameLst>
                                          <p:attrName>ppt_h</p:attrName>
                                        </p:attrNameLst>
                                      </p:cBhvr>
                                      <p:tavLst>
                                        <p:tav tm="0">
                                          <p:val>
                                            <p:fltVal val="0"/>
                                          </p:val>
                                        </p:tav>
                                        <p:tav tm="100000">
                                          <p:val>
                                            <p:strVal val="#ppt_h"/>
                                          </p:val>
                                        </p:tav>
                                      </p:tavLst>
                                    </p:anim>
                                    <p:animEffect transition="in" filter="fade">
                                      <p:cBhvr>
                                        <p:cTn id="148" dur="500"/>
                                        <p:tgtEl>
                                          <p:spTgt spid="25"/>
                                        </p:tgtEl>
                                      </p:cBhvr>
                                    </p:animEffect>
                                  </p:childTnLst>
                                </p:cTn>
                              </p:par>
                            </p:childTnLst>
                          </p:cTn>
                        </p:par>
                        <p:par>
                          <p:cTn id="149" fill="hold">
                            <p:stCondLst>
                              <p:cond delay="9365"/>
                            </p:stCondLst>
                            <p:childTnLst>
                              <p:par>
                                <p:cTn id="150" presetID="53" presetClass="entr" presetSubtype="16" fill="hold" grpId="0" nodeType="afterEffect">
                                  <p:stCondLst>
                                    <p:cond delay="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p:cTn id="152" dur="150" fill="hold"/>
                                        <p:tgtEl>
                                          <p:spTgt spid="32"/>
                                        </p:tgtEl>
                                        <p:attrNameLst>
                                          <p:attrName>ppt_w</p:attrName>
                                        </p:attrNameLst>
                                      </p:cBhvr>
                                      <p:tavLst>
                                        <p:tav tm="0">
                                          <p:val>
                                            <p:fltVal val="0"/>
                                          </p:val>
                                        </p:tav>
                                        <p:tav tm="100000">
                                          <p:val>
                                            <p:strVal val="#ppt_w"/>
                                          </p:val>
                                        </p:tav>
                                      </p:tavLst>
                                    </p:anim>
                                    <p:anim calcmode="lin" valueType="num">
                                      <p:cBhvr>
                                        <p:cTn id="153" dur="150" fill="hold"/>
                                        <p:tgtEl>
                                          <p:spTgt spid="32"/>
                                        </p:tgtEl>
                                        <p:attrNameLst>
                                          <p:attrName>ppt_h</p:attrName>
                                        </p:attrNameLst>
                                      </p:cBhvr>
                                      <p:tavLst>
                                        <p:tav tm="0">
                                          <p:val>
                                            <p:fltVal val="0"/>
                                          </p:val>
                                        </p:tav>
                                        <p:tav tm="100000">
                                          <p:val>
                                            <p:strVal val="#ppt_h"/>
                                          </p:val>
                                        </p:tav>
                                      </p:tavLst>
                                    </p:anim>
                                    <p:animEffect transition="in" filter="fade">
                                      <p:cBhvr>
                                        <p:cTn id="154" dur="150"/>
                                        <p:tgtEl>
                                          <p:spTgt spid="32"/>
                                        </p:tgtEl>
                                      </p:cBhvr>
                                    </p:animEffect>
                                  </p:childTnLst>
                                </p:cTn>
                              </p:par>
                            </p:childTnLst>
                          </p:cTn>
                        </p:par>
                        <p:par>
                          <p:cTn id="155" fill="hold">
                            <p:stCondLst>
                              <p:cond delay="10070"/>
                            </p:stCondLst>
                            <p:childTnLst>
                              <p:par>
                                <p:cTn id="156" presetID="22" presetClass="entr" presetSubtype="8" fill="hold" grpId="0" nodeType="afterEffect">
                                  <p:stCondLst>
                                    <p:cond delay="0"/>
                                  </p:stCondLst>
                                  <p:childTnLst>
                                    <p:set>
                                      <p:cBhvr>
                                        <p:cTn id="157" dur="1" fill="hold">
                                          <p:stCondLst>
                                            <p:cond delay="0"/>
                                          </p:stCondLst>
                                        </p:cTn>
                                        <p:tgtEl>
                                          <p:spTgt spid="11"/>
                                        </p:tgtEl>
                                        <p:attrNameLst>
                                          <p:attrName>style.visibility</p:attrName>
                                        </p:attrNameLst>
                                      </p:cBhvr>
                                      <p:to>
                                        <p:strVal val="visible"/>
                                      </p:to>
                                    </p:set>
                                    <p:animEffect transition="in" filter="wipe(left)">
                                      <p:cBhvr>
                                        <p:cTn id="158" dur="500"/>
                                        <p:tgtEl>
                                          <p:spTgt spid="11"/>
                                        </p:tgtEl>
                                      </p:cBhvr>
                                    </p:animEffect>
                                  </p:childTnLst>
                                </p:cTn>
                              </p:par>
                            </p:childTnLst>
                          </p:cTn>
                        </p:par>
                        <p:par>
                          <p:cTn id="159" fill="hold">
                            <p:stCondLst>
                              <p:cond delay="10570"/>
                            </p:stCondLst>
                            <p:childTnLst>
                              <p:par>
                                <p:cTn id="160" presetID="53" presetClass="entr" presetSubtype="16" fill="hold" grpId="0" nodeType="afterEffect">
                                  <p:stCondLst>
                                    <p:cond delay="0"/>
                                  </p:stCondLst>
                                  <p:childTnLst>
                                    <p:set>
                                      <p:cBhvr>
                                        <p:cTn id="161" dur="1" fill="hold">
                                          <p:stCondLst>
                                            <p:cond delay="0"/>
                                          </p:stCondLst>
                                        </p:cTn>
                                        <p:tgtEl>
                                          <p:spTgt spid="28"/>
                                        </p:tgtEl>
                                        <p:attrNameLst>
                                          <p:attrName>style.visibility</p:attrName>
                                        </p:attrNameLst>
                                      </p:cBhvr>
                                      <p:to>
                                        <p:strVal val="visible"/>
                                      </p:to>
                                    </p:set>
                                    <p:anim calcmode="lin" valueType="num">
                                      <p:cBhvr>
                                        <p:cTn id="162" dur="500" fill="hold"/>
                                        <p:tgtEl>
                                          <p:spTgt spid="28"/>
                                        </p:tgtEl>
                                        <p:attrNameLst>
                                          <p:attrName>ppt_w</p:attrName>
                                        </p:attrNameLst>
                                      </p:cBhvr>
                                      <p:tavLst>
                                        <p:tav tm="0">
                                          <p:val>
                                            <p:fltVal val="0"/>
                                          </p:val>
                                        </p:tav>
                                        <p:tav tm="100000">
                                          <p:val>
                                            <p:strVal val="#ppt_w"/>
                                          </p:val>
                                        </p:tav>
                                      </p:tavLst>
                                    </p:anim>
                                    <p:anim calcmode="lin" valueType="num">
                                      <p:cBhvr>
                                        <p:cTn id="163" dur="500" fill="hold"/>
                                        <p:tgtEl>
                                          <p:spTgt spid="28"/>
                                        </p:tgtEl>
                                        <p:attrNameLst>
                                          <p:attrName>ppt_h</p:attrName>
                                        </p:attrNameLst>
                                      </p:cBhvr>
                                      <p:tavLst>
                                        <p:tav tm="0">
                                          <p:val>
                                            <p:fltVal val="0"/>
                                          </p:val>
                                        </p:tav>
                                        <p:tav tm="100000">
                                          <p:val>
                                            <p:strVal val="#ppt_h"/>
                                          </p:val>
                                        </p:tav>
                                      </p:tavLst>
                                    </p:anim>
                                    <p:animEffect transition="in" filter="fade">
                                      <p:cBhvr>
                                        <p:cTn id="164" dur="500"/>
                                        <p:tgtEl>
                                          <p:spTgt spid="28"/>
                                        </p:tgtEl>
                                      </p:cBhvr>
                                    </p:animEffect>
                                  </p:childTnLst>
                                </p:cTn>
                              </p:par>
                            </p:childTnLst>
                          </p:cTn>
                        </p:par>
                        <p:par>
                          <p:cTn id="165" fill="hold">
                            <p:stCondLst>
                              <p:cond delay="11070"/>
                            </p:stCondLst>
                            <p:childTnLst>
                              <p:par>
                                <p:cTn id="166" presetID="53" presetClass="entr" presetSubtype="16" fill="hold" grpId="0" nodeType="afterEffect">
                                  <p:stCondLst>
                                    <p:cond delay="0"/>
                                  </p:stCondLst>
                                  <p:iterate type="lt">
                                    <p:tmPct val="10000"/>
                                  </p:iterate>
                                  <p:childTnLst>
                                    <p:set>
                                      <p:cBhvr>
                                        <p:cTn id="167" dur="1" fill="hold">
                                          <p:stCondLst>
                                            <p:cond delay="0"/>
                                          </p:stCondLst>
                                        </p:cTn>
                                        <p:tgtEl>
                                          <p:spTgt spid="33"/>
                                        </p:tgtEl>
                                        <p:attrNameLst>
                                          <p:attrName>style.visibility</p:attrName>
                                        </p:attrNameLst>
                                      </p:cBhvr>
                                      <p:to>
                                        <p:strVal val="visible"/>
                                      </p:to>
                                    </p:set>
                                    <p:anim calcmode="lin" valueType="num">
                                      <p:cBhvr>
                                        <p:cTn id="168" dur="150" fill="hold"/>
                                        <p:tgtEl>
                                          <p:spTgt spid="33"/>
                                        </p:tgtEl>
                                        <p:attrNameLst>
                                          <p:attrName>ppt_w</p:attrName>
                                        </p:attrNameLst>
                                      </p:cBhvr>
                                      <p:tavLst>
                                        <p:tav tm="0">
                                          <p:val>
                                            <p:fltVal val="0"/>
                                          </p:val>
                                        </p:tav>
                                        <p:tav tm="100000">
                                          <p:val>
                                            <p:strVal val="#ppt_w"/>
                                          </p:val>
                                        </p:tav>
                                      </p:tavLst>
                                    </p:anim>
                                    <p:anim calcmode="lin" valueType="num">
                                      <p:cBhvr>
                                        <p:cTn id="169" dur="150" fill="hold"/>
                                        <p:tgtEl>
                                          <p:spTgt spid="33"/>
                                        </p:tgtEl>
                                        <p:attrNameLst>
                                          <p:attrName>ppt_h</p:attrName>
                                        </p:attrNameLst>
                                      </p:cBhvr>
                                      <p:tavLst>
                                        <p:tav tm="0">
                                          <p:val>
                                            <p:fltVal val="0"/>
                                          </p:val>
                                        </p:tav>
                                        <p:tav tm="100000">
                                          <p:val>
                                            <p:strVal val="#ppt_h"/>
                                          </p:val>
                                        </p:tav>
                                      </p:tavLst>
                                    </p:anim>
                                    <p:animEffect transition="in" filter="fade">
                                      <p:cBhvr>
                                        <p:cTn id="170" dur="150"/>
                                        <p:tgtEl>
                                          <p:spTgt spid="33"/>
                                        </p:tgtEl>
                                      </p:cBhvr>
                                    </p:animEffect>
                                  </p:childTnLst>
                                </p:cTn>
                              </p:par>
                            </p:childTnLst>
                          </p:cTn>
                        </p:par>
                        <p:par>
                          <p:cTn id="171" fill="hold">
                            <p:stCondLst>
                              <p:cond delay="11775"/>
                            </p:stCondLst>
                            <p:childTnLst>
                              <p:par>
                                <p:cTn id="172" presetID="22" presetClass="entr" presetSubtype="8" fill="hold" grpId="0" nodeType="afterEffect">
                                  <p:stCondLst>
                                    <p:cond delay="0"/>
                                  </p:stCondLst>
                                  <p:childTnLst>
                                    <p:set>
                                      <p:cBhvr>
                                        <p:cTn id="173" dur="1" fill="hold">
                                          <p:stCondLst>
                                            <p:cond delay="0"/>
                                          </p:stCondLst>
                                        </p:cTn>
                                        <p:tgtEl>
                                          <p:spTgt spid="10"/>
                                        </p:tgtEl>
                                        <p:attrNameLst>
                                          <p:attrName>style.visibility</p:attrName>
                                        </p:attrNameLst>
                                      </p:cBhvr>
                                      <p:to>
                                        <p:strVal val="visible"/>
                                      </p:to>
                                    </p:set>
                                    <p:animEffect transition="in" filter="wipe(left)">
                                      <p:cBhvr>
                                        <p:cTn id="174" dur="500"/>
                                        <p:tgtEl>
                                          <p:spTgt spid="10"/>
                                        </p:tgtEl>
                                      </p:cBhvr>
                                    </p:animEffect>
                                  </p:childTnLst>
                                </p:cTn>
                              </p:par>
                            </p:childTnLst>
                          </p:cTn>
                        </p:par>
                        <p:par>
                          <p:cTn id="175" fill="hold">
                            <p:stCondLst>
                              <p:cond delay="12275"/>
                            </p:stCondLst>
                            <p:childTnLst>
                              <p:par>
                                <p:cTn id="176" presetID="53" presetClass="entr" presetSubtype="16" fill="hold" grpId="0" nodeType="afterEffect">
                                  <p:stCondLst>
                                    <p:cond delay="0"/>
                                  </p:stCondLst>
                                  <p:childTnLst>
                                    <p:set>
                                      <p:cBhvr>
                                        <p:cTn id="177" dur="1" fill="hold">
                                          <p:stCondLst>
                                            <p:cond delay="0"/>
                                          </p:stCondLst>
                                        </p:cTn>
                                        <p:tgtEl>
                                          <p:spTgt spid="29"/>
                                        </p:tgtEl>
                                        <p:attrNameLst>
                                          <p:attrName>style.visibility</p:attrName>
                                        </p:attrNameLst>
                                      </p:cBhvr>
                                      <p:to>
                                        <p:strVal val="visible"/>
                                      </p:to>
                                    </p:set>
                                    <p:anim calcmode="lin" valueType="num">
                                      <p:cBhvr>
                                        <p:cTn id="178" dur="500" fill="hold"/>
                                        <p:tgtEl>
                                          <p:spTgt spid="29"/>
                                        </p:tgtEl>
                                        <p:attrNameLst>
                                          <p:attrName>ppt_w</p:attrName>
                                        </p:attrNameLst>
                                      </p:cBhvr>
                                      <p:tavLst>
                                        <p:tav tm="0">
                                          <p:val>
                                            <p:fltVal val="0"/>
                                          </p:val>
                                        </p:tav>
                                        <p:tav tm="100000">
                                          <p:val>
                                            <p:strVal val="#ppt_w"/>
                                          </p:val>
                                        </p:tav>
                                      </p:tavLst>
                                    </p:anim>
                                    <p:anim calcmode="lin" valueType="num">
                                      <p:cBhvr>
                                        <p:cTn id="179" dur="500" fill="hold"/>
                                        <p:tgtEl>
                                          <p:spTgt spid="29"/>
                                        </p:tgtEl>
                                        <p:attrNameLst>
                                          <p:attrName>ppt_h</p:attrName>
                                        </p:attrNameLst>
                                      </p:cBhvr>
                                      <p:tavLst>
                                        <p:tav tm="0">
                                          <p:val>
                                            <p:fltVal val="0"/>
                                          </p:val>
                                        </p:tav>
                                        <p:tav tm="100000">
                                          <p:val>
                                            <p:strVal val="#ppt_h"/>
                                          </p:val>
                                        </p:tav>
                                      </p:tavLst>
                                    </p:anim>
                                    <p:animEffect transition="in" filter="fade">
                                      <p:cBhvr>
                                        <p:cTn id="180" dur="500"/>
                                        <p:tgtEl>
                                          <p:spTgt spid="29"/>
                                        </p:tgtEl>
                                      </p:cBhvr>
                                    </p:animEffect>
                                  </p:childTnLst>
                                </p:cTn>
                              </p:par>
                            </p:childTnLst>
                          </p:cTn>
                        </p:par>
                        <p:par>
                          <p:cTn id="181" fill="hold">
                            <p:stCondLst>
                              <p:cond delay="12775"/>
                            </p:stCondLst>
                            <p:childTnLst>
                              <p:par>
                                <p:cTn id="182" presetID="53" presetClass="entr" presetSubtype="16" fill="hold" grpId="0" nodeType="afterEffect">
                                  <p:stCondLst>
                                    <p:cond delay="0"/>
                                  </p:stCondLst>
                                  <p:iterate type="lt">
                                    <p:tmPct val="10000"/>
                                  </p:iterate>
                                  <p:childTnLst>
                                    <p:set>
                                      <p:cBhvr>
                                        <p:cTn id="183" dur="1" fill="hold">
                                          <p:stCondLst>
                                            <p:cond delay="0"/>
                                          </p:stCondLst>
                                        </p:cTn>
                                        <p:tgtEl>
                                          <p:spTgt spid="34"/>
                                        </p:tgtEl>
                                        <p:attrNameLst>
                                          <p:attrName>style.visibility</p:attrName>
                                        </p:attrNameLst>
                                      </p:cBhvr>
                                      <p:to>
                                        <p:strVal val="visible"/>
                                      </p:to>
                                    </p:set>
                                    <p:anim calcmode="lin" valueType="num">
                                      <p:cBhvr>
                                        <p:cTn id="184" dur="150" fill="hold"/>
                                        <p:tgtEl>
                                          <p:spTgt spid="34"/>
                                        </p:tgtEl>
                                        <p:attrNameLst>
                                          <p:attrName>ppt_w</p:attrName>
                                        </p:attrNameLst>
                                      </p:cBhvr>
                                      <p:tavLst>
                                        <p:tav tm="0">
                                          <p:val>
                                            <p:fltVal val="0"/>
                                          </p:val>
                                        </p:tav>
                                        <p:tav tm="100000">
                                          <p:val>
                                            <p:strVal val="#ppt_w"/>
                                          </p:val>
                                        </p:tav>
                                      </p:tavLst>
                                    </p:anim>
                                    <p:anim calcmode="lin" valueType="num">
                                      <p:cBhvr>
                                        <p:cTn id="185" dur="150" fill="hold"/>
                                        <p:tgtEl>
                                          <p:spTgt spid="34"/>
                                        </p:tgtEl>
                                        <p:attrNameLst>
                                          <p:attrName>ppt_h</p:attrName>
                                        </p:attrNameLst>
                                      </p:cBhvr>
                                      <p:tavLst>
                                        <p:tav tm="0">
                                          <p:val>
                                            <p:fltVal val="0"/>
                                          </p:val>
                                        </p:tav>
                                        <p:tav tm="100000">
                                          <p:val>
                                            <p:strVal val="#ppt_h"/>
                                          </p:val>
                                        </p:tav>
                                      </p:tavLst>
                                    </p:anim>
                                    <p:animEffect transition="in" filter="fade">
                                      <p:cBhvr>
                                        <p:cTn id="186" dur="1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7" grpId="0" animBg="1"/>
      <p:bldP spid="18" grpId="0" animBg="1"/>
      <p:bldP spid="19" grpId="0" animBg="1"/>
      <p:bldP spid="19" grpId="1" animBg="1"/>
      <p:bldP spid="19" grpId="2" animBg="1"/>
      <p:bldP spid="20" grpId="0" animBg="1"/>
      <p:bldP spid="20" grpId="1" animBg="1"/>
      <p:bldP spid="20" grpId="2" animBg="1"/>
      <p:bldP spid="22" grpId="0"/>
      <p:bldP spid="23" grpId="0"/>
      <p:bldP spid="24" grpId="0"/>
      <p:bldP spid="24" grpId="1"/>
      <p:bldP spid="24" grpId="2"/>
      <p:bldP spid="25" grpId="0"/>
      <p:bldP spid="26" grpId="0"/>
      <p:bldP spid="27" grpId="0"/>
      <p:bldP spid="28" grpId="0"/>
      <p:bldP spid="29" grpId="0"/>
      <p:bldP spid="30" grpId="0"/>
      <p:bldP spid="31" grpId="0"/>
      <p:bldP spid="32" grpId="0"/>
      <p:bldP spid="33" grpId="0"/>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grpSp>
        <p:nvGrpSpPr>
          <p:cNvPr id="4" name="组合 3"/>
          <p:cNvGrpSpPr/>
          <p:nvPr/>
        </p:nvGrpSpPr>
        <p:grpSpPr>
          <a:xfrm>
            <a:off x="1426006" y="1726095"/>
            <a:ext cx="3795821" cy="3993895"/>
            <a:chOff x="997527" y="1726095"/>
            <a:chExt cx="3795821" cy="3993895"/>
          </a:xfrm>
        </p:grpSpPr>
        <p:grpSp>
          <p:nvGrpSpPr>
            <p:cNvPr id="5" name="组合 4"/>
            <p:cNvGrpSpPr/>
            <p:nvPr/>
          </p:nvGrpSpPr>
          <p:grpSpPr>
            <a:xfrm>
              <a:off x="997527" y="1726095"/>
              <a:ext cx="3795821" cy="3993895"/>
              <a:chOff x="1724025" y="1868488"/>
              <a:chExt cx="3163888" cy="3328987"/>
            </a:xfrm>
          </p:grpSpPr>
          <p:sp>
            <p:nvSpPr>
              <p:cNvPr id="8" name="Line 16"/>
              <p:cNvSpPr>
                <a:spLocks noChangeShapeType="1"/>
              </p:cNvSpPr>
              <p:nvPr/>
            </p:nvSpPr>
            <p:spPr bwMode="auto">
              <a:xfrm>
                <a:off x="1724025" y="3534242"/>
                <a:ext cx="3163888" cy="1"/>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7"/>
              <p:cNvSpPr>
                <a:spLocks noChangeShapeType="1"/>
              </p:cNvSpPr>
              <p:nvPr/>
            </p:nvSpPr>
            <p:spPr bwMode="auto">
              <a:xfrm>
                <a:off x="3306599" y="1868488"/>
                <a:ext cx="1" cy="3328987"/>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 name="Oval 10"/>
            <p:cNvSpPr>
              <a:spLocks noChangeArrowheads="1"/>
            </p:cNvSpPr>
            <p:nvPr/>
          </p:nvSpPr>
          <p:spPr bwMode="auto">
            <a:xfrm>
              <a:off x="1375446" y="2190940"/>
              <a:ext cx="3039983" cy="3064204"/>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400">
                <a:solidFill>
                  <a:srgbClr val="000000"/>
                </a:solidFill>
                <a:ea typeface="微软雅黑" panose="020B0503020204020204" pitchFamily="34" charset="-122"/>
                <a:sym typeface="Arial" panose="020B0604020202020204" pitchFamily="34" charset="0"/>
              </a:endParaRPr>
            </a:p>
          </p:txBody>
        </p:sp>
        <p:sp>
          <p:nvSpPr>
            <p:cNvPr id="7" name="Oval 15"/>
            <p:cNvSpPr>
              <a:spLocks noChangeArrowheads="1"/>
            </p:cNvSpPr>
            <p:nvPr/>
          </p:nvSpPr>
          <p:spPr bwMode="auto">
            <a:xfrm>
              <a:off x="1177416" y="1987618"/>
              <a:ext cx="3436042" cy="3470849"/>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400">
                <a:solidFill>
                  <a:srgbClr val="000000"/>
                </a:solidFill>
                <a:ea typeface="微软雅黑" panose="020B0503020204020204" pitchFamily="34" charset="-122"/>
                <a:sym typeface="Arial" panose="020B0604020202020204" pitchFamily="34" charset="0"/>
              </a:endParaRPr>
            </a:p>
          </p:txBody>
        </p:sp>
      </p:grpSp>
      <p:sp>
        <p:nvSpPr>
          <p:cNvPr id="10" name="Oval 12"/>
          <p:cNvSpPr>
            <a:spLocks noChangeArrowheads="1"/>
          </p:cNvSpPr>
          <p:nvPr/>
        </p:nvSpPr>
        <p:spPr bwMode="auto">
          <a:xfrm>
            <a:off x="2053564" y="2426979"/>
            <a:ext cx="2540704" cy="25921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11" name="Oval 14"/>
          <p:cNvSpPr>
            <a:spLocks noChangeArrowheads="1"/>
          </p:cNvSpPr>
          <p:nvPr/>
        </p:nvSpPr>
        <p:spPr bwMode="auto">
          <a:xfrm>
            <a:off x="2578356" y="2961438"/>
            <a:ext cx="1491120" cy="1523209"/>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2000" b="1" dirty="0">
              <a:solidFill>
                <a:srgbClr val="FFFFFF"/>
              </a:solidFill>
              <a:ea typeface="微软雅黑" panose="020B0503020204020204" pitchFamily="34" charset="-122"/>
              <a:sym typeface="Arial" panose="020B0604020202020204" pitchFamily="34" charset="0"/>
            </a:endParaRPr>
          </a:p>
        </p:txBody>
      </p:sp>
      <p:sp>
        <p:nvSpPr>
          <p:cNvPr id="12" name="文本5"/>
          <p:cNvSpPr>
            <a:spLocks noChangeArrowheads="1"/>
          </p:cNvSpPr>
          <p:nvPr/>
        </p:nvSpPr>
        <p:spPr bwMode="auto">
          <a:xfrm>
            <a:off x="4361672" y="5139478"/>
            <a:ext cx="2224545" cy="288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72576" tIns="36288" rIns="72576" bIns="36288" anchor="ctr">
            <a:spAutoFit/>
          </a:bodyPr>
          <a:lstStyle/>
          <a:p>
            <a:pPr>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此处添加文本</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5</a:t>
            </a:r>
            <a:endParaRPr lang="zh-CN" altLang="en-US" sz="1400" dirty="0">
              <a:latin typeface="微软雅黑" panose="020B0503020204020204" pitchFamily="34" charset="-122"/>
              <a:ea typeface="微软雅黑" panose="020B0503020204020204" pitchFamily="34" charset="-122"/>
            </a:endParaRPr>
          </a:p>
        </p:txBody>
      </p:sp>
      <p:sp>
        <p:nvSpPr>
          <p:cNvPr id="13" name="文本4"/>
          <p:cNvSpPr>
            <a:spLocks noChangeArrowheads="1"/>
          </p:cNvSpPr>
          <p:nvPr/>
        </p:nvSpPr>
        <p:spPr bwMode="auto">
          <a:xfrm>
            <a:off x="5041606" y="4457640"/>
            <a:ext cx="2226449" cy="288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72576" tIns="36288" rIns="72576" bIns="36288" anchor="ctr">
            <a:spAutoFit/>
          </a:bodyPr>
          <a:lstStyle/>
          <a:p>
            <a:pPr>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此处添加文本</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4</a:t>
            </a:r>
            <a:endParaRPr lang="zh-CN" altLang="en-US" sz="1400" dirty="0">
              <a:latin typeface="微软雅黑" panose="020B0503020204020204" pitchFamily="34" charset="-122"/>
              <a:ea typeface="微软雅黑" panose="020B0503020204020204" pitchFamily="34" charset="-122"/>
            </a:endParaRPr>
          </a:p>
        </p:txBody>
      </p:sp>
      <p:sp>
        <p:nvSpPr>
          <p:cNvPr id="14" name="文本3"/>
          <p:cNvSpPr>
            <a:spLocks noChangeArrowheads="1"/>
          </p:cNvSpPr>
          <p:nvPr/>
        </p:nvSpPr>
        <p:spPr bwMode="auto">
          <a:xfrm>
            <a:off x="5300628" y="3596771"/>
            <a:ext cx="2222640" cy="288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72576" tIns="36288" rIns="72576" bIns="36288" anchor="ctr">
            <a:spAutoFit/>
          </a:bodyPr>
          <a:lstStyle/>
          <a:p>
            <a:pPr>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此处添加文本</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3</a:t>
            </a:r>
            <a:endParaRPr lang="zh-CN" altLang="en-US" sz="1400" dirty="0">
              <a:latin typeface="微软雅黑" panose="020B0503020204020204" pitchFamily="34" charset="-122"/>
              <a:ea typeface="微软雅黑" panose="020B0503020204020204" pitchFamily="34" charset="-122"/>
            </a:endParaRPr>
          </a:p>
        </p:txBody>
      </p:sp>
      <p:sp>
        <p:nvSpPr>
          <p:cNvPr id="15" name="文本2"/>
          <p:cNvSpPr>
            <a:spLocks noChangeArrowheads="1"/>
          </p:cNvSpPr>
          <p:nvPr/>
        </p:nvSpPr>
        <p:spPr bwMode="auto">
          <a:xfrm>
            <a:off x="5047319" y="2760663"/>
            <a:ext cx="2222641" cy="288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72576" tIns="36288" rIns="72576" bIns="36288" anchor="ctr">
            <a:spAutoFit/>
          </a:bodyPr>
          <a:lstStyle/>
          <a:p>
            <a:pPr>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此处添加文本</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2</a:t>
            </a:r>
            <a:endParaRPr lang="zh-CN" altLang="en-US" sz="1400" dirty="0">
              <a:latin typeface="微软雅黑" panose="020B0503020204020204" pitchFamily="34" charset="-122"/>
              <a:ea typeface="微软雅黑" panose="020B0503020204020204" pitchFamily="34" charset="-122"/>
            </a:endParaRPr>
          </a:p>
        </p:txBody>
      </p:sp>
      <p:sp>
        <p:nvSpPr>
          <p:cNvPr id="16" name="文本1"/>
          <p:cNvSpPr>
            <a:spLocks noChangeArrowheads="1"/>
          </p:cNvSpPr>
          <p:nvPr/>
        </p:nvSpPr>
        <p:spPr bwMode="auto">
          <a:xfrm>
            <a:off x="4312153" y="2010260"/>
            <a:ext cx="2224545" cy="288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72576" tIns="36288" rIns="72576" bIns="3628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rPr>
              <a:t>单击添加您的文字</a:t>
            </a:r>
          </a:p>
        </p:txBody>
      </p:sp>
      <p:grpSp>
        <p:nvGrpSpPr>
          <p:cNvPr id="17" name="圆圈1"/>
          <p:cNvGrpSpPr>
            <a:grpSpLocks/>
          </p:cNvGrpSpPr>
          <p:nvPr/>
        </p:nvGrpSpPr>
        <p:grpSpPr bwMode="auto">
          <a:xfrm>
            <a:off x="3916001" y="1964166"/>
            <a:ext cx="361869" cy="361869"/>
            <a:chOff x="0" y="0"/>
            <a:chExt cx="262" cy="262"/>
          </a:xfrm>
        </p:grpSpPr>
        <p:sp>
          <p:nvSpPr>
            <p:cNvPr id="18"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19"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grpSp>
        <p:nvGrpSpPr>
          <p:cNvPr id="20" name="圆圈2"/>
          <p:cNvGrpSpPr>
            <a:grpSpLocks/>
          </p:cNvGrpSpPr>
          <p:nvPr/>
        </p:nvGrpSpPr>
        <p:grpSpPr bwMode="auto">
          <a:xfrm>
            <a:off x="4675927" y="2716474"/>
            <a:ext cx="363773" cy="363773"/>
            <a:chOff x="0" y="0"/>
            <a:chExt cx="262" cy="262"/>
          </a:xfrm>
        </p:grpSpPr>
        <p:sp>
          <p:nvSpPr>
            <p:cNvPr id="21"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22"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grpSp>
        <p:nvGrpSpPr>
          <p:cNvPr id="23" name="圆圈3"/>
          <p:cNvGrpSpPr>
            <a:grpSpLocks/>
          </p:cNvGrpSpPr>
          <p:nvPr/>
        </p:nvGrpSpPr>
        <p:grpSpPr bwMode="auto">
          <a:xfrm>
            <a:off x="4923522" y="3537346"/>
            <a:ext cx="363773" cy="363775"/>
            <a:chOff x="0" y="0"/>
            <a:chExt cx="262" cy="262"/>
          </a:xfrm>
        </p:grpSpPr>
        <p:sp>
          <p:nvSpPr>
            <p:cNvPr id="24" name="Oval 31"/>
            <p:cNvSpPr>
              <a:spLocks noChangeArrowheads="1"/>
            </p:cNvSpPr>
            <p:nvPr/>
          </p:nvSpPr>
          <p:spPr bwMode="auto">
            <a:xfrm>
              <a:off x="0" y="0"/>
              <a:ext cx="262" cy="2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25" name="Oval 32"/>
            <p:cNvSpPr>
              <a:spLocks noChangeArrowheads="1"/>
            </p:cNvSpPr>
            <p:nvPr/>
          </p:nvSpPr>
          <p:spPr bwMode="auto">
            <a:xfrm>
              <a:off x="22" y="22"/>
              <a:ext cx="218" cy="2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grpSp>
        <p:nvGrpSpPr>
          <p:cNvPr id="26" name="圆圈4"/>
          <p:cNvGrpSpPr>
            <a:grpSpLocks/>
          </p:cNvGrpSpPr>
          <p:nvPr/>
        </p:nvGrpSpPr>
        <p:grpSpPr bwMode="auto">
          <a:xfrm>
            <a:off x="4666404" y="4409642"/>
            <a:ext cx="361869" cy="361869"/>
            <a:chOff x="0" y="0"/>
            <a:chExt cx="262" cy="262"/>
          </a:xfrm>
        </p:grpSpPr>
        <p:sp>
          <p:nvSpPr>
            <p:cNvPr id="27" name="Oval 34"/>
            <p:cNvSpPr>
              <a:spLocks noChangeArrowheads="1"/>
            </p:cNvSpPr>
            <p:nvPr/>
          </p:nvSpPr>
          <p:spPr bwMode="auto">
            <a:xfrm>
              <a:off x="0" y="0"/>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28" name="Oval 35"/>
            <p:cNvSpPr>
              <a:spLocks noChangeArrowheads="1"/>
            </p:cNvSpPr>
            <p:nvPr/>
          </p:nvSpPr>
          <p:spPr bwMode="auto">
            <a:xfrm>
              <a:off x="23" y="22"/>
              <a:ext cx="218" cy="2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grpSp>
        <p:nvGrpSpPr>
          <p:cNvPr id="29" name="圆圈5"/>
          <p:cNvGrpSpPr>
            <a:grpSpLocks/>
          </p:cNvGrpSpPr>
          <p:nvPr/>
        </p:nvGrpSpPr>
        <p:grpSpPr bwMode="auto">
          <a:xfrm>
            <a:off x="3997898" y="5074339"/>
            <a:ext cx="361869" cy="363773"/>
            <a:chOff x="0" y="0"/>
            <a:chExt cx="262" cy="262"/>
          </a:xfrm>
        </p:grpSpPr>
        <p:sp>
          <p:nvSpPr>
            <p:cNvPr id="30" name="Oval 37"/>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31" name="Oval 38"/>
            <p:cNvSpPr>
              <a:spLocks noChangeArrowheads="1"/>
            </p:cNvSpPr>
            <p:nvPr/>
          </p:nvSpPr>
          <p:spPr bwMode="auto">
            <a:xfrm>
              <a:off x="21"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sp>
        <p:nvSpPr>
          <p:cNvPr id="32" name="矩形 31"/>
          <p:cNvSpPr/>
          <p:nvPr/>
        </p:nvSpPr>
        <p:spPr>
          <a:xfrm>
            <a:off x="7565778" y="2412286"/>
            <a:ext cx="3200216" cy="1169551"/>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p:txBody>
      </p:sp>
      <p:sp>
        <p:nvSpPr>
          <p:cNvPr id="33" name="矩形 32"/>
          <p:cNvSpPr/>
          <p:nvPr/>
        </p:nvSpPr>
        <p:spPr>
          <a:xfrm>
            <a:off x="2724643" y="3307544"/>
            <a:ext cx="1198546" cy="830997"/>
          </a:xfrm>
          <a:prstGeom prst="rect">
            <a:avLst/>
          </a:prstGeom>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添加您</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的标题</a:t>
            </a:r>
          </a:p>
        </p:txBody>
      </p:sp>
      <p:sp>
        <p:nvSpPr>
          <p:cNvPr id="34" name="矩形 33"/>
          <p:cNvSpPr/>
          <p:nvPr/>
        </p:nvSpPr>
        <p:spPr>
          <a:xfrm>
            <a:off x="7565778" y="1906554"/>
            <a:ext cx="3200216"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添加您的标题</a:t>
            </a:r>
          </a:p>
        </p:txBody>
      </p:sp>
      <p:sp>
        <p:nvSpPr>
          <p:cNvPr id="35" name="矩形 34"/>
          <p:cNvSpPr/>
          <p:nvPr/>
        </p:nvSpPr>
        <p:spPr>
          <a:xfrm>
            <a:off x="7565778" y="4389715"/>
            <a:ext cx="3200216" cy="1169551"/>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在这里输入您的文字内容，或者将您的文字内容复制在这里。在这里输入您的文字内容，或者将您的文字复制在这里，在这里输入您的文字内容，或者将您的文字复制在这里</a:t>
            </a:r>
          </a:p>
        </p:txBody>
      </p:sp>
      <p:sp>
        <p:nvSpPr>
          <p:cNvPr id="36" name="矩形 35"/>
          <p:cNvSpPr/>
          <p:nvPr/>
        </p:nvSpPr>
        <p:spPr>
          <a:xfrm>
            <a:off x="7565778" y="3883983"/>
            <a:ext cx="3200216" cy="461665"/>
          </a:xfrm>
          <a:prstGeom prst="rect">
            <a:avLst/>
          </a:prstGeom>
        </p:spPr>
        <p:txBody>
          <a:bodyPr wrap="square">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添加您的标题</a:t>
            </a:r>
          </a:p>
        </p:txBody>
      </p:sp>
    </p:spTree>
    <p:extLst>
      <p:ext uri="{BB962C8B-B14F-4D97-AF65-F5344CB8AC3E}">
        <p14:creationId xmlns:p14="http://schemas.microsoft.com/office/powerpoint/2010/main" val="355796297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250" fill="hold"/>
                                        <p:tgtEl>
                                          <p:spTgt spid="4"/>
                                        </p:tgtEl>
                                        <p:attrNameLst>
                                          <p:attrName>ppt_w</p:attrName>
                                        </p:attrNameLst>
                                      </p:cBhvr>
                                      <p:tavLst>
                                        <p:tav tm="0">
                                          <p:val>
                                            <p:fltVal val="0"/>
                                          </p:val>
                                        </p:tav>
                                        <p:tav tm="100000">
                                          <p:val>
                                            <p:strVal val="#ppt_w"/>
                                          </p:val>
                                        </p:tav>
                                      </p:tavLst>
                                    </p:anim>
                                    <p:anim calcmode="lin" valueType="num">
                                      <p:cBhvr>
                                        <p:cTn id="23" dur="250" fill="hold"/>
                                        <p:tgtEl>
                                          <p:spTgt spid="4"/>
                                        </p:tgtEl>
                                        <p:attrNameLst>
                                          <p:attrName>ppt_h</p:attrName>
                                        </p:attrNameLst>
                                      </p:cBhvr>
                                      <p:tavLst>
                                        <p:tav tm="0">
                                          <p:val>
                                            <p:fltVal val="0"/>
                                          </p:val>
                                        </p:tav>
                                        <p:tav tm="100000">
                                          <p:val>
                                            <p:strVal val="#ppt_h"/>
                                          </p:val>
                                        </p:tav>
                                      </p:tavLst>
                                    </p:anim>
                                    <p:animEffect transition="in" filter="fade">
                                      <p:cBhvr>
                                        <p:cTn id="24" dur="250"/>
                                        <p:tgtEl>
                                          <p:spTgt spid="4"/>
                                        </p:tgtEl>
                                      </p:cBhvr>
                                    </p:animEffect>
                                  </p:childTnLst>
                                </p:cTn>
                              </p:par>
                              <p:par>
                                <p:cTn id="25" presetID="6" presetClass="emph" presetSubtype="0" decel="100000" fill="hold" nodeType="withEffect">
                                  <p:stCondLst>
                                    <p:cond delay="200"/>
                                  </p:stCondLst>
                                  <p:childTnLst>
                                    <p:animScale>
                                      <p:cBhvr>
                                        <p:cTn id="26" dur="250" fill="hold"/>
                                        <p:tgtEl>
                                          <p:spTgt spid="4"/>
                                        </p:tgtEl>
                                      </p:cBhvr>
                                      <p:by x="120000" y="120000"/>
                                    </p:animScale>
                                  </p:childTnLst>
                                </p:cTn>
                              </p:par>
                              <p:par>
                                <p:cTn id="27" presetID="6" presetClass="emph" presetSubtype="0" decel="100000" fill="hold" nodeType="withEffect">
                                  <p:stCondLst>
                                    <p:cond delay="400"/>
                                  </p:stCondLst>
                                  <p:childTnLst>
                                    <p:animScale>
                                      <p:cBhvr>
                                        <p:cTn id="28" dur="250" fill="hold"/>
                                        <p:tgtEl>
                                          <p:spTgt spid="4"/>
                                        </p:tgtEl>
                                      </p:cBhvr>
                                      <p:by x="83000" y="83000"/>
                                    </p:animScale>
                                  </p:childTnLst>
                                </p:cTn>
                              </p:par>
                              <p:par>
                                <p:cTn id="29" presetID="53" presetClass="entr" presetSubtype="16" fill="hold" grpId="0" nodeType="withEffect">
                                  <p:stCondLst>
                                    <p:cond delay="400"/>
                                  </p:stCondLst>
                                  <p:childTnLst>
                                    <p:set>
                                      <p:cBhvr>
                                        <p:cTn id="30" dur="1" fill="hold">
                                          <p:stCondLst>
                                            <p:cond delay="0"/>
                                          </p:stCondLst>
                                        </p:cTn>
                                        <p:tgtEl>
                                          <p:spTgt spid="10"/>
                                        </p:tgtEl>
                                        <p:attrNameLst>
                                          <p:attrName>style.visibility</p:attrName>
                                        </p:attrNameLst>
                                      </p:cBhvr>
                                      <p:to>
                                        <p:strVal val="visible"/>
                                      </p:to>
                                    </p:set>
                                    <p:anim calcmode="lin" valueType="num">
                                      <p:cBhvr>
                                        <p:cTn id="31" dur="250" fill="hold"/>
                                        <p:tgtEl>
                                          <p:spTgt spid="10"/>
                                        </p:tgtEl>
                                        <p:attrNameLst>
                                          <p:attrName>ppt_w</p:attrName>
                                        </p:attrNameLst>
                                      </p:cBhvr>
                                      <p:tavLst>
                                        <p:tav tm="0">
                                          <p:val>
                                            <p:fltVal val="0"/>
                                          </p:val>
                                        </p:tav>
                                        <p:tav tm="100000">
                                          <p:val>
                                            <p:strVal val="#ppt_w"/>
                                          </p:val>
                                        </p:tav>
                                      </p:tavLst>
                                    </p:anim>
                                    <p:anim calcmode="lin" valueType="num">
                                      <p:cBhvr>
                                        <p:cTn id="32" dur="250" fill="hold"/>
                                        <p:tgtEl>
                                          <p:spTgt spid="10"/>
                                        </p:tgtEl>
                                        <p:attrNameLst>
                                          <p:attrName>ppt_h</p:attrName>
                                        </p:attrNameLst>
                                      </p:cBhvr>
                                      <p:tavLst>
                                        <p:tav tm="0">
                                          <p:val>
                                            <p:fltVal val="0"/>
                                          </p:val>
                                        </p:tav>
                                        <p:tav tm="100000">
                                          <p:val>
                                            <p:strVal val="#ppt_h"/>
                                          </p:val>
                                        </p:tav>
                                      </p:tavLst>
                                    </p:anim>
                                    <p:animEffect transition="in" filter="fade">
                                      <p:cBhvr>
                                        <p:cTn id="33" dur="250"/>
                                        <p:tgtEl>
                                          <p:spTgt spid="10"/>
                                        </p:tgtEl>
                                      </p:cBhvr>
                                    </p:animEffect>
                                  </p:childTnLst>
                                </p:cTn>
                              </p:par>
                              <p:par>
                                <p:cTn id="34" presetID="6" presetClass="emph" presetSubtype="0" decel="100000" fill="hold" grpId="1" nodeType="withEffect">
                                  <p:stCondLst>
                                    <p:cond delay="600"/>
                                  </p:stCondLst>
                                  <p:childTnLst>
                                    <p:animScale>
                                      <p:cBhvr>
                                        <p:cTn id="35" dur="250" fill="hold"/>
                                        <p:tgtEl>
                                          <p:spTgt spid="10"/>
                                        </p:tgtEl>
                                      </p:cBhvr>
                                      <p:by x="120000" y="120000"/>
                                    </p:animScale>
                                  </p:childTnLst>
                                </p:cTn>
                              </p:par>
                              <p:par>
                                <p:cTn id="36" presetID="6" presetClass="emph" presetSubtype="0" decel="100000" fill="hold" grpId="2" nodeType="withEffect">
                                  <p:stCondLst>
                                    <p:cond delay="800"/>
                                  </p:stCondLst>
                                  <p:childTnLst>
                                    <p:animScale>
                                      <p:cBhvr>
                                        <p:cTn id="37" dur="250" fill="hold"/>
                                        <p:tgtEl>
                                          <p:spTgt spid="10"/>
                                        </p:tgtEl>
                                      </p:cBhvr>
                                      <p:by x="83000" y="83000"/>
                                    </p:animScale>
                                  </p:childTnLst>
                                </p:cTn>
                              </p:par>
                              <p:par>
                                <p:cTn id="38" presetID="53" presetClass="entr" presetSubtype="16" fill="hold" grpId="0" nodeType="withEffect">
                                  <p:stCondLst>
                                    <p:cond delay="600"/>
                                  </p:stCondLst>
                                  <p:childTnLst>
                                    <p:set>
                                      <p:cBhvr>
                                        <p:cTn id="39" dur="1" fill="hold">
                                          <p:stCondLst>
                                            <p:cond delay="0"/>
                                          </p:stCondLst>
                                        </p:cTn>
                                        <p:tgtEl>
                                          <p:spTgt spid="11"/>
                                        </p:tgtEl>
                                        <p:attrNameLst>
                                          <p:attrName>style.visibility</p:attrName>
                                        </p:attrNameLst>
                                      </p:cBhvr>
                                      <p:to>
                                        <p:strVal val="visible"/>
                                      </p:to>
                                    </p:set>
                                    <p:anim calcmode="lin" valueType="num">
                                      <p:cBhvr>
                                        <p:cTn id="40" dur="250" fill="hold"/>
                                        <p:tgtEl>
                                          <p:spTgt spid="11"/>
                                        </p:tgtEl>
                                        <p:attrNameLst>
                                          <p:attrName>ppt_w</p:attrName>
                                        </p:attrNameLst>
                                      </p:cBhvr>
                                      <p:tavLst>
                                        <p:tav tm="0">
                                          <p:val>
                                            <p:fltVal val="0"/>
                                          </p:val>
                                        </p:tav>
                                        <p:tav tm="100000">
                                          <p:val>
                                            <p:strVal val="#ppt_w"/>
                                          </p:val>
                                        </p:tav>
                                      </p:tavLst>
                                    </p:anim>
                                    <p:anim calcmode="lin" valueType="num">
                                      <p:cBhvr>
                                        <p:cTn id="41" dur="250" fill="hold"/>
                                        <p:tgtEl>
                                          <p:spTgt spid="11"/>
                                        </p:tgtEl>
                                        <p:attrNameLst>
                                          <p:attrName>ppt_h</p:attrName>
                                        </p:attrNameLst>
                                      </p:cBhvr>
                                      <p:tavLst>
                                        <p:tav tm="0">
                                          <p:val>
                                            <p:fltVal val="0"/>
                                          </p:val>
                                        </p:tav>
                                        <p:tav tm="100000">
                                          <p:val>
                                            <p:strVal val="#ppt_h"/>
                                          </p:val>
                                        </p:tav>
                                      </p:tavLst>
                                    </p:anim>
                                    <p:animEffect transition="in" filter="fade">
                                      <p:cBhvr>
                                        <p:cTn id="42" dur="250"/>
                                        <p:tgtEl>
                                          <p:spTgt spid="11"/>
                                        </p:tgtEl>
                                      </p:cBhvr>
                                    </p:animEffect>
                                  </p:childTnLst>
                                </p:cTn>
                              </p:par>
                              <p:par>
                                <p:cTn id="43" presetID="6" presetClass="emph" presetSubtype="0" decel="100000" fill="hold" grpId="1" nodeType="withEffect">
                                  <p:stCondLst>
                                    <p:cond delay="800"/>
                                  </p:stCondLst>
                                  <p:childTnLst>
                                    <p:animScale>
                                      <p:cBhvr>
                                        <p:cTn id="44" dur="250" fill="hold"/>
                                        <p:tgtEl>
                                          <p:spTgt spid="11"/>
                                        </p:tgtEl>
                                      </p:cBhvr>
                                      <p:by x="120000" y="120000"/>
                                    </p:animScale>
                                  </p:childTnLst>
                                </p:cTn>
                              </p:par>
                              <p:par>
                                <p:cTn id="45" presetID="6" presetClass="emph" presetSubtype="0" decel="100000" fill="hold" grpId="2" nodeType="withEffect">
                                  <p:stCondLst>
                                    <p:cond delay="1000"/>
                                  </p:stCondLst>
                                  <p:childTnLst>
                                    <p:animScale>
                                      <p:cBhvr>
                                        <p:cTn id="46" dur="250" fill="hold"/>
                                        <p:tgtEl>
                                          <p:spTgt spid="11"/>
                                        </p:tgtEl>
                                      </p:cBhvr>
                                      <p:by x="83000" y="83000"/>
                                    </p:animScale>
                                  </p:childTnLst>
                                </p:cTn>
                              </p:par>
                              <p:par>
                                <p:cTn id="47" presetID="53" presetClass="entr" presetSubtype="16" fill="hold" grpId="0" nodeType="withEffect">
                                  <p:stCondLst>
                                    <p:cond delay="800"/>
                                  </p:stCondLst>
                                  <p:childTnLst>
                                    <p:set>
                                      <p:cBhvr>
                                        <p:cTn id="48" dur="1" fill="hold">
                                          <p:stCondLst>
                                            <p:cond delay="0"/>
                                          </p:stCondLst>
                                        </p:cTn>
                                        <p:tgtEl>
                                          <p:spTgt spid="33"/>
                                        </p:tgtEl>
                                        <p:attrNameLst>
                                          <p:attrName>style.visibility</p:attrName>
                                        </p:attrNameLst>
                                      </p:cBhvr>
                                      <p:to>
                                        <p:strVal val="visible"/>
                                      </p:to>
                                    </p:set>
                                    <p:anim calcmode="lin" valueType="num">
                                      <p:cBhvr>
                                        <p:cTn id="49" dur="250" fill="hold"/>
                                        <p:tgtEl>
                                          <p:spTgt spid="33"/>
                                        </p:tgtEl>
                                        <p:attrNameLst>
                                          <p:attrName>ppt_w</p:attrName>
                                        </p:attrNameLst>
                                      </p:cBhvr>
                                      <p:tavLst>
                                        <p:tav tm="0">
                                          <p:val>
                                            <p:fltVal val="0"/>
                                          </p:val>
                                        </p:tav>
                                        <p:tav tm="100000">
                                          <p:val>
                                            <p:strVal val="#ppt_w"/>
                                          </p:val>
                                        </p:tav>
                                      </p:tavLst>
                                    </p:anim>
                                    <p:anim calcmode="lin" valueType="num">
                                      <p:cBhvr>
                                        <p:cTn id="50" dur="250" fill="hold"/>
                                        <p:tgtEl>
                                          <p:spTgt spid="33"/>
                                        </p:tgtEl>
                                        <p:attrNameLst>
                                          <p:attrName>ppt_h</p:attrName>
                                        </p:attrNameLst>
                                      </p:cBhvr>
                                      <p:tavLst>
                                        <p:tav tm="0">
                                          <p:val>
                                            <p:fltVal val="0"/>
                                          </p:val>
                                        </p:tav>
                                        <p:tav tm="100000">
                                          <p:val>
                                            <p:strVal val="#ppt_h"/>
                                          </p:val>
                                        </p:tav>
                                      </p:tavLst>
                                    </p:anim>
                                    <p:animEffect transition="in" filter="fade">
                                      <p:cBhvr>
                                        <p:cTn id="51" dur="250"/>
                                        <p:tgtEl>
                                          <p:spTgt spid="33"/>
                                        </p:tgtEl>
                                      </p:cBhvr>
                                    </p:animEffect>
                                  </p:childTnLst>
                                </p:cTn>
                              </p:par>
                              <p:par>
                                <p:cTn id="52" presetID="6" presetClass="emph" presetSubtype="0" decel="100000" fill="hold" grpId="1" nodeType="withEffect">
                                  <p:stCondLst>
                                    <p:cond delay="1000"/>
                                  </p:stCondLst>
                                  <p:childTnLst>
                                    <p:animScale>
                                      <p:cBhvr>
                                        <p:cTn id="53" dur="250" fill="hold"/>
                                        <p:tgtEl>
                                          <p:spTgt spid="33"/>
                                        </p:tgtEl>
                                      </p:cBhvr>
                                      <p:by x="120000" y="120000"/>
                                    </p:animScale>
                                  </p:childTnLst>
                                </p:cTn>
                              </p:par>
                              <p:par>
                                <p:cTn id="54" presetID="6" presetClass="emph" presetSubtype="0" decel="100000" fill="hold" grpId="2" nodeType="withEffect">
                                  <p:stCondLst>
                                    <p:cond delay="1200"/>
                                  </p:stCondLst>
                                  <p:childTnLst>
                                    <p:animScale>
                                      <p:cBhvr>
                                        <p:cTn id="55" dur="250" fill="hold"/>
                                        <p:tgtEl>
                                          <p:spTgt spid="33"/>
                                        </p:tgtEl>
                                      </p:cBhvr>
                                      <p:by x="83000" y="83000"/>
                                    </p:animScale>
                                  </p:childTnLst>
                                </p:cTn>
                              </p:par>
                            </p:childTnLst>
                          </p:cTn>
                        </p:par>
                        <p:par>
                          <p:cTn id="56" fill="hold">
                            <p:stCondLst>
                              <p:cond delay="2450"/>
                            </p:stCondLst>
                            <p:childTnLst>
                              <p:par>
                                <p:cTn id="57" presetID="53" presetClass="entr" presetSubtype="16" fill="hold" nodeType="after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par>
                                <p:cTn id="62" presetID="53" presetClass="entr" presetSubtype="16" fill="hold" nodeType="withEffect">
                                  <p:stCondLst>
                                    <p:cond delay="150"/>
                                  </p:stCondLst>
                                  <p:childTnLst>
                                    <p:set>
                                      <p:cBhvr>
                                        <p:cTn id="63" dur="1" fill="hold">
                                          <p:stCondLst>
                                            <p:cond delay="0"/>
                                          </p:stCondLst>
                                        </p:cTn>
                                        <p:tgtEl>
                                          <p:spTgt spid="20"/>
                                        </p:tgtEl>
                                        <p:attrNameLst>
                                          <p:attrName>style.visibility</p:attrName>
                                        </p:attrNameLst>
                                      </p:cBhvr>
                                      <p:to>
                                        <p:strVal val="visible"/>
                                      </p:to>
                                    </p:set>
                                    <p:anim calcmode="lin" valueType="num">
                                      <p:cBhvr>
                                        <p:cTn id="64" dur="500" fill="hold"/>
                                        <p:tgtEl>
                                          <p:spTgt spid="20"/>
                                        </p:tgtEl>
                                        <p:attrNameLst>
                                          <p:attrName>ppt_w</p:attrName>
                                        </p:attrNameLst>
                                      </p:cBhvr>
                                      <p:tavLst>
                                        <p:tav tm="0">
                                          <p:val>
                                            <p:fltVal val="0"/>
                                          </p:val>
                                        </p:tav>
                                        <p:tav tm="100000">
                                          <p:val>
                                            <p:strVal val="#ppt_w"/>
                                          </p:val>
                                        </p:tav>
                                      </p:tavLst>
                                    </p:anim>
                                    <p:anim calcmode="lin" valueType="num">
                                      <p:cBhvr>
                                        <p:cTn id="65" dur="500" fill="hold"/>
                                        <p:tgtEl>
                                          <p:spTgt spid="20"/>
                                        </p:tgtEl>
                                        <p:attrNameLst>
                                          <p:attrName>ppt_h</p:attrName>
                                        </p:attrNameLst>
                                      </p:cBhvr>
                                      <p:tavLst>
                                        <p:tav tm="0">
                                          <p:val>
                                            <p:fltVal val="0"/>
                                          </p:val>
                                        </p:tav>
                                        <p:tav tm="100000">
                                          <p:val>
                                            <p:strVal val="#ppt_h"/>
                                          </p:val>
                                        </p:tav>
                                      </p:tavLst>
                                    </p:anim>
                                    <p:animEffect transition="in" filter="fade">
                                      <p:cBhvr>
                                        <p:cTn id="66" dur="500"/>
                                        <p:tgtEl>
                                          <p:spTgt spid="20"/>
                                        </p:tgtEl>
                                      </p:cBhvr>
                                    </p:animEffect>
                                  </p:childTnLst>
                                </p:cTn>
                              </p:par>
                              <p:par>
                                <p:cTn id="67" presetID="53" presetClass="entr" presetSubtype="16" fill="hold" nodeType="withEffect">
                                  <p:stCondLst>
                                    <p:cond delay="30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par>
                                <p:cTn id="72" presetID="53" presetClass="entr" presetSubtype="16" fill="hold" nodeType="withEffect">
                                  <p:stCondLst>
                                    <p:cond delay="450"/>
                                  </p:stCondLst>
                                  <p:childTnLst>
                                    <p:set>
                                      <p:cBhvr>
                                        <p:cTn id="73" dur="1" fill="hold">
                                          <p:stCondLst>
                                            <p:cond delay="0"/>
                                          </p:stCondLst>
                                        </p:cTn>
                                        <p:tgtEl>
                                          <p:spTgt spid="26"/>
                                        </p:tgtEl>
                                        <p:attrNameLst>
                                          <p:attrName>style.visibility</p:attrName>
                                        </p:attrNameLst>
                                      </p:cBhvr>
                                      <p:to>
                                        <p:strVal val="visible"/>
                                      </p:to>
                                    </p:set>
                                    <p:anim calcmode="lin" valueType="num">
                                      <p:cBhvr>
                                        <p:cTn id="74" dur="500" fill="hold"/>
                                        <p:tgtEl>
                                          <p:spTgt spid="26"/>
                                        </p:tgtEl>
                                        <p:attrNameLst>
                                          <p:attrName>ppt_w</p:attrName>
                                        </p:attrNameLst>
                                      </p:cBhvr>
                                      <p:tavLst>
                                        <p:tav tm="0">
                                          <p:val>
                                            <p:fltVal val="0"/>
                                          </p:val>
                                        </p:tav>
                                        <p:tav tm="100000">
                                          <p:val>
                                            <p:strVal val="#ppt_w"/>
                                          </p:val>
                                        </p:tav>
                                      </p:tavLst>
                                    </p:anim>
                                    <p:anim calcmode="lin" valueType="num">
                                      <p:cBhvr>
                                        <p:cTn id="75" dur="500" fill="hold"/>
                                        <p:tgtEl>
                                          <p:spTgt spid="26"/>
                                        </p:tgtEl>
                                        <p:attrNameLst>
                                          <p:attrName>ppt_h</p:attrName>
                                        </p:attrNameLst>
                                      </p:cBhvr>
                                      <p:tavLst>
                                        <p:tav tm="0">
                                          <p:val>
                                            <p:fltVal val="0"/>
                                          </p:val>
                                        </p:tav>
                                        <p:tav tm="100000">
                                          <p:val>
                                            <p:strVal val="#ppt_h"/>
                                          </p:val>
                                        </p:tav>
                                      </p:tavLst>
                                    </p:anim>
                                    <p:animEffect transition="in" filter="fade">
                                      <p:cBhvr>
                                        <p:cTn id="76" dur="500"/>
                                        <p:tgtEl>
                                          <p:spTgt spid="26"/>
                                        </p:tgtEl>
                                      </p:cBhvr>
                                    </p:animEffect>
                                  </p:childTnLst>
                                </p:cTn>
                              </p:par>
                              <p:par>
                                <p:cTn id="77" presetID="53" presetClass="entr" presetSubtype="16" fill="hold" nodeType="withEffect">
                                  <p:stCondLst>
                                    <p:cond delay="600"/>
                                  </p:stCondLst>
                                  <p:childTnLst>
                                    <p:set>
                                      <p:cBhvr>
                                        <p:cTn id="78" dur="1" fill="hold">
                                          <p:stCondLst>
                                            <p:cond delay="0"/>
                                          </p:stCondLst>
                                        </p:cTn>
                                        <p:tgtEl>
                                          <p:spTgt spid="29"/>
                                        </p:tgtEl>
                                        <p:attrNameLst>
                                          <p:attrName>style.visibility</p:attrName>
                                        </p:attrNameLst>
                                      </p:cBhvr>
                                      <p:to>
                                        <p:strVal val="visible"/>
                                      </p:to>
                                    </p:set>
                                    <p:anim calcmode="lin" valueType="num">
                                      <p:cBhvr>
                                        <p:cTn id="79" dur="500" fill="hold"/>
                                        <p:tgtEl>
                                          <p:spTgt spid="29"/>
                                        </p:tgtEl>
                                        <p:attrNameLst>
                                          <p:attrName>ppt_w</p:attrName>
                                        </p:attrNameLst>
                                      </p:cBhvr>
                                      <p:tavLst>
                                        <p:tav tm="0">
                                          <p:val>
                                            <p:fltVal val="0"/>
                                          </p:val>
                                        </p:tav>
                                        <p:tav tm="100000">
                                          <p:val>
                                            <p:strVal val="#ppt_w"/>
                                          </p:val>
                                        </p:tav>
                                      </p:tavLst>
                                    </p:anim>
                                    <p:anim calcmode="lin" valueType="num">
                                      <p:cBhvr>
                                        <p:cTn id="80" dur="500" fill="hold"/>
                                        <p:tgtEl>
                                          <p:spTgt spid="29"/>
                                        </p:tgtEl>
                                        <p:attrNameLst>
                                          <p:attrName>ppt_h</p:attrName>
                                        </p:attrNameLst>
                                      </p:cBhvr>
                                      <p:tavLst>
                                        <p:tav tm="0">
                                          <p:val>
                                            <p:fltVal val="0"/>
                                          </p:val>
                                        </p:tav>
                                        <p:tav tm="100000">
                                          <p:val>
                                            <p:strVal val="#ppt_h"/>
                                          </p:val>
                                        </p:tav>
                                      </p:tavLst>
                                    </p:anim>
                                    <p:animEffect transition="in" filter="fade">
                                      <p:cBhvr>
                                        <p:cTn id="81" dur="500"/>
                                        <p:tgtEl>
                                          <p:spTgt spid="29"/>
                                        </p:tgtEl>
                                      </p:cBhvr>
                                    </p:animEffect>
                                  </p:childTnLst>
                                </p:cTn>
                              </p:par>
                            </p:childTnLst>
                          </p:cTn>
                        </p:par>
                        <p:par>
                          <p:cTn id="82" fill="hold">
                            <p:stCondLst>
                              <p:cond delay="3550"/>
                            </p:stCondLst>
                            <p:childTnLst>
                              <p:par>
                                <p:cTn id="83" presetID="2" presetClass="entr" presetSubtype="2"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1+#ppt_w/2"/>
                                          </p:val>
                                        </p:tav>
                                        <p:tav tm="100000">
                                          <p:val>
                                            <p:strVal val="#ppt_x"/>
                                          </p:val>
                                        </p:tav>
                                      </p:tavLst>
                                    </p:anim>
                                    <p:anim calcmode="lin" valueType="num">
                                      <p:cBhvr additive="base">
                                        <p:cTn id="86" dur="500" fill="hold"/>
                                        <p:tgtEl>
                                          <p:spTgt spid="16"/>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15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500" fill="hold"/>
                                        <p:tgtEl>
                                          <p:spTgt spid="15"/>
                                        </p:tgtEl>
                                        <p:attrNameLst>
                                          <p:attrName>ppt_x</p:attrName>
                                        </p:attrNameLst>
                                      </p:cBhvr>
                                      <p:tavLst>
                                        <p:tav tm="0">
                                          <p:val>
                                            <p:strVal val="1+#ppt_w/2"/>
                                          </p:val>
                                        </p:tav>
                                        <p:tav tm="100000">
                                          <p:val>
                                            <p:strVal val="#ppt_x"/>
                                          </p:val>
                                        </p:tav>
                                      </p:tavLst>
                                    </p:anim>
                                    <p:anim calcmode="lin" valueType="num">
                                      <p:cBhvr additive="base">
                                        <p:cTn id="90" dur="500" fill="hold"/>
                                        <p:tgtEl>
                                          <p:spTgt spid="15"/>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300"/>
                                  </p:stCondLst>
                                  <p:childTnLst>
                                    <p:set>
                                      <p:cBhvr>
                                        <p:cTn id="92" dur="1" fill="hold">
                                          <p:stCondLst>
                                            <p:cond delay="0"/>
                                          </p:stCondLst>
                                        </p:cTn>
                                        <p:tgtEl>
                                          <p:spTgt spid="14"/>
                                        </p:tgtEl>
                                        <p:attrNameLst>
                                          <p:attrName>style.visibility</p:attrName>
                                        </p:attrNameLst>
                                      </p:cBhvr>
                                      <p:to>
                                        <p:strVal val="visible"/>
                                      </p:to>
                                    </p:set>
                                    <p:anim calcmode="lin" valueType="num">
                                      <p:cBhvr additive="base">
                                        <p:cTn id="93" dur="500" fill="hold"/>
                                        <p:tgtEl>
                                          <p:spTgt spid="14"/>
                                        </p:tgtEl>
                                        <p:attrNameLst>
                                          <p:attrName>ppt_x</p:attrName>
                                        </p:attrNameLst>
                                      </p:cBhvr>
                                      <p:tavLst>
                                        <p:tav tm="0">
                                          <p:val>
                                            <p:strVal val="1+#ppt_w/2"/>
                                          </p:val>
                                        </p:tav>
                                        <p:tav tm="100000">
                                          <p:val>
                                            <p:strVal val="#ppt_x"/>
                                          </p:val>
                                        </p:tav>
                                      </p:tavLst>
                                    </p:anim>
                                    <p:anim calcmode="lin" valueType="num">
                                      <p:cBhvr additive="base">
                                        <p:cTn id="94" dur="500" fill="hold"/>
                                        <p:tgtEl>
                                          <p:spTgt spid="14"/>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450"/>
                                  </p:stCondLst>
                                  <p:childTnLst>
                                    <p:set>
                                      <p:cBhvr>
                                        <p:cTn id="96" dur="1" fill="hold">
                                          <p:stCondLst>
                                            <p:cond delay="0"/>
                                          </p:stCondLst>
                                        </p:cTn>
                                        <p:tgtEl>
                                          <p:spTgt spid="13"/>
                                        </p:tgtEl>
                                        <p:attrNameLst>
                                          <p:attrName>style.visibility</p:attrName>
                                        </p:attrNameLst>
                                      </p:cBhvr>
                                      <p:to>
                                        <p:strVal val="visible"/>
                                      </p:to>
                                    </p:set>
                                    <p:anim calcmode="lin" valueType="num">
                                      <p:cBhvr additive="base">
                                        <p:cTn id="97" dur="500" fill="hold"/>
                                        <p:tgtEl>
                                          <p:spTgt spid="13"/>
                                        </p:tgtEl>
                                        <p:attrNameLst>
                                          <p:attrName>ppt_x</p:attrName>
                                        </p:attrNameLst>
                                      </p:cBhvr>
                                      <p:tavLst>
                                        <p:tav tm="0">
                                          <p:val>
                                            <p:strVal val="1+#ppt_w/2"/>
                                          </p:val>
                                        </p:tav>
                                        <p:tav tm="100000">
                                          <p:val>
                                            <p:strVal val="#ppt_x"/>
                                          </p:val>
                                        </p:tav>
                                      </p:tavLst>
                                    </p:anim>
                                    <p:anim calcmode="lin" valueType="num">
                                      <p:cBhvr additive="base">
                                        <p:cTn id="98" dur="500" fill="hold"/>
                                        <p:tgtEl>
                                          <p:spTgt spid="13"/>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600"/>
                                  </p:stCondLst>
                                  <p:childTnLst>
                                    <p:set>
                                      <p:cBhvr>
                                        <p:cTn id="100" dur="1" fill="hold">
                                          <p:stCondLst>
                                            <p:cond delay="0"/>
                                          </p:stCondLst>
                                        </p:cTn>
                                        <p:tgtEl>
                                          <p:spTgt spid="12"/>
                                        </p:tgtEl>
                                        <p:attrNameLst>
                                          <p:attrName>style.visibility</p:attrName>
                                        </p:attrNameLst>
                                      </p:cBhvr>
                                      <p:to>
                                        <p:strVal val="visible"/>
                                      </p:to>
                                    </p:set>
                                    <p:anim calcmode="lin" valueType="num">
                                      <p:cBhvr additive="base">
                                        <p:cTn id="101" dur="500" fill="hold"/>
                                        <p:tgtEl>
                                          <p:spTgt spid="12"/>
                                        </p:tgtEl>
                                        <p:attrNameLst>
                                          <p:attrName>ppt_x</p:attrName>
                                        </p:attrNameLst>
                                      </p:cBhvr>
                                      <p:tavLst>
                                        <p:tav tm="0">
                                          <p:val>
                                            <p:strVal val="1+#ppt_w/2"/>
                                          </p:val>
                                        </p:tav>
                                        <p:tav tm="100000">
                                          <p:val>
                                            <p:strVal val="#ppt_x"/>
                                          </p:val>
                                        </p:tav>
                                      </p:tavLst>
                                    </p:anim>
                                    <p:anim calcmode="lin" valueType="num">
                                      <p:cBhvr additive="base">
                                        <p:cTn id="102" dur="500" fill="hold"/>
                                        <p:tgtEl>
                                          <p:spTgt spid="12"/>
                                        </p:tgtEl>
                                        <p:attrNameLst>
                                          <p:attrName>ppt_y</p:attrName>
                                        </p:attrNameLst>
                                      </p:cBhvr>
                                      <p:tavLst>
                                        <p:tav tm="0">
                                          <p:val>
                                            <p:strVal val="#ppt_y"/>
                                          </p:val>
                                        </p:tav>
                                        <p:tav tm="100000">
                                          <p:val>
                                            <p:strVal val="#ppt_y"/>
                                          </p:val>
                                        </p:tav>
                                      </p:tavLst>
                                    </p:anim>
                                  </p:childTnLst>
                                </p:cTn>
                              </p:par>
                            </p:childTnLst>
                          </p:cTn>
                        </p:par>
                        <p:par>
                          <p:cTn id="103" fill="hold">
                            <p:stCondLst>
                              <p:cond delay="4650"/>
                            </p:stCondLst>
                            <p:childTnLst>
                              <p:par>
                                <p:cTn id="104" presetID="53" presetClass="entr" presetSubtype="16" fill="hold" grpId="0" nodeType="afterEffect">
                                  <p:stCondLst>
                                    <p:cond delay="0"/>
                                  </p:stCondLst>
                                  <p:childTnLst>
                                    <p:set>
                                      <p:cBhvr>
                                        <p:cTn id="105" dur="1" fill="hold">
                                          <p:stCondLst>
                                            <p:cond delay="0"/>
                                          </p:stCondLst>
                                        </p:cTn>
                                        <p:tgtEl>
                                          <p:spTgt spid="34"/>
                                        </p:tgtEl>
                                        <p:attrNameLst>
                                          <p:attrName>style.visibility</p:attrName>
                                        </p:attrNameLst>
                                      </p:cBhvr>
                                      <p:to>
                                        <p:strVal val="visible"/>
                                      </p:to>
                                    </p:set>
                                    <p:anim calcmode="lin" valueType="num">
                                      <p:cBhvr>
                                        <p:cTn id="106" dur="500" fill="hold"/>
                                        <p:tgtEl>
                                          <p:spTgt spid="34"/>
                                        </p:tgtEl>
                                        <p:attrNameLst>
                                          <p:attrName>ppt_w</p:attrName>
                                        </p:attrNameLst>
                                      </p:cBhvr>
                                      <p:tavLst>
                                        <p:tav tm="0">
                                          <p:val>
                                            <p:fltVal val="0"/>
                                          </p:val>
                                        </p:tav>
                                        <p:tav tm="100000">
                                          <p:val>
                                            <p:strVal val="#ppt_w"/>
                                          </p:val>
                                        </p:tav>
                                      </p:tavLst>
                                    </p:anim>
                                    <p:anim calcmode="lin" valueType="num">
                                      <p:cBhvr>
                                        <p:cTn id="107" dur="500" fill="hold"/>
                                        <p:tgtEl>
                                          <p:spTgt spid="34"/>
                                        </p:tgtEl>
                                        <p:attrNameLst>
                                          <p:attrName>ppt_h</p:attrName>
                                        </p:attrNameLst>
                                      </p:cBhvr>
                                      <p:tavLst>
                                        <p:tav tm="0">
                                          <p:val>
                                            <p:fltVal val="0"/>
                                          </p:val>
                                        </p:tav>
                                        <p:tav tm="100000">
                                          <p:val>
                                            <p:strVal val="#ppt_h"/>
                                          </p:val>
                                        </p:tav>
                                      </p:tavLst>
                                    </p:anim>
                                    <p:animEffect transition="in" filter="fade">
                                      <p:cBhvr>
                                        <p:cTn id="108" dur="500"/>
                                        <p:tgtEl>
                                          <p:spTgt spid="34"/>
                                        </p:tgtEl>
                                      </p:cBhvr>
                                    </p:animEffect>
                                  </p:childTnLst>
                                </p:cTn>
                              </p:par>
                            </p:childTnLst>
                          </p:cTn>
                        </p:par>
                        <p:par>
                          <p:cTn id="109" fill="hold">
                            <p:stCondLst>
                              <p:cond delay="5150"/>
                            </p:stCondLst>
                            <p:childTnLst>
                              <p:par>
                                <p:cTn id="110" presetID="53" presetClass="entr" presetSubtype="16" fill="hold" grpId="0" nodeType="afterEffect">
                                  <p:stCondLst>
                                    <p:cond delay="0"/>
                                  </p:stCondLst>
                                  <p:iterate type="lt">
                                    <p:tmPct val="10000"/>
                                  </p:iterate>
                                  <p:childTnLst>
                                    <p:set>
                                      <p:cBhvr>
                                        <p:cTn id="111" dur="1" fill="hold">
                                          <p:stCondLst>
                                            <p:cond delay="0"/>
                                          </p:stCondLst>
                                        </p:cTn>
                                        <p:tgtEl>
                                          <p:spTgt spid="32"/>
                                        </p:tgtEl>
                                        <p:attrNameLst>
                                          <p:attrName>style.visibility</p:attrName>
                                        </p:attrNameLst>
                                      </p:cBhvr>
                                      <p:to>
                                        <p:strVal val="visible"/>
                                      </p:to>
                                    </p:set>
                                    <p:anim calcmode="lin" valueType="num">
                                      <p:cBhvr>
                                        <p:cTn id="112" dur="250" fill="hold"/>
                                        <p:tgtEl>
                                          <p:spTgt spid="32"/>
                                        </p:tgtEl>
                                        <p:attrNameLst>
                                          <p:attrName>ppt_w</p:attrName>
                                        </p:attrNameLst>
                                      </p:cBhvr>
                                      <p:tavLst>
                                        <p:tav tm="0">
                                          <p:val>
                                            <p:fltVal val="0"/>
                                          </p:val>
                                        </p:tav>
                                        <p:tav tm="100000">
                                          <p:val>
                                            <p:strVal val="#ppt_w"/>
                                          </p:val>
                                        </p:tav>
                                      </p:tavLst>
                                    </p:anim>
                                    <p:anim calcmode="lin" valueType="num">
                                      <p:cBhvr>
                                        <p:cTn id="113" dur="250" fill="hold"/>
                                        <p:tgtEl>
                                          <p:spTgt spid="32"/>
                                        </p:tgtEl>
                                        <p:attrNameLst>
                                          <p:attrName>ppt_h</p:attrName>
                                        </p:attrNameLst>
                                      </p:cBhvr>
                                      <p:tavLst>
                                        <p:tav tm="0">
                                          <p:val>
                                            <p:fltVal val="0"/>
                                          </p:val>
                                        </p:tav>
                                        <p:tav tm="100000">
                                          <p:val>
                                            <p:strVal val="#ppt_h"/>
                                          </p:val>
                                        </p:tav>
                                      </p:tavLst>
                                    </p:anim>
                                    <p:animEffect transition="in" filter="fade">
                                      <p:cBhvr>
                                        <p:cTn id="114" dur="250"/>
                                        <p:tgtEl>
                                          <p:spTgt spid="32"/>
                                        </p:tgtEl>
                                      </p:cBhvr>
                                    </p:animEffect>
                                  </p:childTnLst>
                                </p:cTn>
                              </p:par>
                            </p:childTnLst>
                          </p:cTn>
                        </p:par>
                        <p:par>
                          <p:cTn id="115" fill="hold">
                            <p:stCondLst>
                              <p:cond delay="7275"/>
                            </p:stCondLst>
                            <p:childTnLst>
                              <p:par>
                                <p:cTn id="116" presetID="53" presetClass="entr" presetSubtype="16" fill="hold" grpId="0" nodeType="afterEffect">
                                  <p:stCondLst>
                                    <p:cond delay="0"/>
                                  </p:stCondLst>
                                  <p:childTnLst>
                                    <p:set>
                                      <p:cBhvr>
                                        <p:cTn id="117" dur="1" fill="hold">
                                          <p:stCondLst>
                                            <p:cond delay="0"/>
                                          </p:stCondLst>
                                        </p:cTn>
                                        <p:tgtEl>
                                          <p:spTgt spid="36"/>
                                        </p:tgtEl>
                                        <p:attrNameLst>
                                          <p:attrName>style.visibility</p:attrName>
                                        </p:attrNameLst>
                                      </p:cBhvr>
                                      <p:to>
                                        <p:strVal val="visible"/>
                                      </p:to>
                                    </p:set>
                                    <p:anim calcmode="lin" valueType="num">
                                      <p:cBhvr>
                                        <p:cTn id="118" dur="500" fill="hold"/>
                                        <p:tgtEl>
                                          <p:spTgt spid="36"/>
                                        </p:tgtEl>
                                        <p:attrNameLst>
                                          <p:attrName>ppt_w</p:attrName>
                                        </p:attrNameLst>
                                      </p:cBhvr>
                                      <p:tavLst>
                                        <p:tav tm="0">
                                          <p:val>
                                            <p:fltVal val="0"/>
                                          </p:val>
                                        </p:tav>
                                        <p:tav tm="100000">
                                          <p:val>
                                            <p:strVal val="#ppt_w"/>
                                          </p:val>
                                        </p:tav>
                                      </p:tavLst>
                                    </p:anim>
                                    <p:anim calcmode="lin" valueType="num">
                                      <p:cBhvr>
                                        <p:cTn id="119" dur="500" fill="hold"/>
                                        <p:tgtEl>
                                          <p:spTgt spid="36"/>
                                        </p:tgtEl>
                                        <p:attrNameLst>
                                          <p:attrName>ppt_h</p:attrName>
                                        </p:attrNameLst>
                                      </p:cBhvr>
                                      <p:tavLst>
                                        <p:tav tm="0">
                                          <p:val>
                                            <p:fltVal val="0"/>
                                          </p:val>
                                        </p:tav>
                                        <p:tav tm="100000">
                                          <p:val>
                                            <p:strVal val="#ppt_h"/>
                                          </p:val>
                                        </p:tav>
                                      </p:tavLst>
                                    </p:anim>
                                    <p:animEffect transition="in" filter="fade">
                                      <p:cBhvr>
                                        <p:cTn id="120" dur="500"/>
                                        <p:tgtEl>
                                          <p:spTgt spid="36"/>
                                        </p:tgtEl>
                                      </p:cBhvr>
                                    </p:animEffect>
                                  </p:childTnLst>
                                </p:cTn>
                              </p:par>
                            </p:childTnLst>
                          </p:cTn>
                        </p:par>
                        <p:par>
                          <p:cTn id="121" fill="hold">
                            <p:stCondLst>
                              <p:cond delay="7775"/>
                            </p:stCondLst>
                            <p:childTnLst>
                              <p:par>
                                <p:cTn id="122" presetID="53" presetClass="entr" presetSubtype="16" fill="hold" grpId="0" nodeType="afterEffect">
                                  <p:stCondLst>
                                    <p:cond delay="0"/>
                                  </p:stCondLst>
                                  <p:iterate type="lt">
                                    <p:tmPct val="10000"/>
                                  </p:iterate>
                                  <p:childTnLst>
                                    <p:set>
                                      <p:cBhvr>
                                        <p:cTn id="123" dur="1" fill="hold">
                                          <p:stCondLst>
                                            <p:cond delay="0"/>
                                          </p:stCondLst>
                                        </p:cTn>
                                        <p:tgtEl>
                                          <p:spTgt spid="35"/>
                                        </p:tgtEl>
                                        <p:attrNameLst>
                                          <p:attrName>style.visibility</p:attrName>
                                        </p:attrNameLst>
                                      </p:cBhvr>
                                      <p:to>
                                        <p:strVal val="visible"/>
                                      </p:to>
                                    </p:set>
                                    <p:anim calcmode="lin" valueType="num">
                                      <p:cBhvr>
                                        <p:cTn id="124" dur="250" fill="hold"/>
                                        <p:tgtEl>
                                          <p:spTgt spid="35"/>
                                        </p:tgtEl>
                                        <p:attrNameLst>
                                          <p:attrName>ppt_w</p:attrName>
                                        </p:attrNameLst>
                                      </p:cBhvr>
                                      <p:tavLst>
                                        <p:tav tm="0">
                                          <p:val>
                                            <p:fltVal val="0"/>
                                          </p:val>
                                        </p:tav>
                                        <p:tav tm="100000">
                                          <p:val>
                                            <p:strVal val="#ppt_w"/>
                                          </p:val>
                                        </p:tav>
                                      </p:tavLst>
                                    </p:anim>
                                    <p:anim calcmode="lin" valueType="num">
                                      <p:cBhvr>
                                        <p:cTn id="125" dur="250" fill="hold"/>
                                        <p:tgtEl>
                                          <p:spTgt spid="35"/>
                                        </p:tgtEl>
                                        <p:attrNameLst>
                                          <p:attrName>ppt_h</p:attrName>
                                        </p:attrNameLst>
                                      </p:cBhvr>
                                      <p:tavLst>
                                        <p:tav tm="0">
                                          <p:val>
                                            <p:fltVal val="0"/>
                                          </p:val>
                                        </p:tav>
                                        <p:tav tm="100000">
                                          <p:val>
                                            <p:strVal val="#ppt_h"/>
                                          </p:val>
                                        </p:tav>
                                      </p:tavLst>
                                    </p:anim>
                                    <p:animEffect transition="in" filter="fade">
                                      <p:cBhvr>
                                        <p:cTn id="126"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0" grpId="0" animBg="1"/>
      <p:bldP spid="10" grpId="1" animBg="1"/>
      <p:bldP spid="10" grpId="2" animBg="1"/>
      <p:bldP spid="11" grpId="0" animBg="1"/>
      <p:bldP spid="11" grpId="1" animBg="1"/>
      <p:bldP spid="11" grpId="2" animBg="1"/>
      <p:bldP spid="12" grpId="0"/>
      <p:bldP spid="13" grpId="0"/>
      <p:bldP spid="14" grpId="0"/>
      <p:bldP spid="15" grpId="0"/>
      <p:bldP spid="16" grpId="0"/>
      <p:bldP spid="32" grpId="0"/>
      <p:bldP spid="33" grpId="0"/>
      <p:bldP spid="33" grpId="1"/>
      <p:bldP spid="33" grpId="2"/>
      <p:bldP spid="34" grpId="0"/>
      <p:bldP spid="35" grpId="0"/>
      <p:bldP spid="36"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Freeform 7"/>
          <p:cNvSpPr>
            <a:spLocks/>
          </p:cNvSpPr>
          <p:nvPr/>
        </p:nvSpPr>
        <p:spPr bwMode="auto">
          <a:xfrm>
            <a:off x="4024119" y="1648909"/>
            <a:ext cx="1292225" cy="4079875"/>
          </a:xfrm>
          <a:custGeom>
            <a:avLst/>
            <a:gdLst>
              <a:gd name="T0" fmla="*/ 1292225 w 1750"/>
              <a:gd name="T1" fmla="*/ 200783 h 5527"/>
              <a:gd name="T2" fmla="*/ 231862 w 1750"/>
              <a:gd name="T3" fmla="*/ 2050641 h 5527"/>
              <a:gd name="T4" fmla="*/ 1254566 w 1750"/>
              <a:gd name="T5" fmla="*/ 3878354 h 5527"/>
              <a:gd name="T6" fmla="*/ 1138635 w 1750"/>
              <a:gd name="T7" fmla="*/ 4079875 h 5527"/>
              <a:gd name="T8" fmla="*/ 0 w 1750"/>
              <a:gd name="T9" fmla="*/ 2050641 h 5527"/>
              <a:gd name="T10" fmla="*/ 1176294 w 1750"/>
              <a:gd name="T11" fmla="*/ 0 h 5527"/>
              <a:gd name="T12" fmla="*/ 1292225 w 1750"/>
              <a:gd name="T13" fmla="*/ 200783 h 55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1">
              <a:lumMod val="85000"/>
            </a:schemeClr>
          </a:solidFill>
          <a:ln>
            <a:noFill/>
          </a:ln>
        </p:spPr>
        <p:txBody>
          <a:bodyPr/>
          <a:lstStyle/>
          <a:p>
            <a:pPr eaLnBrk="0" fontAlgn="base" hangingPunct="0">
              <a:spcBef>
                <a:spcPct val="0"/>
              </a:spcBef>
              <a:spcAft>
                <a:spcPct val="0"/>
              </a:spcAft>
            </a:pPr>
            <a:endParaRPr lang="zh-CN" altLang="en-US">
              <a:solidFill>
                <a:srgbClr val="294A5A"/>
              </a:solidFill>
              <a:latin typeface="Arial" panose="020B0604020202020204" pitchFamily="34" charset="0"/>
            </a:endParaRPr>
          </a:p>
        </p:txBody>
      </p:sp>
      <p:sp>
        <p:nvSpPr>
          <p:cNvPr id="5" name="Oval 8"/>
          <p:cNvSpPr>
            <a:spLocks noChangeArrowheads="1"/>
          </p:cNvSpPr>
          <p:nvPr/>
        </p:nvSpPr>
        <p:spPr bwMode="auto">
          <a:xfrm>
            <a:off x="4424169" y="1210759"/>
            <a:ext cx="1219200" cy="12207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6" name="Oval 9"/>
          <p:cNvSpPr>
            <a:spLocks noChangeArrowheads="1"/>
          </p:cNvSpPr>
          <p:nvPr/>
        </p:nvSpPr>
        <p:spPr bwMode="auto">
          <a:xfrm>
            <a:off x="3547869" y="3069722"/>
            <a:ext cx="1220787" cy="1219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7" name="Oval 10"/>
          <p:cNvSpPr>
            <a:spLocks noChangeArrowheads="1"/>
          </p:cNvSpPr>
          <p:nvPr/>
        </p:nvSpPr>
        <p:spPr bwMode="auto">
          <a:xfrm>
            <a:off x="4547994" y="4871534"/>
            <a:ext cx="1220787" cy="1219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8" name="Line 11"/>
          <p:cNvSpPr>
            <a:spLocks noChangeShapeType="1"/>
          </p:cNvSpPr>
          <p:nvPr/>
        </p:nvSpPr>
        <p:spPr bwMode="auto">
          <a:xfrm>
            <a:off x="5652894" y="2142622"/>
            <a:ext cx="1255712" cy="901700"/>
          </a:xfrm>
          <a:prstGeom prst="line">
            <a:avLst/>
          </a:prstGeom>
          <a:noFill/>
          <a:ln w="12700">
            <a:solidFill>
              <a:schemeClr val="accent2"/>
            </a:solidFill>
            <a:round/>
            <a:headEnd/>
            <a:tailEnd type="triangle" w="lg"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294A5A"/>
              </a:solidFill>
              <a:latin typeface="Arial" panose="020B0604020202020204" pitchFamily="34" charset="0"/>
            </a:endParaRPr>
          </a:p>
        </p:txBody>
      </p:sp>
      <p:sp>
        <p:nvSpPr>
          <p:cNvPr id="9" name="Line 12"/>
          <p:cNvSpPr>
            <a:spLocks noChangeShapeType="1"/>
          </p:cNvSpPr>
          <p:nvPr/>
        </p:nvSpPr>
        <p:spPr bwMode="auto">
          <a:xfrm flipV="1">
            <a:off x="5735444" y="4449259"/>
            <a:ext cx="1200150" cy="709613"/>
          </a:xfrm>
          <a:prstGeom prst="line">
            <a:avLst/>
          </a:prstGeom>
          <a:noFill/>
          <a:ln w="12700">
            <a:solidFill>
              <a:schemeClr val="accent4"/>
            </a:solidFill>
            <a:round/>
            <a:headEnd/>
            <a:tailEnd type="triangle" w="lg"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294A5A"/>
              </a:solidFill>
              <a:latin typeface="Arial" panose="020B0604020202020204" pitchFamily="34" charset="0"/>
            </a:endParaRPr>
          </a:p>
        </p:txBody>
      </p:sp>
      <p:sp>
        <p:nvSpPr>
          <p:cNvPr id="10" name="Line 13"/>
          <p:cNvSpPr>
            <a:spLocks noChangeShapeType="1"/>
          </p:cNvSpPr>
          <p:nvPr/>
        </p:nvSpPr>
        <p:spPr bwMode="auto">
          <a:xfrm>
            <a:off x="4963919" y="3676147"/>
            <a:ext cx="1670050" cy="0"/>
          </a:xfrm>
          <a:prstGeom prst="line">
            <a:avLst/>
          </a:prstGeom>
          <a:noFill/>
          <a:ln w="12700">
            <a:solidFill>
              <a:schemeClr val="accent3"/>
            </a:solidFill>
            <a:round/>
            <a:headEnd/>
            <a:tailEnd type="triangle" w="lg"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294A5A"/>
              </a:solidFill>
              <a:latin typeface="Arial" panose="020B0604020202020204" pitchFamily="34" charset="0"/>
            </a:endParaRPr>
          </a:p>
        </p:txBody>
      </p:sp>
      <p:grpSp>
        <p:nvGrpSpPr>
          <p:cNvPr id="11" name="组合 10"/>
          <p:cNvGrpSpPr/>
          <p:nvPr/>
        </p:nvGrpSpPr>
        <p:grpSpPr>
          <a:xfrm>
            <a:off x="6740331" y="2823659"/>
            <a:ext cx="1806575" cy="1804988"/>
            <a:chOff x="6740331" y="3032297"/>
            <a:chExt cx="1806575" cy="1804988"/>
          </a:xfrm>
        </p:grpSpPr>
        <p:sp>
          <p:nvSpPr>
            <p:cNvPr id="12" name="Oval 6"/>
            <p:cNvSpPr>
              <a:spLocks noChangeArrowheads="1"/>
            </p:cNvSpPr>
            <p:nvPr/>
          </p:nvSpPr>
          <p:spPr bwMode="auto">
            <a:xfrm>
              <a:off x="6740331" y="3032297"/>
              <a:ext cx="1806575" cy="1804988"/>
            </a:xfrm>
            <a:prstGeom prst="ellipse">
              <a:avLst/>
            </a:prstGeom>
            <a:solidFill>
              <a:schemeClr val="bg1">
                <a:lumMod val="7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13" name="Oval 14"/>
            <p:cNvSpPr>
              <a:spLocks noChangeArrowheads="1"/>
            </p:cNvSpPr>
            <p:nvPr/>
          </p:nvSpPr>
          <p:spPr bwMode="auto">
            <a:xfrm>
              <a:off x="6890060" y="3180438"/>
              <a:ext cx="1507118" cy="1507118"/>
            </a:xfrm>
            <a:prstGeom prst="ellipse">
              <a:avLst/>
            </a:prstGeom>
            <a:solidFill>
              <a:schemeClr val="accent1"/>
            </a:solidFill>
            <a:ln>
              <a:noFill/>
            </a:ln>
            <a:effectLst/>
          </p:spPr>
          <p:txBody>
            <a:bodyPr anchor="ctr"/>
            <a:lstStyle/>
            <a:p>
              <a:pPr algn="ctr">
                <a:buFont typeface="Arial" pitchFamily="34" charset="0"/>
                <a:buNone/>
              </a:pPr>
              <a:endParaRPr lang="zh-CN" altLang="en-US">
                <a:solidFill>
                  <a:srgbClr val="FFFFFF"/>
                </a:solidFill>
                <a:latin typeface="微软雅黑" pitchFamily="34" charset="-122"/>
                <a:ea typeface="微软雅黑" pitchFamily="34" charset="-122"/>
              </a:endParaRPr>
            </a:p>
          </p:txBody>
        </p:sp>
      </p:grpSp>
      <p:sp>
        <p:nvSpPr>
          <p:cNvPr id="14" name="TextBox 16"/>
          <p:cNvSpPr txBox="1">
            <a:spLocks noChangeArrowheads="1"/>
          </p:cNvSpPr>
          <p:nvPr/>
        </p:nvSpPr>
        <p:spPr bwMode="auto">
          <a:xfrm>
            <a:off x="4644831" y="1467934"/>
            <a:ext cx="7762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r>
              <a:rPr lang="zh-CN" altLang="en-US" dirty="0">
                <a:solidFill>
                  <a:schemeClr val="bg1"/>
                </a:solidFill>
                <a:latin typeface="微软雅黑" panose="020B0503020204020204" pitchFamily="34" charset="-122"/>
              </a:rPr>
              <a:t>添加</a:t>
            </a:r>
            <a:endParaRPr lang="en-US" altLang="zh-CN" dirty="0">
              <a:solidFill>
                <a:schemeClr val="bg1"/>
              </a:solidFill>
              <a:latin typeface="微软雅黑" panose="020B0503020204020204" pitchFamily="34" charset="-122"/>
            </a:endParaRPr>
          </a:p>
          <a:p>
            <a:pPr algn="ctr" fontAlgn="base">
              <a:spcBef>
                <a:spcPct val="0"/>
              </a:spcBef>
              <a:spcAft>
                <a:spcPct val="0"/>
              </a:spcAft>
              <a:buFontTx/>
              <a:buNone/>
            </a:pPr>
            <a:r>
              <a:rPr lang="zh-CN" altLang="en-US" dirty="0">
                <a:solidFill>
                  <a:schemeClr val="bg1"/>
                </a:solidFill>
                <a:latin typeface="微软雅黑" panose="020B0503020204020204" pitchFamily="34" charset="-122"/>
              </a:rPr>
              <a:t>文字</a:t>
            </a:r>
            <a:endParaRPr lang="en-US" altLang="zh-CN" dirty="0">
              <a:solidFill>
                <a:schemeClr val="bg1"/>
              </a:solidFill>
              <a:latin typeface="微软雅黑" panose="020B0503020204020204" pitchFamily="34" charset="-122"/>
            </a:endParaRPr>
          </a:p>
        </p:txBody>
      </p:sp>
      <p:sp>
        <p:nvSpPr>
          <p:cNvPr id="15" name="TextBox 17"/>
          <p:cNvSpPr txBox="1">
            <a:spLocks noChangeArrowheads="1"/>
          </p:cNvSpPr>
          <p:nvPr/>
        </p:nvSpPr>
        <p:spPr bwMode="auto">
          <a:xfrm>
            <a:off x="3744719" y="3336422"/>
            <a:ext cx="7762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r>
              <a:rPr lang="zh-CN" altLang="en-US" dirty="0">
                <a:solidFill>
                  <a:schemeClr val="bg1"/>
                </a:solidFill>
                <a:latin typeface="微软雅黑" panose="020B0503020204020204" pitchFamily="34" charset="-122"/>
              </a:rPr>
              <a:t>添加</a:t>
            </a:r>
            <a:endParaRPr lang="en-US" altLang="zh-CN" dirty="0">
              <a:solidFill>
                <a:schemeClr val="bg1"/>
              </a:solidFill>
              <a:latin typeface="微软雅黑" panose="020B0503020204020204" pitchFamily="34" charset="-122"/>
            </a:endParaRPr>
          </a:p>
          <a:p>
            <a:pPr algn="ctr" fontAlgn="base">
              <a:spcBef>
                <a:spcPct val="0"/>
              </a:spcBef>
              <a:spcAft>
                <a:spcPct val="0"/>
              </a:spcAft>
              <a:buFontTx/>
              <a:buNone/>
            </a:pPr>
            <a:r>
              <a:rPr lang="zh-CN" altLang="en-US" dirty="0">
                <a:solidFill>
                  <a:schemeClr val="bg1"/>
                </a:solidFill>
                <a:latin typeface="微软雅黑" panose="020B0503020204020204" pitchFamily="34" charset="-122"/>
              </a:rPr>
              <a:t>文字</a:t>
            </a:r>
            <a:endParaRPr lang="en-US" altLang="zh-CN" dirty="0">
              <a:solidFill>
                <a:schemeClr val="bg1"/>
              </a:solidFill>
              <a:latin typeface="微软雅黑" panose="020B0503020204020204" pitchFamily="34" charset="-122"/>
            </a:endParaRPr>
          </a:p>
        </p:txBody>
      </p:sp>
      <p:sp>
        <p:nvSpPr>
          <p:cNvPr id="16" name="TextBox 18"/>
          <p:cNvSpPr txBox="1">
            <a:spLocks noChangeArrowheads="1"/>
          </p:cNvSpPr>
          <p:nvPr/>
        </p:nvSpPr>
        <p:spPr bwMode="auto">
          <a:xfrm>
            <a:off x="4781356" y="5138234"/>
            <a:ext cx="7762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r>
              <a:rPr lang="zh-CN" altLang="en-US" dirty="0">
                <a:solidFill>
                  <a:schemeClr val="bg1"/>
                </a:solidFill>
                <a:latin typeface="微软雅黑" panose="020B0503020204020204" pitchFamily="34" charset="-122"/>
              </a:rPr>
              <a:t>添加</a:t>
            </a:r>
            <a:endParaRPr lang="en-US" altLang="zh-CN" dirty="0">
              <a:solidFill>
                <a:schemeClr val="bg1"/>
              </a:solidFill>
              <a:latin typeface="微软雅黑" panose="020B0503020204020204" pitchFamily="34" charset="-122"/>
            </a:endParaRPr>
          </a:p>
          <a:p>
            <a:pPr algn="ctr" fontAlgn="base">
              <a:spcBef>
                <a:spcPct val="0"/>
              </a:spcBef>
              <a:spcAft>
                <a:spcPct val="0"/>
              </a:spcAft>
              <a:buFontTx/>
              <a:buNone/>
            </a:pPr>
            <a:r>
              <a:rPr lang="zh-CN" altLang="en-US" dirty="0">
                <a:solidFill>
                  <a:schemeClr val="bg1"/>
                </a:solidFill>
                <a:latin typeface="微软雅黑" panose="020B0503020204020204" pitchFamily="34" charset="-122"/>
              </a:rPr>
              <a:t>文字</a:t>
            </a:r>
            <a:endParaRPr lang="en-US" altLang="zh-CN" dirty="0">
              <a:solidFill>
                <a:schemeClr val="bg1"/>
              </a:solidFill>
              <a:latin typeface="微软雅黑" panose="020B0503020204020204" pitchFamily="34" charset="-122"/>
            </a:endParaRPr>
          </a:p>
        </p:txBody>
      </p:sp>
      <p:sp>
        <p:nvSpPr>
          <p:cNvPr id="17" name="矩形 16"/>
          <p:cNvSpPr/>
          <p:nvPr/>
        </p:nvSpPr>
        <p:spPr>
          <a:xfrm>
            <a:off x="7140381" y="3322082"/>
            <a:ext cx="996949" cy="830997"/>
          </a:xfrm>
          <a:prstGeom prst="rect">
            <a:avLst/>
          </a:prstGeom>
        </p:spPr>
        <p:txBody>
          <a:bodyPr wrap="squar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添加</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文字</a:t>
            </a:r>
          </a:p>
        </p:txBody>
      </p:sp>
      <p:sp>
        <p:nvSpPr>
          <p:cNvPr id="18" name="矩形 17"/>
          <p:cNvSpPr/>
          <p:nvPr/>
        </p:nvSpPr>
        <p:spPr>
          <a:xfrm>
            <a:off x="8653268" y="3289775"/>
            <a:ext cx="2760227" cy="954107"/>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在这里输入您的文字内容，或者将您的文字内容复制在这里。在这里输入您的文字内容，或者将您的文字复制在这里</a:t>
            </a:r>
          </a:p>
        </p:txBody>
      </p:sp>
      <p:sp>
        <p:nvSpPr>
          <p:cNvPr id="19" name="矩形 18"/>
          <p:cNvSpPr/>
          <p:nvPr/>
        </p:nvSpPr>
        <p:spPr>
          <a:xfrm>
            <a:off x="1691622" y="1485323"/>
            <a:ext cx="2696082" cy="738664"/>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p>
        </p:txBody>
      </p:sp>
      <p:sp>
        <p:nvSpPr>
          <p:cNvPr id="20" name="矩形 19"/>
          <p:cNvSpPr/>
          <p:nvPr/>
        </p:nvSpPr>
        <p:spPr>
          <a:xfrm>
            <a:off x="1691622" y="5151082"/>
            <a:ext cx="2696082" cy="738664"/>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p>
        </p:txBody>
      </p:sp>
      <p:sp>
        <p:nvSpPr>
          <p:cNvPr id="21" name="矩形 20"/>
          <p:cNvSpPr/>
          <p:nvPr/>
        </p:nvSpPr>
        <p:spPr>
          <a:xfrm>
            <a:off x="778506" y="3319514"/>
            <a:ext cx="2696082" cy="738664"/>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p>
        </p:txBody>
      </p:sp>
    </p:spTree>
    <p:extLst>
      <p:ext uri="{BB962C8B-B14F-4D97-AF65-F5344CB8AC3E}">
        <p14:creationId xmlns:p14="http://schemas.microsoft.com/office/powerpoint/2010/main" val="23782855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250" fill="hold"/>
                                        <p:tgtEl>
                                          <p:spTgt spid="5"/>
                                        </p:tgtEl>
                                        <p:attrNameLst>
                                          <p:attrName>ppt_w</p:attrName>
                                        </p:attrNameLst>
                                      </p:cBhvr>
                                      <p:tavLst>
                                        <p:tav tm="0">
                                          <p:val>
                                            <p:fltVal val="0"/>
                                          </p:val>
                                        </p:tav>
                                        <p:tav tm="100000">
                                          <p:val>
                                            <p:strVal val="#ppt_w"/>
                                          </p:val>
                                        </p:tav>
                                      </p:tavLst>
                                    </p:anim>
                                    <p:anim calcmode="lin" valueType="num">
                                      <p:cBhvr>
                                        <p:cTn id="23" dur="250" fill="hold"/>
                                        <p:tgtEl>
                                          <p:spTgt spid="5"/>
                                        </p:tgtEl>
                                        <p:attrNameLst>
                                          <p:attrName>ppt_h</p:attrName>
                                        </p:attrNameLst>
                                      </p:cBhvr>
                                      <p:tavLst>
                                        <p:tav tm="0">
                                          <p:val>
                                            <p:fltVal val="0"/>
                                          </p:val>
                                        </p:tav>
                                        <p:tav tm="100000">
                                          <p:val>
                                            <p:strVal val="#ppt_h"/>
                                          </p:val>
                                        </p:tav>
                                      </p:tavLst>
                                    </p:anim>
                                    <p:animEffect transition="in" filter="fade">
                                      <p:cBhvr>
                                        <p:cTn id="24" dur="250"/>
                                        <p:tgtEl>
                                          <p:spTgt spid="5"/>
                                        </p:tgtEl>
                                      </p:cBhvr>
                                    </p:animEffect>
                                  </p:childTnLst>
                                </p:cTn>
                              </p:par>
                              <p:par>
                                <p:cTn id="25" presetID="35" presetClass="path" presetSubtype="0" accel="50000" decel="50000" fill="hold" grpId="1" nodeType="withEffect">
                                  <p:stCondLst>
                                    <p:cond delay="0"/>
                                  </p:stCondLst>
                                  <p:childTnLst>
                                    <p:animMotion origin="layout" path="M -6.25E-7 7.40741E-7 L 0.12149 7.40741E-7 " pathEditMode="relative" rAng="0" ptsTypes="AA">
                                      <p:cBhvr>
                                        <p:cTn id="26" dur="750" spd="-100000" fill="hold"/>
                                        <p:tgtEl>
                                          <p:spTgt spid="5"/>
                                        </p:tgtEl>
                                        <p:attrNameLst>
                                          <p:attrName>ppt_x</p:attrName>
                                          <p:attrName>ppt_y</p:attrName>
                                        </p:attrNameLst>
                                      </p:cBhvr>
                                      <p:rCtr x="6068" y="0"/>
                                    </p:animMotion>
                                  </p:childTnLst>
                                </p:cTn>
                              </p:par>
                              <p:par>
                                <p:cTn id="27" presetID="53" presetClass="entr" presetSubtype="16"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250" fill="hold"/>
                                        <p:tgtEl>
                                          <p:spTgt spid="6"/>
                                        </p:tgtEl>
                                        <p:attrNameLst>
                                          <p:attrName>ppt_w</p:attrName>
                                        </p:attrNameLst>
                                      </p:cBhvr>
                                      <p:tavLst>
                                        <p:tav tm="0">
                                          <p:val>
                                            <p:fltVal val="0"/>
                                          </p:val>
                                        </p:tav>
                                        <p:tav tm="100000">
                                          <p:val>
                                            <p:strVal val="#ppt_w"/>
                                          </p:val>
                                        </p:tav>
                                      </p:tavLst>
                                    </p:anim>
                                    <p:anim calcmode="lin" valueType="num">
                                      <p:cBhvr>
                                        <p:cTn id="30" dur="250" fill="hold"/>
                                        <p:tgtEl>
                                          <p:spTgt spid="6"/>
                                        </p:tgtEl>
                                        <p:attrNameLst>
                                          <p:attrName>ppt_h</p:attrName>
                                        </p:attrNameLst>
                                      </p:cBhvr>
                                      <p:tavLst>
                                        <p:tav tm="0">
                                          <p:val>
                                            <p:fltVal val="0"/>
                                          </p:val>
                                        </p:tav>
                                        <p:tav tm="100000">
                                          <p:val>
                                            <p:strVal val="#ppt_h"/>
                                          </p:val>
                                        </p:tav>
                                      </p:tavLst>
                                    </p:anim>
                                    <p:animEffect transition="in" filter="fade">
                                      <p:cBhvr>
                                        <p:cTn id="31" dur="250"/>
                                        <p:tgtEl>
                                          <p:spTgt spid="6"/>
                                        </p:tgtEl>
                                      </p:cBhvr>
                                    </p:animEffect>
                                  </p:childTnLst>
                                </p:cTn>
                              </p:par>
                              <p:par>
                                <p:cTn id="32" presetID="35" presetClass="path" presetSubtype="0" accel="50000" decel="50000" fill="hold" grpId="1" nodeType="withEffect">
                                  <p:stCondLst>
                                    <p:cond delay="0"/>
                                  </p:stCondLst>
                                  <p:childTnLst>
                                    <p:animMotion origin="layout" path="M 4.375E-6 -4.07407E-6 L 0.12148 -4.07407E-6 " pathEditMode="relative" rAng="0" ptsTypes="AA">
                                      <p:cBhvr>
                                        <p:cTn id="33" dur="750" spd="-100000" fill="hold"/>
                                        <p:tgtEl>
                                          <p:spTgt spid="6"/>
                                        </p:tgtEl>
                                        <p:attrNameLst>
                                          <p:attrName>ppt_x</p:attrName>
                                          <p:attrName>ppt_y</p:attrName>
                                        </p:attrNameLst>
                                      </p:cBhvr>
                                      <p:rCtr x="6068" y="0"/>
                                    </p:animMotion>
                                  </p:childTnLst>
                                </p:cTn>
                              </p:par>
                              <p:par>
                                <p:cTn id="34" presetID="53" presetClass="entr" presetSubtype="16"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250" fill="hold"/>
                                        <p:tgtEl>
                                          <p:spTgt spid="7"/>
                                        </p:tgtEl>
                                        <p:attrNameLst>
                                          <p:attrName>ppt_w</p:attrName>
                                        </p:attrNameLst>
                                      </p:cBhvr>
                                      <p:tavLst>
                                        <p:tav tm="0">
                                          <p:val>
                                            <p:fltVal val="0"/>
                                          </p:val>
                                        </p:tav>
                                        <p:tav tm="100000">
                                          <p:val>
                                            <p:strVal val="#ppt_w"/>
                                          </p:val>
                                        </p:tav>
                                      </p:tavLst>
                                    </p:anim>
                                    <p:anim calcmode="lin" valueType="num">
                                      <p:cBhvr>
                                        <p:cTn id="37" dur="250" fill="hold"/>
                                        <p:tgtEl>
                                          <p:spTgt spid="7"/>
                                        </p:tgtEl>
                                        <p:attrNameLst>
                                          <p:attrName>ppt_h</p:attrName>
                                        </p:attrNameLst>
                                      </p:cBhvr>
                                      <p:tavLst>
                                        <p:tav tm="0">
                                          <p:val>
                                            <p:fltVal val="0"/>
                                          </p:val>
                                        </p:tav>
                                        <p:tav tm="100000">
                                          <p:val>
                                            <p:strVal val="#ppt_h"/>
                                          </p:val>
                                        </p:tav>
                                      </p:tavLst>
                                    </p:anim>
                                    <p:animEffect transition="in" filter="fade">
                                      <p:cBhvr>
                                        <p:cTn id="38" dur="250"/>
                                        <p:tgtEl>
                                          <p:spTgt spid="7"/>
                                        </p:tgtEl>
                                      </p:cBhvr>
                                    </p:animEffect>
                                  </p:childTnLst>
                                </p:cTn>
                              </p:par>
                              <p:par>
                                <p:cTn id="39" presetID="35" presetClass="path" presetSubtype="0" accel="50000" decel="50000" fill="hold" grpId="1" nodeType="withEffect">
                                  <p:stCondLst>
                                    <p:cond delay="0"/>
                                  </p:stCondLst>
                                  <p:childTnLst>
                                    <p:animMotion origin="layout" path="M 3.125E-6 4.44444E-6 L 0.12148 4.44444E-6 " pathEditMode="relative" rAng="0" ptsTypes="AA">
                                      <p:cBhvr>
                                        <p:cTn id="40" dur="750" spd="-100000" fill="hold"/>
                                        <p:tgtEl>
                                          <p:spTgt spid="7"/>
                                        </p:tgtEl>
                                        <p:attrNameLst>
                                          <p:attrName>ppt_x</p:attrName>
                                          <p:attrName>ppt_y</p:attrName>
                                        </p:attrNameLst>
                                      </p:cBhvr>
                                      <p:rCtr x="6068" y="0"/>
                                    </p:animMotion>
                                  </p:childTnLst>
                                </p:cTn>
                              </p:par>
                              <p:par>
                                <p:cTn id="41" presetID="53" presetClass="entr" presetSubtype="16"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250" fill="hold"/>
                                        <p:tgtEl>
                                          <p:spTgt spid="11"/>
                                        </p:tgtEl>
                                        <p:attrNameLst>
                                          <p:attrName>ppt_w</p:attrName>
                                        </p:attrNameLst>
                                      </p:cBhvr>
                                      <p:tavLst>
                                        <p:tav tm="0">
                                          <p:val>
                                            <p:fltVal val="0"/>
                                          </p:val>
                                        </p:tav>
                                        <p:tav tm="100000">
                                          <p:val>
                                            <p:strVal val="#ppt_w"/>
                                          </p:val>
                                        </p:tav>
                                      </p:tavLst>
                                    </p:anim>
                                    <p:anim calcmode="lin" valueType="num">
                                      <p:cBhvr>
                                        <p:cTn id="44" dur="250" fill="hold"/>
                                        <p:tgtEl>
                                          <p:spTgt spid="11"/>
                                        </p:tgtEl>
                                        <p:attrNameLst>
                                          <p:attrName>ppt_h</p:attrName>
                                        </p:attrNameLst>
                                      </p:cBhvr>
                                      <p:tavLst>
                                        <p:tav tm="0">
                                          <p:val>
                                            <p:fltVal val="0"/>
                                          </p:val>
                                        </p:tav>
                                        <p:tav tm="100000">
                                          <p:val>
                                            <p:strVal val="#ppt_h"/>
                                          </p:val>
                                        </p:tav>
                                      </p:tavLst>
                                    </p:anim>
                                    <p:animEffect transition="in" filter="fade">
                                      <p:cBhvr>
                                        <p:cTn id="45" dur="250"/>
                                        <p:tgtEl>
                                          <p:spTgt spid="11"/>
                                        </p:tgtEl>
                                      </p:cBhvr>
                                    </p:animEffect>
                                  </p:childTnLst>
                                </p:cTn>
                              </p:par>
                              <p:par>
                                <p:cTn id="46" presetID="35" presetClass="path" presetSubtype="0" accel="50000" decel="50000" fill="hold" nodeType="withEffect">
                                  <p:stCondLst>
                                    <p:cond delay="0"/>
                                  </p:stCondLst>
                                  <p:childTnLst>
                                    <p:animMotion origin="layout" path="M -0.12148 2.96296E-6 L -3.125E-6 2.96296E-6 " pathEditMode="relative" rAng="0" ptsTypes="AA">
                                      <p:cBhvr>
                                        <p:cTn id="47" dur="750" fill="hold"/>
                                        <p:tgtEl>
                                          <p:spTgt spid="11"/>
                                        </p:tgtEl>
                                        <p:attrNameLst>
                                          <p:attrName>ppt_x</p:attrName>
                                          <p:attrName>ppt_y</p:attrName>
                                        </p:attrNameLst>
                                      </p:cBhvr>
                                      <p:rCtr x="6068" y="0"/>
                                    </p:animMotion>
                                  </p:childTnLst>
                                </p:cTn>
                              </p:par>
                            </p:childTnLst>
                          </p:cTn>
                        </p:par>
                        <p:par>
                          <p:cTn id="48" fill="hold">
                            <p:stCondLst>
                              <p:cond delay="1750"/>
                            </p:stCondLst>
                            <p:childTnLst>
                              <p:par>
                                <p:cTn id="49" presetID="22" presetClass="entr" presetSubtype="1" fill="hold" grpId="0" nodeType="after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up)">
                                      <p:cBhvr>
                                        <p:cTn id="51" dur="500"/>
                                        <p:tgtEl>
                                          <p:spTgt spid="4"/>
                                        </p:tgtEl>
                                      </p:cBhvr>
                                    </p:animEffect>
                                  </p:childTnLst>
                                </p:cTn>
                              </p:par>
                            </p:childTnLst>
                          </p:cTn>
                        </p:par>
                        <p:par>
                          <p:cTn id="52" fill="hold">
                            <p:stCondLst>
                              <p:cond delay="2250"/>
                            </p:stCondLst>
                            <p:childTnLst>
                              <p:par>
                                <p:cTn id="53" presetID="22" presetClass="entr" presetSubtype="8"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left)">
                                      <p:cBhvr>
                                        <p:cTn id="55" dur="500"/>
                                        <p:tgtEl>
                                          <p:spTgt spid="8"/>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childTnLst>
                          </p:cTn>
                        </p:par>
                        <p:par>
                          <p:cTn id="62" fill="hold">
                            <p:stCondLst>
                              <p:cond delay="2750"/>
                            </p:stCondLst>
                            <p:childTnLst>
                              <p:par>
                                <p:cTn id="63" presetID="53" presetClass="entr" presetSubtype="16"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p:cTn id="65" dur="500" fill="hold"/>
                                        <p:tgtEl>
                                          <p:spTgt spid="14"/>
                                        </p:tgtEl>
                                        <p:attrNameLst>
                                          <p:attrName>ppt_w</p:attrName>
                                        </p:attrNameLst>
                                      </p:cBhvr>
                                      <p:tavLst>
                                        <p:tav tm="0">
                                          <p:val>
                                            <p:fltVal val="0"/>
                                          </p:val>
                                        </p:tav>
                                        <p:tav tm="100000">
                                          <p:val>
                                            <p:strVal val="#ppt_w"/>
                                          </p:val>
                                        </p:tav>
                                      </p:tavLst>
                                    </p:anim>
                                    <p:anim calcmode="lin" valueType="num">
                                      <p:cBhvr>
                                        <p:cTn id="66" dur="500" fill="hold"/>
                                        <p:tgtEl>
                                          <p:spTgt spid="14"/>
                                        </p:tgtEl>
                                        <p:attrNameLst>
                                          <p:attrName>ppt_h</p:attrName>
                                        </p:attrNameLst>
                                      </p:cBhvr>
                                      <p:tavLst>
                                        <p:tav tm="0">
                                          <p:val>
                                            <p:fltVal val="0"/>
                                          </p:val>
                                        </p:tav>
                                        <p:tav tm="100000">
                                          <p:val>
                                            <p:strVal val="#ppt_h"/>
                                          </p:val>
                                        </p:tav>
                                      </p:tavLst>
                                    </p:anim>
                                    <p:animEffect transition="in" filter="fade">
                                      <p:cBhvr>
                                        <p:cTn id="67" dur="500"/>
                                        <p:tgtEl>
                                          <p:spTgt spid="14"/>
                                        </p:tgtEl>
                                      </p:cBhvr>
                                    </p:animEffect>
                                  </p:childTnLst>
                                </p:cTn>
                              </p:par>
                            </p:childTnLst>
                          </p:cTn>
                        </p:par>
                        <p:par>
                          <p:cTn id="68" fill="hold">
                            <p:stCondLst>
                              <p:cond delay="3250"/>
                            </p:stCondLst>
                            <p:childTnLst>
                              <p:par>
                                <p:cTn id="69" presetID="53" presetClass="entr" presetSubtype="16" fill="hold" grpId="0" nodeType="afterEffect">
                                  <p:stCondLst>
                                    <p:cond delay="0"/>
                                  </p:stCondLst>
                                  <p:iterate type="lt">
                                    <p:tmPct val="10000"/>
                                  </p:iterate>
                                  <p:childTnLst>
                                    <p:set>
                                      <p:cBhvr>
                                        <p:cTn id="70" dur="1" fill="hold">
                                          <p:stCondLst>
                                            <p:cond delay="0"/>
                                          </p:stCondLst>
                                        </p:cTn>
                                        <p:tgtEl>
                                          <p:spTgt spid="19"/>
                                        </p:tgtEl>
                                        <p:attrNameLst>
                                          <p:attrName>style.visibility</p:attrName>
                                        </p:attrNameLst>
                                      </p:cBhvr>
                                      <p:to>
                                        <p:strVal val="visible"/>
                                      </p:to>
                                    </p:set>
                                    <p:anim calcmode="lin" valueType="num">
                                      <p:cBhvr>
                                        <p:cTn id="71" dur="250" fill="hold"/>
                                        <p:tgtEl>
                                          <p:spTgt spid="19"/>
                                        </p:tgtEl>
                                        <p:attrNameLst>
                                          <p:attrName>ppt_w</p:attrName>
                                        </p:attrNameLst>
                                      </p:cBhvr>
                                      <p:tavLst>
                                        <p:tav tm="0">
                                          <p:val>
                                            <p:fltVal val="0"/>
                                          </p:val>
                                        </p:tav>
                                        <p:tav tm="100000">
                                          <p:val>
                                            <p:strVal val="#ppt_w"/>
                                          </p:val>
                                        </p:tav>
                                      </p:tavLst>
                                    </p:anim>
                                    <p:anim calcmode="lin" valueType="num">
                                      <p:cBhvr>
                                        <p:cTn id="72" dur="250" fill="hold"/>
                                        <p:tgtEl>
                                          <p:spTgt spid="19"/>
                                        </p:tgtEl>
                                        <p:attrNameLst>
                                          <p:attrName>ppt_h</p:attrName>
                                        </p:attrNameLst>
                                      </p:cBhvr>
                                      <p:tavLst>
                                        <p:tav tm="0">
                                          <p:val>
                                            <p:fltVal val="0"/>
                                          </p:val>
                                        </p:tav>
                                        <p:tav tm="100000">
                                          <p:val>
                                            <p:strVal val="#ppt_h"/>
                                          </p:val>
                                        </p:tav>
                                      </p:tavLst>
                                    </p:anim>
                                    <p:animEffect transition="in" filter="fade">
                                      <p:cBhvr>
                                        <p:cTn id="73" dur="250"/>
                                        <p:tgtEl>
                                          <p:spTgt spid="19"/>
                                        </p:tgtEl>
                                      </p:cBhvr>
                                    </p:animEffect>
                                  </p:childTnLst>
                                </p:cTn>
                              </p:par>
                            </p:childTnLst>
                          </p:cTn>
                        </p:par>
                        <p:par>
                          <p:cTn id="74" fill="hold">
                            <p:stCondLst>
                              <p:cond delay="4425"/>
                            </p:stCondLst>
                            <p:childTnLst>
                              <p:par>
                                <p:cTn id="75" presetID="53" presetClass="entr" presetSubtype="16"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ppt_w</p:attrName>
                                        </p:attrNameLst>
                                      </p:cBhvr>
                                      <p:tavLst>
                                        <p:tav tm="0">
                                          <p:val>
                                            <p:fltVal val="0"/>
                                          </p:val>
                                        </p:tav>
                                        <p:tav tm="100000">
                                          <p:val>
                                            <p:strVal val="#ppt_w"/>
                                          </p:val>
                                        </p:tav>
                                      </p:tavLst>
                                    </p:anim>
                                    <p:anim calcmode="lin" valueType="num">
                                      <p:cBhvr>
                                        <p:cTn id="78" dur="500" fill="hold"/>
                                        <p:tgtEl>
                                          <p:spTgt spid="15"/>
                                        </p:tgtEl>
                                        <p:attrNameLst>
                                          <p:attrName>ppt_h</p:attrName>
                                        </p:attrNameLst>
                                      </p:cBhvr>
                                      <p:tavLst>
                                        <p:tav tm="0">
                                          <p:val>
                                            <p:fltVal val="0"/>
                                          </p:val>
                                        </p:tav>
                                        <p:tav tm="100000">
                                          <p:val>
                                            <p:strVal val="#ppt_h"/>
                                          </p:val>
                                        </p:tav>
                                      </p:tavLst>
                                    </p:anim>
                                    <p:animEffect transition="in" filter="fade">
                                      <p:cBhvr>
                                        <p:cTn id="79" dur="500"/>
                                        <p:tgtEl>
                                          <p:spTgt spid="15"/>
                                        </p:tgtEl>
                                      </p:cBhvr>
                                    </p:animEffect>
                                  </p:childTnLst>
                                </p:cTn>
                              </p:par>
                            </p:childTnLst>
                          </p:cTn>
                        </p:par>
                        <p:par>
                          <p:cTn id="80" fill="hold">
                            <p:stCondLst>
                              <p:cond delay="4925"/>
                            </p:stCondLst>
                            <p:childTnLst>
                              <p:par>
                                <p:cTn id="81" presetID="53" presetClass="entr" presetSubtype="16" fill="hold" grpId="0" nodeType="afterEffect">
                                  <p:stCondLst>
                                    <p:cond delay="0"/>
                                  </p:stCondLst>
                                  <p:iterate type="lt">
                                    <p:tmPct val="10000"/>
                                  </p:iterate>
                                  <p:childTnLst>
                                    <p:set>
                                      <p:cBhvr>
                                        <p:cTn id="82" dur="1" fill="hold">
                                          <p:stCondLst>
                                            <p:cond delay="0"/>
                                          </p:stCondLst>
                                        </p:cTn>
                                        <p:tgtEl>
                                          <p:spTgt spid="21"/>
                                        </p:tgtEl>
                                        <p:attrNameLst>
                                          <p:attrName>style.visibility</p:attrName>
                                        </p:attrNameLst>
                                      </p:cBhvr>
                                      <p:to>
                                        <p:strVal val="visible"/>
                                      </p:to>
                                    </p:set>
                                    <p:anim calcmode="lin" valueType="num">
                                      <p:cBhvr>
                                        <p:cTn id="83" dur="250" fill="hold"/>
                                        <p:tgtEl>
                                          <p:spTgt spid="21"/>
                                        </p:tgtEl>
                                        <p:attrNameLst>
                                          <p:attrName>ppt_w</p:attrName>
                                        </p:attrNameLst>
                                      </p:cBhvr>
                                      <p:tavLst>
                                        <p:tav tm="0">
                                          <p:val>
                                            <p:fltVal val="0"/>
                                          </p:val>
                                        </p:tav>
                                        <p:tav tm="100000">
                                          <p:val>
                                            <p:strVal val="#ppt_w"/>
                                          </p:val>
                                        </p:tav>
                                      </p:tavLst>
                                    </p:anim>
                                    <p:anim calcmode="lin" valueType="num">
                                      <p:cBhvr>
                                        <p:cTn id="84" dur="250" fill="hold"/>
                                        <p:tgtEl>
                                          <p:spTgt spid="21"/>
                                        </p:tgtEl>
                                        <p:attrNameLst>
                                          <p:attrName>ppt_h</p:attrName>
                                        </p:attrNameLst>
                                      </p:cBhvr>
                                      <p:tavLst>
                                        <p:tav tm="0">
                                          <p:val>
                                            <p:fltVal val="0"/>
                                          </p:val>
                                        </p:tav>
                                        <p:tav tm="100000">
                                          <p:val>
                                            <p:strVal val="#ppt_h"/>
                                          </p:val>
                                        </p:tav>
                                      </p:tavLst>
                                    </p:anim>
                                    <p:animEffect transition="in" filter="fade">
                                      <p:cBhvr>
                                        <p:cTn id="85" dur="250"/>
                                        <p:tgtEl>
                                          <p:spTgt spid="21"/>
                                        </p:tgtEl>
                                      </p:cBhvr>
                                    </p:animEffect>
                                  </p:childTnLst>
                                </p:cTn>
                              </p:par>
                            </p:childTnLst>
                          </p:cTn>
                        </p:par>
                        <p:par>
                          <p:cTn id="86" fill="hold">
                            <p:stCondLst>
                              <p:cond delay="6100"/>
                            </p:stCondLst>
                            <p:childTnLst>
                              <p:par>
                                <p:cTn id="87" presetID="53" presetClass="entr" presetSubtype="16"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 calcmode="lin" valueType="num">
                                      <p:cBhvr>
                                        <p:cTn id="89" dur="500" fill="hold"/>
                                        <p:tgtEl>
                                          <p:spTgt spid="16"/>
                                        </p:tgtEl>
                                        <p:attrNameLst>
                                          <p:attrName>ppt_w</p:attrName>
                                        </p:attrNameLst>
                                      </p:cBhvr>
                                      <p:tavLst>
                                        <p:tav tm="0">
                                          <p:val>
                                            <p:fltVal val="0"/>
                                          </p:val>
                                        </p:tav>
                                        <p:tav tm="100000">
                                          <p:val>
                                            <p:strVal val="#ppt_w"/>
                                          </p:val>
                                        </p:tav>
                                      </p:tavLst>
                                    </p:anim>
                                    <p:anim calcmode="lin" valueType="num">
                                      <p:cBhvr>
                                        <p:cTn id="90" dur="500" fill="hold"/>
                                        <p:tgtEl>
                                          <p:spTgt spid="16"/>
                                        </p:tgtEl>
                                        <p:attrNameLst>
                                          <p:attrName>ppt_h</p:attrName>
                                        </p:attrNameLst>
                                      </p:cBhvr>
                                      <p:tavLst>
                                        <p:tav tm="0">
                                          <p:val>
                                            <p:fltVal val="0"/>
                                          </p:val>
                                        </p:tav>
                                        <p:tav tm="100000">
                                          <p:val>
                                            <p:strVal val="#ppt_h"/>
                                          </p:val>
                                        </p:tav>
                                      </p:tavLst>
                                    </p:anim>
                                    <p:animEffect transition="in" filter="fade">
                                      <p:cBhvr>
                                        <p:cTn id="91" dur="500"/>
                                        <p:tgtEl>
                                          <p:spTgt spid="16"/>
                                        </p:tgtEl>
                                      </p:cBhvr>
                                    </p:animEffect>
                                  </p:childTnLst>
                                </p:cTn>
                              </p:par>
                            </p:childTnLst>
                          </p:cTn>
                        </p:par>
                        <p:par>
                          <p:cTn id="92" fill="hold">
                            <p:stCondLst>
                              <p:cond delay="6600"/>
                            </p:stCondLst>
                            <p:childTnLst>
                              <p:par>
                                <p:cTn id="93" presetID="53" presetClass="entr" presetSubtype="16" fill="hold" grpId="0" nodeType="afterEffect">
                                  <p:stCondLst>
                                    <p:cond delay="0"/>
                                  </p:stCondLst>
                                  <p:iterate type="lt">
                                    <p:tmPct val="10000"/>
                                  </p:iterate>
                                  <p:childTnLst>
                                    <p:set>
                                      <p:cBhvr>
                                        <p:cTn id="94" dur="1" fill="hold">
                                          <p:stCondLst>
                                            <p:cond delay="0"/>
                                          </p:stCondLst>
                                        </p:cTn>
                                        <p:tgtEl>
                                          <p:spTgt spid="20"/>
                                        </p:tgtEl>
                                        <p:attrNameLst>
                                          <p:attrName>style.visibility</p:attrName>
                                        </p:attrNameLst>
                                      </p:cBhvr>
                                      <p:to>
                                        <p:strVal val="visible"/>
                                      </p:to>
                                    </p:set>
                                    <p:anim calcmode="lin" valueType="num">
                                      <p:cBhvr>
                                        <p:cTn id="95" dur="250" fill="hold"/>
                                        <p:tgtEl>
                                          <p:spTgt spid="20"/>
                                        </p:tgtEl>
                                        <p:attrNameLst>
                                          <p:attrName>ppt_w</p:attrName>
                                        </p:attrNameLst>
                                      </p:cBhvr>
                                      <p:tavLst>
                                        <p:tav tm="0">
                                          <p:val>
                                            <p:fltVal val="0"/>
                                          </p:val>
                                        </p:tav>
                                        <p:tav tm="100000">
                                          <p:val>
                                            <p:strVal val="#ppt_w"/>
                                          </p:val>
                                        </p:tav>
                                      </p:tavLst>
                                    </p:anim>
                                    <p:anim calcmode="lin" valueType="num">
                                      <p:cBhvr>
                                        <p:cTn id="96" dur="250" fill="hold"/>
                                        <p:tgtEl>
                                          <p:spTgt spid="20"/>
                                        </p:tgtEl>
                                        <p:attrNameLst>
                                          <p:attrName>ppt_h</p:attrName>
                                        </p:attrNameLst>
                                      </p:cBhvr>
                                      <p:tavLst>
                                        <p:tav tm="0">
                                          <p:val>
                                            <p:fltVal val="0"/>
                                          </p:val>
                                        </p:tav>
                                        <p:tav tm="100000">
                                          <p:val>
                                            <p:strVal val="#ppt_h"/>
                                          </p:val>
                                        </p:tav>
                                      </p:tavLst>
                                    </p:anim>
                                    <p:animEffect transition="in" filter="fade">
                                      <p:cBhvr>
                                        <p:cTn id="97" dur="250"/>
                                        <p:tgtEl>
                                          <p:spTgt spid="20"/>
                                        </p:tgtEl>
                                      </p:cBhvr>
                                    </p:animEffect>
                                  </p:childTnLst>
                                </p:cTn>
                              </p:par>
                            </p:childTnLst>
                          </p:cTn>
                        </p:par>
                        <p:par>
                          <p:cTn id="98" fill="hold">
                            <p:stCondLst>
                              <p:cond delay="7775"/>
                            </p:stCondLst>
                            <p:childTnLst>
                              <p:par>
                                <p:cTn id="99" presetID="53" presetClass="entr" presetSubtype="16" fill="hold" grpId="0" nodeType="afterEffect">
                                  <p:stCondLst>
                                    <p:cond delay="0"/>
                                  </p:stCondLst>
                                  <p:childTnLst>
                                    <p:set>
                                      <p:cBhvr>
                                        <p:cTn id="100" dur="1" fill="hold">
                                          <p:stCondLst>
                                            <p:cond delay="0"/>
                                          </p:stCondLst>
                                        </p:cTn>
                                        <p:tgtEl>
                                          <p:spTgt spid="17"/>
                                        </p:tgtEl>
                                        <p:attrNameLst>
                                          <p:attrName>style.visibility</p:attrName>
                                        </p:attrNameLst>
                                      </p:cBhvr>
                                      <p:to>
                                        <p:strVal val="visible"/>
                                      </p:to>
                                    </p:set>
                                    <p:anim calcmode="lin" valueType="num">
                                      <p:cBhvr>
                                        <p:cTn id="101" dur="500" fill="hold"/>
                                        <p:tgtEl>
                                          <p:spTgt spid="17"/>
                                        </p:tgtEl>
                                        <p:attrNameLst>
                                          <p:attrName>ppt_w</p:attrName>
                                        </p:attrNameLst>
                                      </p:cBhvr>
                                      <p:tavLst>
                                        <p:tav tm="0">
                                          <p:val>
                                            <p:fltVal val="0"/>
                                          </p:val>
                                        </p:tav>
                                        <p:tav tm="100000">
                                          <p:val>
                                            <p:strVal val="#ppt_w"/>
                                          </p:val>
                                        </p:tav>
                                      </p:tavLst>
                                    </p:anim>
                                    <p:anim calcmode="lin" valueType="num">
                                      <p:cBhvr>
                                        <p:cTn id="102" dur="500" fill="hold"/>
                                        <p:tgtEl>
                                          <p:spTgt spid="17"/>
                                        </p:tgtEl>
                                        <p:attrNameLst>
                                          <p:attrName>ppt_h</p:attrName>
                                        </p:attrNameLst>
                                      </p:cBhvr>
                                      <p:tavLst>
                                        <p:tav tm="0">
                                          <p:val>
                                            <p:fltVal val="0"/>
                                          </p:val>
                                        </p:tav>
                                        <p:tav tm="100000">
                                          <p:val>
                                            <p:strVal val="#ppt_h"/>
                                          </p:val>
                                        </p:tav>
                                      </p:tavLst>
                                    </p:anim>
                                    <p:animEffect transition="in" filter="fade">
                                      <p:cBhvr>
                                        <p:cTn id="103" dur="500"/>
                                        <p:tgtEl>
                                          <p:spTgt spid="17"/>
                                        </p:tgtEl>
                                      </p:cBhvr>
                                    </p:animEffect>
                                  </p:childTnLst>
                                </p:cTn>
                              </p:par>
                            </p:childTnLst>
                          </p:cTn>
                        </p:par>
                        <p:par>
                          <p:cTn id="104" fill="hold">
                            <p:stCondLst>
                              <p:cond delay="8275"/>
                            </p:stCondLst>
                            <p:childTnLst>
                              <p:par>
                                <p:cTn id="105" presetID="53" presetClass="entr" presetSubtype="16" fill="hold" grpId="0" nodeType="afterEffect">
                                  <p:stCondLst>
                                    <p:cond delay="0"/>
                                  </p:stCondLst>
                                  <p:iterate type="lt">
                                    <p:tmPct val="10000"/>
                                  </p:iterate>
                                  <p:childTnLst>
                                    <p:set>
                                      <p:cBhvr>
                                        <p:cTn id="106" dur="1" fill="hold">
                                          <p:stCondLst>
                                            <p:cond delay="0"/>
                                          </p:stCondLst>
                                        </p:cTn>
                                        <p:tgtEl>
                                          <p:spTgt spid="18"/>
                                        </p:tgtEl>
                                        <p:attrNameLst>
                                          <p:attrName>style.visibility</p:attrName>
                                        </p:attrNameLst>
                                      </p:cBhvr>
                                      <p:to>
                                        <p:strVal val="visible"/>
                                      </p:to>
                                    </p:set>
                                    <p:anim calcmode="lin" valueType="num">
                                      <p:cBhvr>
                                        <p:cTn id="107" dur="250" fill="hold"/>
                                        <p:tgtEl>
                                          <p:spTgt spid="18"/>
                                        </p:tgtEl>
                                        <p:attrNameLst>
                                          <p:attrName>ppt_w</p:attrName>
                                        </p:attrNameLst>
                                      </p:cBhvr>
                                      <p:tavLst>
                                        <p:tav tm="0">
                                          <p:val>
                                            <p:fltVal val="0"/>
                                          </p:val>
                                        </p:tav>
                                        <p:tav tm="100000">
                                          <p:val>
                                            <p:strVal val="#ppt_w"/>
                                          </p:val>
                                        </p:tav>
                                      </p:tavLst>
                                    </p:anim>
                                    <p:anim calcmode="lin" valueType="num">
                                      <p:cBhvr>
                                        <p:cTn id="108" dur="250" fill="hold"/>
                                        <p:tgtEl>
                                          <p:spTgt spid="18"/>
                                        </p:tgtEl>
                                        <p:attrNameLst>
                                          <p:attrName>ppt_h</p:attrName>
                                        </p:attrNameLst>
                                      </p:cBhvr>
                                      <p:tavLst>
                                        <p:tav tm="0">
                                          <p:val>
                                            <p:fltVal val="0"/>
                                          </p:val>
                                        </p:tav>
                                        <p:tav tm="100000">
                                          <p:val>
                                            <p:strVal val="#ppt_h"/>
                                          </p:val>
                                        </p:tav>
                                      </p:tavLst>
                                    </p:anim>
                                    <p:animEffect transition="in" filter="fade">
                                      <p:cBhvr>
                                        <p:cTn id="109"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5" grpId="0" animBg="1"/>
      <p:bldP spid="5" grpId="1" animBg="1"/>
      <p:bldP spid="6" grpId="0" animBg="1"/>
      <p:bldP spid="6" grpId="1" animBg="1"/>
      <p:bldP spid="7" grpId="0" animBg="1"/>
      <p:bldP spid="7" grpId="1" animBg="1"/>
      <p:bldP spid="8" grpId="0" animBg="1"/>
      <p:bldP spid="9" grpId="0" animBg="1"/>
      <p:bldP spid="10" grpId="0" animBg="1"/>
      <p:bldP spid="14" grpId="0"/>
      <p:bldP spid="15" grpId="0"/>
      <p:bldP spid="16" grpId="0"/>
      <p:bldP spid="17" grpId="0"/>
      <p:bldP spid="18" grpId="0"/>
      <p:bldP spid="19" grpId="0"/>
      <p:bldP spid="20"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Freeform 67"/>
          <p:cNvSpPr>
            <a:spLocks/>
          </p:cNvSpPr>
          <p:nvPr/>
        </p:nvSpPr>
        <p:spPr bwMode="gray">
          <a:xfrm>
            <a:off x="1221599" y="2160623"/>
            <a:ext cx="2115552" cy="1607909"/>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5" name="Freeform 68"/>
          <p:cNvSpPr>
            <a:spLocks/>
          </p:cNvSpPr>
          <p:nvPr/>
        </p:nvSpPr>
        <p:spPr bwMode="gray">
          <a:xfrm>
            <a:off x="1221599" y="2160623"/>
            <a:ext cx="2115552" cy="1607909"/>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6" name="Freeform 69"/>
          <p:cNvSpPr>
            <a:spLocks/>
          </p:cNvSpPr>
          <p:nvPr/>
        </p:nvSpPr>
        <p:spPr bwMode="gray">
          <a:xfrm>
            <a:off x="1476314" y="3685022"/>
            <a:ext cx="2049043" cy="1105437"/>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7" name="Freeform 70"/>
          <p:cNvSpPr>
            <a:spLocks/>
          </p:cNvSpPr>
          <p:nvPr/>
        </p:nvSpPr>
        <p:spPr bwMode="gray">
          <a:xfrm>
            <a:off x="1476314" y="3685022"/>
            <a:ext cx="2049043" cy="1105437"/>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8" name="Freeform 71"/>
          <p:cNvSpPr>
            <a:spLocks/>
          </p:cNvSpPr>
          <p:nvPr/>
        </p:nvSpPr>
        <p:spPr bwMode="gray">
          <a:xfrm>
            <a:off x="3337151" y="4646087"/>
            <a:ext cx="956597" cy="982296"/>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9" name="Freeform 72"/>
          <p:cNvSpPr>
            <a:spLocks/>
          </p:cNvSpPr>
          <p:nvPr/>
        </p:nvSpPr>
        <p:spPr bwMode="gray">
          <a:xfrm>
            <a:off x="3337151" y="4646087"/>
            <a:ext cx="956597" cy="982296"/>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10" name="Freeform 73"/>
          <p:cNvSpPr>
            <a:spLocks/>
          </p:cNvSpPr>
          <p:nvPr/>
        </p:nvSpPr>
        <p:spPr bwMode="gray">
          <a:xfrm>
            <a:off x="4101297" y="4953232"/>
            <a:ext cx="843391" cy="611458"/>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11" name="Freeform 74"/>
          <p:cNvSpPr>
            <a:spLocks/>
          </p:cNvSpPr>
          <p:nvPr/>
        </p:nvSpPr>
        <p:spPr bwMode="gray">
          <a:xfrm>
            <a:off x="4101297" y="4953232"/>
            <a:ext cx="843391" cy="611458"/>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no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12" name="Freeform 75"/>
          <p:cNvSpPr>
            <a:spLocks/>
          </p:cNvSpPr>
          <p:nvPr/>
        </p:nvSpPr>
        <p:spPr bwMode="gray">
          <a:xfrm>
            <a:off x="4612143" y="5723216"/>
            <a:ext cx="275942" cy="243451"/>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13" name="Freeform 76"/>
          <p:cNvSpPr>
            <a:spLocks/>
          </p:cNvSpPr>
          <p:nvPr/>
        </p:nvSpPr>
        <p:spPr bwMode="gray">
          <a:xfrm>
            <a:off x="4612143" y="5723216"/>
            <a:ext cx="275942" cy="243451"/>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14" name="Freeform 77"/>
          <p:cNvSpPr>
            <a:spLocks/>
          </p:cNvSpPr>
          <p:nvPr/>
        </p:nvSpPr>
        <p:spPr bwMode="gray">
          <a:xfrm>
            <a:off x="4714029" y="5024002"/>
            <a:ext cx="798108" cy="679398"/>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15" name="Freeform 78"/>
          <p:cNvSpPr>
            <a:spLocks/>
          </p:cNvSpPr>
          <p:nvPr/>
        </p:nvSpPr>
        <p:spPr bwMode="gray">
          <a:xfrm>
            <a:off x="4714029" y="5024002"/>
            <a:ext cx="798108" cy="679398"/>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chemeClr val="accent4"/>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16" name="Freeform 79"/>
          <p:cNvSpPr>
            <a:spLocks/>
          </p:cNvSpPr>
          <p:nvPr/>
        </p:nvSpPr>
        <p:spPr bwMode="gray">
          <a:xfrm>
            <a:off x="5347987" y="4613533"/>
            <a:ext cx="442922" cy="584565"/>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17" name="Freeform 80"/>
          <p:cNvSpPr>
            <a:spLocks/>
          </p:cNvSpPr>
          <p:nvPr/>
        </p:nvSpPr>
        <p:spPr bwMode="gray">
          <a:xfrm>
            <a:off x="5347987" y="4613533"/>
            <a:ext cx="442922" cy="584565"/>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no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18" name="Freeform 81"/>
          <p:cNvSpPr>
            <a:spLocks/>
          </p:cNvSpPr>
          <p:nvPr/>
        </p:nvSpPr>
        <p:spPr bwMode="gray">
          <a:xfrm>
            <a:off x="5503646" y="4252602"/>
            <a:ext cx="400469" cy="450101"/>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19" name="Freeform 82"/>
          <p:cNvSpPr>
            <a:spLocks/>
          </p:cNvSpPr>
          <p:nvPr/>
        </p:nvSpPr>
        <p:spPr bwMode="gray">
          <a:xfrm>
            <a:off x="5503646" y="4252602"/>
            <a:ext cx="400469" cy="450101"/>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20" name="Freeform 83"/>
          <p:cNvSpPr>
            <a:spLocks/>
          </p:cNvSpPr>
          <p:nvPr/>
        </p:nvSpPr>
        <p:spPr bwMode="gray">
          <a:xfrm>
            <a:off x="5328176" y="3801086"/>
            <a:ext cx="541978" cy="4812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21" name="Freeform 84"/>
          <p:cNvSpPr>
            <a:spLocks/>
          </p:cNvSpPr>
          <p:nvPr/>
        </p:nvSpPr>
        <p:spPr bwMode="gray">
          <a:xfrm>
            <a:off x="5328176" y="3801086"/>
            <a:ext cx="541978" cy="4812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22" name="Freeform 85"/>
          <p:cNvSpPr>
            <a:spLocks/>
          </p:cNvSpPr>
          <p:nvPr/>
        </p:nvSpPr>
        <p:spPr bwMode="gray">
          <a:xfrm>
            <a:off x="5647985" y="4154939"/>
            <a:ext cx="82075" cy="10898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23" name="Freeform 86"/>
          <p:cNvSpPr>
            <a:spLocks/>
          </p:cNvSpPr>
          <p:nvPr/>
        </p:nvSpPr>
        <p:spPr bwMode="gray">
          <a:xfrm>
            <a:off x="5647985" y="4154939"/>
            <a:ext cx="82075" cy="10898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24" name="Freeform 87"/>
          <p:cNvSpPr>
            <a:spLocks/>
          </p:cNvSpPr>
          <p:nvPr/>
        </p:nvSpPr>
        <p:spPr bwMode="gray">
          <a:xfrm>
            <a:off x="5458364" y="4002074"/>
            <a:ext cx="52358" cy="45293"/>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25" name="Freeform 88"/>
          <p:cNvSpPr>
            <a:spLocks/>
          </p:cNvSpPr>
          <p:nvPr/>
        </p:nvSpPr>
        <p:spPr bwMode="gray">
          <a:xfrm>
            <a:off x="5458364" y="4002074"/>
            <a:ext cx="52358" cy="45293"/>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26" name="Freeform 89"/>
          <p:cNvSpPr>
            <a:spLocks/>
          </p:cNvSpPr>
          <p:nvPr/>
        </p:nvSpPr>
        <p:spPr bwMode="gray">
          <a:xfrm>
            <a:off x="5534778" y="4026136"/>
            <a:ext cx="52358" cy="73601"/>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27" name="Freeform 90"/>
          <p:cNvSpPr>
            <a:spLocks/>
          </p:cNvSpPr>
          <p:nvPr/>
        </p:nvSpPr>
        <p:spPr bwMode="gray">
          <a:xfrm>
            <a:off x="5534778" y="4026136"/>
            <a:ext cx="52358" cy="73601"/>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28" name="Freeform 91"/>
          <p:cNvSpPr>
            <a:spLocks/>
          </p:cNvSpPr>
          <p:nvPr/>
        </p:nvSpPr>
        <p:spPr bwMode="gray">
          <a:xfrm>
            <a:off x="5086196" y="3450063"/>
            <a:ext cx="697637" cy="468502"/>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29" name="Freeform 92"/>
          <p:cNvSpPr>
            <a:spLocks/>
          </p:cNvSpPr>
          <p:nvPr/>
        </p:nvSpPr>
        <p:spPr bwMode="gray">
          <a:xfrm>
            <a:off x="5086196" y="3450063"/>
            <a:ext cx="697637" cy="468502"/>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30" name="Freeform 93"/>
          <p:cNvSpPr>
            <a:spLocks/>
          </p:cNvSpPr>
          <p:nvPr/>
        </p:nvSpPr>
        <p:spPr bwMode="gray">
          <a:xfrm>
            <a:off x="4903650" y="2927776"/>
            <a:ext cx="566034" cy="820939"/>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31" name="Freeform 94"/>
          <p:cNvSpPr>
            <a:spLocks/>
          </p:cNvSpPr>
          <p:nvPr/>
        </p:nvSpPr>
        <p:spPr bwMode="gray">
          <a:xfrm>
            <a:off x="4903650" y="2927776"/>
            <a:ext cx="566034" cy="820939"/>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32" name="Freeform 95"/>
          <p:cNvSpPr>
            <a:spLocks/>
          </p:cNvSpPr>
          <p:nvPr/>
        </p:nvSpPr>
        <p:spPr bwMode="gray">
          <a:xfrm>
            <a:off x="5070630" y="3135842"/>
            <a:ext cx="171225" cy="198158"/>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33" name="Freeform 96"/>
          <p:cNvSpPr>
            <a:spLocks/>
          </p:cNvSpPr>
          <p:nvPr/>
        </p:nvSpPr>
        <p:spPr bwMode="gray">
          <a:xfrm>
            <a:off x="5070630" y="3135842"/>
            <a:ext cx="171225" cy="198158"/>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solidFill>
            <a:schemeClr val="accent2"/>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34" name="Freeform 97"/>
          <p:cNvSpPr>
            <a:spLocks/>
          </p:cNvSpPr>
          <p:nvPr/>
        </p:nvSpPr>
        <p:spPr bwMode="gray">
          <a:xfrm>
            <a:off x="5193743" y="3256152"/>
            <a:ext cx="121697" cy="162772"/>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35" name="Freeform 98"/>
          <p:cNvSpPr>
            <a:spLocks/>
          </p:cNvSpPr>
          <p:nvPr/>
        </p:nvSpPr>
        <p:spPr bwMode="gray">
          <a:xfrm>
            <a:off x="5193743" y="3256152"/>
            <a:ext cx="121697" cy="162772"/>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36" name="Freeform 99"/>
          <p:cNvSpPr>
            <a:spLocks/>
          </p:cNvSpPr>
          <p:nvPr/>
        </p:nvSpPr>
        <p:spPr bwMode="gray">
          <a:xfrm>
            <a:off x="5357893" y="2731034"/>
            <a:ext cx="608487" cy="607212"/>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solidFill>
            <a:schemeClr val="accent1"/>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37" name="Freeform 100"/>
          <p:cNvSpPr>
            <a:spLocks/>
          </p:cNvSpPr>
          <p:nvPr/>
        </p:nvSpPr>
        <p:spPr bwMode="gray">
          <a:xfrm>
            <a:off x="5357893" y="2731034"/>
            <a:ext cx="608487" cy="607212"/>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no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38" name="Freeform 101"/>
          <p:cNvSpPr>
            <a:spLocks/>
          </p:cNvSpPr>
          <p:nvPr/>
        </p:nvSpPr>
        <p:spPr bwMode="gray">
          <a:xfrm>
            <a:off x="5492326" y="2389919"/>
            <a:ext cx="891504" cy="610043"/>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39" name="Freeform 102"/>
          <p:cNvSpPr>
            <a:spLocks/>
          </p:cNvSpPr>
          <p:nvPr/>
        </p:nvSpPr>
        <p:spPr bwMode="gray">
          <a:xfrm>
            <a:off x="5492326" y="2389919"/>
            <a:ext cx="891504" cy="610043"/>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40" name="Freeform 103"/>
          <p:cNvSpPr>
            <a:spLocks/>
          </p:cNvSpPr>
          <p:nvPr/>
        </p:nvSpPr>
        <p:spPr bwMode="gray">
          <a:xfrm>
            <a:off x="5295629" y="1513779"/>
            <a:ext cx="1218388" cy="1101191"/>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41" name="Freeform 104"/>
          <p:cNvSpPr>
            <a:spLocks/>
          </p:cNvSpPr>
          <p:nvPr/>
        </p:nvSpPr>
        <p:spPr bwMode="gray">
          <a:xfrm>
            <a:off x="5295629" y="1513779"/>
            <a:ext cx="1218388" cy="1101191"/>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42" name="Freeform 105"/>
          <p:cNvSpPr>
            <a:spLocks/>
          </p:cNvSpPr>
          <p:nvPr/>
        </p:nvSpPr>
        <p:spPr bwMode="gray">
          <a:xfrm>
            <a:off x="3406490" y="1577473"/>
            <a:ext cx="2322155" cy="208490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43" name="Freeform 106"/>
          <p:cNvSpPr>
            <a:spLocks/>
          </p:cNvSpPr>
          <p:nvPr/>
        </p:nvSpPr>
        <p:spPr bwMode="gray">
          <a:xfrm>
            <a:off x="3406490" y="1577473"/>
            <a:ext cx="2322155" cy="208490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44" name="Freeform 107"/>
          <p:cNvSpPr>
            <a:spLocks/>
          </p:cNvSpPr>
          <p:nvPr/>
        </p:nvSpPr>
        <p:spPr bwMode="gray">
          <a:xfrm>
            <a:off x="3055549" y="3014116"/>
            <a:ext cx="1424991" cy="1231409"/>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45" name="Freeform 108"/>
          <p:cNvSpPr>
            <a:spLocks/>
          </p:cNvSpPr>
          <p:nvPr/>
        </p:nvSpPr>
        <p:spPr bwMode="gray">
          <a:xfrm>
            <a:off x="3055549" y="3014116"/>
            <a:ext cx="1424991" cy="1231409"/>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no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46" name="Freeform 109"/>
          <p:cNvSpPr>
            <a:spLocks/>
          </p:cNvSpPr>
          <p:nvPr/>
        </p:nvSpPr>
        <p:spPr bwMode="gray">
          <a:xfrm>
            <a:off x="2599892" y="3407601"/>
            <a:ext cx="1324520" cy="942665"/>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47" name="Freeform 110"/>
          <p:cNvSpPr>
            <a:spLocks/>
          </p:cNvSpPr>
          <p:nvPr/>
        </p:nvSpPr>
        <p:spPr bwMode="gray">
          <a:xfrm>
            <a:off x="2599892" y="3407601"/>
            <a:ext cx="1324520" cy="942665"/>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48" name="Freeform 111"/>
          <p:cNvSpPr>
            <a:spLocks/>
          </p:cNvSpPr>
          <p:nvPr/>
        </p:nvSpPr>
        <p:spPr bwMode="gray">
          <a:xfrm>
            <a:off x="3373943" y="4055860"/>
            <a:ext cx="1289142" cy="980881"/>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49" name="Freeform 112"/>
          <p:cNvSpPr>
            <a:spLocks/>
          </p:cNvSpPr>
          <p:nvPr/>
        </p:nvSpPr>
        <p:spPr bwMode="gray">
          <a:xfrm>
            <a:off x="3373943" y="4055860"/>
            <a:ext cx="1289142" cy="980881"/>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50" name="Freeform 113"/>
          <p:cNvSpPr>
            <a:spLocks/>
          </p:cNvSpPr>
          <p:nvPr/>
        </p:nvSpPr>
        <p:spPr bwMode="gray">
          <a:xfrm>
            <a:off x="4002241" y="4636179"/>
            <a:ext cx="641034" cy="563334"/>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51" name="Freeform 114"/>
          <p:cNvSpPr>
            <a:spLocks/>
          </p:cNvSpPr>
          <p:nvPr/>
        </p:nvSpPr>
        <p:spPr bwMode="gray">
          <a:xfrm>
            <a:off x="4002241" y="4636179"/>
            <a:ext cx="641034" cy="563334"/>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52" name="Freeform 115"/>
          <p:cNvSpPr>
            <a:spLocks/>
          </p:cNvSpPr>
          <p:nvPr/>
        </p:nvSpPr>
        <p:spPr bwMode="gray">
          <a:xfrm>
            <a:off x="4581011" y="4501715"/>
            <a:ext cx="568864" cy="648259"/>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53" name="Freeform 116"/>
          <p:cNvSpPr>
            <a:spLocks/>
          </p:cNvSpPr>
          <p:nvPr/>
        </p:nvSpPr>
        <p:spPr bwMode="gray">
          <a:xfrm>
            <a:off x="4581011" y="4501715"/>
            <a:ext cx="568864" cy="648259"/>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54" name="Freeform 117"/>
          <p:cNvSpPr>
            <a:spLocks/>
          </p:cNvSpPr>
          <p:nvPr/>
        </p:nvSpPr>
        <p:spPr bwMode="gray">
          <a:xfrm>
            <a:off x="5064970" y="4436606"/>
            <a:ext cx="503770" cy="694968"/>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55" name="Freeform 118"/>
          <p:cNvSpPr>
            <a:spLocks/>
          </p:cNvSpPr>
          <p:nvPr/>
        </p:nvSpPr>
        <p:spPr bwMode="gray">
          <a:xfrm>
            <a:off x="5064970" y="4436606"/>
            <a:ext cx="503770" cy="694968"/>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56" name="Freeform 119"/>
          <p:cNvSpPr>
            <a:spLocks/>
          </p:cNvSpPr>
          <p:nvPr/>
        </p:nvSpPr>
        <p:spPr bwMode="gray">
          <a:xfrm>
            <a:off x="5122988" y="3860533"/>
            <a:ext cx="510846" cy="632689"/>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57" name="Freeform 120"/>
          <p:cNvSpPr>
            <a:spLocks/>
          </p:cNvSpPr>
          <p:nvPr/>
        </p:nvSpPr>
        <p:spPr bwMode="gray">
          <a:xfrm>
            <a:off x="5122988" y="3860533"/>
            <a:ext cx="510846" cy="632689"/>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no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58" name="Freeform 121"/>
          <p:cNvSpPr>
            <a:spLocks/>
          </p:cNvSpPr>
          <p:nvPr/>
        </p:nvSpPr>
        <p:spPr bwMode="gray">
          <a:xfrm>
            <a:off x="4496106" y="4128046"/>
            <a:ext cx="803768" cy="503887"/>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59" name="Freeform 122"/>
          <p:cNvSpPr>
            <a:spLocks/>
          </p:cNvSpPr>
          <p:nvPr/>
        </p:nvSpPr>
        <p:spPr bwMode="gray">
          <a:xfrm>
            <a:off x="4496106" y="4128046"/>
            <a:ext cx="803768" cy="503887"/>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solidFill>
            <a:schemeClr val="accent3"/>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60" name="Freeform 123"/>
          <p:cNvSpPr>
            <a:spLocks/>
          </p:cNvSpPr>
          <p:nvPr/>
        </p:nvSpPr>
        <p:spPr bwMode="gray">
          <a:xfrm>
            <a:off x="4646105" y="3731731"/>
            <a:ext cx="633958" cy="563334"/>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61" name="Freeform 124"/>
          <p:cNvSpPr>
            <a:spLocks/>
          </p:cNvSpPr>
          <p:nvPr/>
        </p:nvSpPr>
        <p:spPr bwMode="gray">
          <a:xfrm>
            <a:off x="4646105" y="3731731"/>
            <a:ext cx="633958" cy="563334"/>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62" name="Freeform 125"/>
          <p:cNvSpPr>
            <a:spLocks/>
          </p:cNvSpPr>
          <p:nvPr/>
        </p:nvSpPr>
        <p:spPr bwMode="gray">
          <a:xfrm>
            <a:off x="4629124" y="3227844"/>
            <a:ext cx="355186" cy="744507"/>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solidFill>
            <a:srgbClr val="F8F8F8"/>
          </a:solidFill>
          <a:ln w="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63" name="Freeform 126"/>
          <p:cNvSpPr>
            <a:spLocks/>
          </p:cNvSpPr>
          <p:nvPr/>
        </p:nvSpPr>
        <p:spPr bwMode="gray">
          <a:xfrm>
            <a:off x="4629124" y="3227844"/>
            <a:ext cx="355186" cy="744507"/>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no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64" name="Freeform 127"/>
          <p:cNvSpPr>
            <a:spLocks/>
          </p:cNvSpPr>
          <p:nvPr/>
        </p:nvSpPr>
        <p:spPr bwMode="gray">
          <a:xfrm>
            <a:off x="4074410" y="3375047"/>
            <a:ext cx="656599" cy="93983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65" name="Freeform 128"/>
          <p:cNvSpPr>
            <a:spLocks/>
          </p:cNvSpPr>
          <p:nvPr/>
        </p:nvSpPr>
        <p:spPr bwMode="gray">
          <a:xfrm>
            <a:off x="5844682" y="4909354"/>
            <a:ext cx="171225" cy="431701"/>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solidFill>
            <a:srgbClr val="F8F8F8"/>
          </a:solidFill>
          <a:ln w="6350">
            <a:solidFill>
              <a:srgbClr val="003366"/>
            </a:solidFill>
            <a:prstDash val="solid"/>
            <a:round/>
            <a:headEnd/>
            <a:tailEnd/>
          </a:ln>
        </p:spPr>
        <p:txBody>
          <a:bodyPr/>
          <a:lstStyle/>
          <a:p>
            <a:endParaRPr lang="zh-CN" altLang="en-US">
              <a:solidFill>
                <a:prstClr val="black"/>
              </a:solidFill>
              <a:latin typeface="+mj-ea"/>
              <a:ea typeface="+mj-ea"/>
            </a:endParaRPr>
          </a:p>
        </p:txBody>
      </p:sp>
      <p:sp>
        <p:nvSpPr>
          <p:cNvPr id="66" name="Oval 133"/>
          <p:cNvSpPr/>
          <p:nvPr/>
        </p:nvSpPr>
        <p:spPr>
          <a:xfrm>
            <a:off x="7495272" y="1879820"/>
            <a:ext cx="472624" cy="472748"/>
          </a:xfrm>
          <a:prstGeom prst="ellipse">
            <a:avLst/>
          </a:prstGeom>
          <a:solidFill>
            <a:schemeClr val="accent1"/>
          </a:solidFill>
          <a:ln w="57150" cmpd="sng">
            <a:noFill/>
          </a:ln>
          <a:effectLst>
            <a:outerShdw blurRad="152400" dist="101600" dir="2700000" algn="tl" rotWithShape="0">
              <a:prstClr val="black">
                <a:alpha val="6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微软雅黑" panose="020B0503020204020204" pitchFamily="34" charset="-122"/>
              </a:rPr>
              <a:t>1</a:t>
            </a:r>
          </a:p>
        </p:txBody>
      </p:sp>
      <p:sp>
        <p:nvSpPr>
          <p:cNvPr id="67" name="文本框 66"/>
          <p:cNvSpPr txBox="1"/>
          <p:nvPr/>
        </p:nvSpPr>
        <p:spPr>
          <a:xfrm>
            <a:off x="7955258" y="2029075"/>
            <a:ext cx="3015143"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a:t>
            </a:r>
            <a:endParaRPr lang="zh-CN" altLang="en-US" sz="1400" dirty="0"/>
          </a:p>
        </p:txBody>
      </p:sp>
      <p:sp>
        <p:nvSpPr>
          <p:cNvPr id="68" name="文本框 67"/>
          <p:cNvSpPr txBox="1"/>
          <p:nvPr/>
        </p:nvSpPr>
        <p:spPr>
          <a:xfrm>
            <a:off x="7967896" y="1679765"/>
            <a:ext cx="1980000"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69" name="Oval 133"/>
          <p:cNvSpPr/>
          <p:nvPr/>
        </p:nvSpPr>
        <p:spPr>
          <a:xfrm>
            <a:off x="7495272" y="2907176"/>
            <a:ext cx="472624" cy="472748"/>
          </a:xfrm>
          <a:prstGeom prst="ellipse">
            <a:avLst/>
          </a:prstGeom>
          <a:solidFill>
            <a:schemeClr val="accent2"/>
          </a:solidFill>
          <a:ln w="57150" cmpd="sng">
            <a:noFill/>
          </a:ln>
          <a:effectLst>
            <a:outerShdw blurRad="152400" dist="101600" dir="2700000" algn="tl" rotWithShape="0">
              <a:prstClr val="black">
                <a:alpha val="6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微软雅黑" panose="020B0503020204020204" pitchFamily="34" charset="-122"/>
              </a:rPr>
              <a:t>2</a:t>
            </a:r>
          </a:p>
        </p:txBody>
      </p:sp>
      <p:sp>
        <p:nvSpPr>
          <p:cNvPr id="70" name="文本框 69"/>
          <p:cNvSpPr txBox="1"/>
          <p:nvPr/>
        </p:nvSpPr>
        <p:spPr>
          <a:xfrm>
            <a:off x="7955258" y="3056431"/>
            <a:ext cx="3015143"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a:t>
            </a:r>
            <a:endParaRPr lang="zh-CN" altLang="en-US" sz="1400" dirty="0"/>
          </a:p>
        </p:txBody>
      </p:sp>
      <p:sp>
        <p:nvSpPr>
          <p:cNvPr id="71" name="文本框 70"/>
          <p:cNvSpPr txBox="1"/>
          <p:nvPr/>
        </p:nvSpPr>
        <p:spPr>
          <a:xfrm>
            <a:off x="7967896" y="2707121"/>
            <a:ext cx="1980000"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72" name="Oval 133"/>
          <p:cNvSpPr/>
          <p:nvPr/>
        </p:nvSpPr>
        <p:spPr>
          <a:xfrm>
            <a:off x="7495272" y="3934532"/>
            <a:ext cx="472624" cy="472748"/>
          </a:xfrm>
          <a:prstGeom prst="ellipse">
            <a:avLst/>
          </a:prstGeom>
          <a:solidFill>
            <a:schemeClr val="accent3"/>
          </a:solidFill>
          <a:ln w="57150" cmpd="sng">
            <a:noFill/>
          </a:ln>
          <a:effectLst>
            <a:outerShdw blurRad="152400" dist="101600" dir="2700000" algn="tl" rotWithShape="0">
              <a:prstClr val="black">
                <a:alpha val="6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微软雅黑" panose="020B0503020204020204" pitchFamily="34" charset="-122"/>
              </a:rPr>
              <a:t>3</a:t>
            </a:r>
          </a:p>
        </p:txBody>
      </p:sp>
      <p:sp>
        <p:nvSpPr>
          <p:cNvPr id="73" name="文本框 72"/>
          <p:cNvSpPr txBox="1"/>
          <p:nvPr/>
        </p:nvSpPr>
        <p:spPr>
          <a:xfrm>
            <a:off x="7955258" y="4083787"/>
            <a:ext cx="3015143"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a:t>
            </a:r>
            <a:endParaRPr lang="zh-CN" altLang="en-US" sz="1400" dirty="0"/>
          </a:p>
        </p:txBody>
      </p:sp>
      <p:sp>
        <p:nvSpPr>
          <p:cNvPr id="74" name="文本框 73"/>
          <p:cNvSpPr txBox="1"/>
          <p:nvPr/>
        </p:nvSpPr>
        <p:spPr>
          <a:xfrm>
            <a:off x="7967896" y="3734477"/>
            <a:ext cx="1980000"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75" name="Oval 133"/>
          <p:cNvSpPr/>
          <p:nvPr/>
        </p:nvSpPr>
        <p:spPr>
          <a:xfrm>
            <a:off x="7495272" y="4961888"/>
            <a:ext cx="472624" cy="472748"/>
          </a:xfrm>
          <a:prstGeom prst="ellipse">
            <a:avLst/>
          </a:prstGeom>
          <a:solidFill>
            <a:schemeClr val="accent4"/>
          </a:solidFill>
          <a:ln w="57150" cmpd="sng">
            <a:noFill/>
          </a:ln>
          <a:effectLst>
            <a:outerShdw blurRad="152400" dist="101600" dir="2700000" algn="tl" rotWithShape="0">
              <a:prstClr val="black">
                <a:alpha val="6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微软雅黑" panose="020B0503020204020204" pitchFamily="34" charset="-122"/>
              </a:rPr>
              <a:t>4</a:t>
            </a:r>
          </a:p>
        </p:txBody>
      </p:sp>
      <p:sp>
        <p:nvSpPr>
          <p:cNvPr id="76" name="文本框 75"/>
          <p:cNvSpPr txBox="1"/>
          <p:nvPr/>
        </p:nvSpPr>
        <p:spPr>
          <a:xfrm>
            <a:off x="7955258" y="5111143"/>
            <a:ext cx="3015143"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a:t>
            </a:r>
            <a:endParaRPr lang="zh-CN" altLang="en-US" sz="1400" dirty="0"/>
          </a:p>
        </p:txBody>
      </p:sp>
      <p:sp>
        <p:nvSpPr>
          <p:cNvPr id="77" name="文本框 76"/>
          <p:cNvSpPr txBox="1"/>
          <p:nvPr/>
        </p:nvSpPr>
        <p:spPr>
          <a:xfrm>
            <a:off x="7967896" y="4761833"/>
            <a:ext cx="1980000"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78" name="Oval 133"/>
          <p:cNvSpPr>
            <a:spLocks noChangeAspect="1"/>
          </p:cNvSpPr>
          <p:nvPr/>
        </p:nvSpPr>
        <p:spPr>
          <a:xfrm>
            <a:off x="5001839" y="2148955"/>
            <a:ext cx="539859" cy="540000"/>
          </a:xfrm>
          <a:prstGeom prst="ellipse">
            <a:avLst/>
          </a:prstGeom>
          <a:solidFill>
            <a:schemeClr val="accent1"/>
          </a:solidFill>
          <a:ln w="57150" cmpd="sng">
            <a:noFill/>
          </a:ln>
          <a:effectLst>
            <a:outerShdw blurRad="203200" dist="152400" dir="2700000" algn="tl" rotWithShape="0">
              <a:prstClr val="black">
                <a:alpha val="6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微软雅黑" panose="020B0503020204020204" pitchFamily="34" charset="-122"/>
              </a:rPr>
              <a:t>1</a:t>
            </a:r>
          </a:p>
        </p:txBody>
      </p:sp>
      <p:sp>
        <p:nvSpPr>
          <p:cNvPr id="79" name="Oval 133"/>
          <p:cNvSpPr>
            <a:spLocks noChangeAspect="1"/>
          </p:cNvSpPr>
          <p:nvPr/>
        </p:nvSpPr>
        <p:spPr>
          <a:xfrm>
            <a:off x="4252959" y="2833842"/>
            <a:ext cx="539859" cy="540000"/>
          </a:xfrm>
          <a:prstGeom prst="ellipse">
            <a:avLst/>
          </a:prstGeom>
          <a:solidFill>
            <a:schemeClr val="accent2"/>
          </a:solidFill>
          <a:ln w="57150" cmpd="sng">
            <a:noFill/>
          </a:ln>
          <a:effectLst>
            <a:outerShdw blurRad="203200" dist="152400" dir="2700000" algn="tl" rotWithShape="0">
              <a:prstClr val="black">
                <a:alpha val="6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微软雅黑" panose="020B0503020204020204" pitchFamily="34" charset="-122"/>
              </a:rPr>
              <a:t>2</a:t>
            </a:r>
          </a:p>
        </p:txBody>
      </p:sp>
      <p:sp>
        <p:nvSpPr>
          <p:cNvPr id="80" name="Oval 133"/>
          <p:cNvSpPr>
            <a:spLocks noChangeAspect="1"/>
          </p:cNvSpPr>
          <p:nvPr/>
        </p:nvSpPr>
        <p:spPr>
          <a:xfrm>
            <a:off x="3744429" y="3989248"/>
            <a:ext cx="539859" cy="540000"/>
          </a:xfrm>
          <a:prstGeom prst="ellipse">
            <a:avLst/>
          </a:prstGeom>
          <a:solidFill>
            <a:schemeClr val="accent3"/>
          </a:solidFill>
          <a:ln w="57150" cmpd="sng">
            <a:noFill/>
          </a:ln>
          <a:effectLst>
            <a:outerShdw blurRad="203200" dist="152400" dir="2700000" algn="tl" rotWithShape="0">
              <a:prstClr val="black">
                <a:alpha val="6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微软雅黑" panose="020B0503020204020204" pitchFamily="34" charset="-122"/>
              </a:rPr>
              <a:t>3</a:t>
            </a:r>
          </a:p>
        </p:txBody>
      </p:sp>
      <p:sp>
        <p:nvSpPr>
          <p:cNvPr id="81" name="Oval 133"/>
          <p:cNvSpPr>
            <a:spLocks noChangeAspect="1"/>
          </p:cNvSpPr>
          <p:nvPr/>
        </p:nvSpPr>
        <p:spPr>
          <a:xfrm>
            <a:off x="4112458" y="4863180"/>
            <a:ext cx="539859" cy="540000"/>
          </a:xfrm>
          <a:prstGeom prst="ellipse">
            <a:avLst/>
          </a:prstGeom>
          <a:solidFill>
            <a:schemeClr val="accent4"/>
          </a:solidFill>
          <a:ln w="57150" cmpd="sng">
            <a:noFill/>
          </a:ln>
          <a:effectLst>
            <a:outerShdw blurRad="203200" dist="152400" dir="2700000" algn="tl" rotWithShape="0">
              <a:prstClr val="black">
                <a:alpha val="6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latin typeface="微软雅黑" panose="020B0503020204020204" pitchFamily="34" charset="-122"/>
              </a:rPr>
              <a:t>4</a:t>
            </a:r>
          </a:p>
        </p:txBody>
      </p:sp>
    </p:spTree>
    <p:extLst>
      <p:ext uri="{BB962C8B-B14F-4D97-AF65-F5344CB8AC3E}">
        <p14:creationId xmlns:p14="http://schemas.microsoft.com/office/powerpoint/2010/main" val="28788284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p:cTn id="22" dur="500" fill="hold"/>
                                        <p:tgtEl>
                                          <p:spTgt spid="78"/>
                                        </p:tgtEl>
                                        <p:attrNameLst>
                                          <p:attrName>ppt_w</p:attrName>
                                        </p:attrNameLst>
                                      </p:cBhvr>
                                      <p:tavLst>
                                        <p:tav tm="0">
                                          <p:val>
                                            <p:fltVal val="0"/>
                                          </p:val>
                                        </p:tav>
                                        <p:tav tm="100000">
                                          <p:val>
                                            <p:strVal val="#ppt_w"/>
                                          </p:val>
                                        </p:tav>
                                      </p:tavLst>
                                    </p:anim>
                                    <p:anim calcmode="lin" valueType="num">
                                      <p:cBhvr>
                                        <p:cTn id="23" dur="500" fill="hold"/>
                                        <p:tgtEl>
                                          <p:spTgt spid="78"/>
                                        </p:tgtEl>
                                        <p:attrNameLst>
                                          <p:attrName>ppt_h</p:attrName>
                                        </p:attrNameLst>
                                      </p:cBhvr>
                                      <p:tavLst>
                                        <p:tav tm="0">
                                          <p:val>
                                            <p:fltVal val="0"/>
                                          </p:val>
                                        </p:tav>
                                        <p:tav tm="100000">
                                          <p:val>
                                            <p:strVal val="#ppt_h"/>
                                          </p:val>
                                        </p:tav>
                                      </p:tavLst>
                                    </p:anim>
                                    <p:animEffect transition="in" filter="fade">
                                      <p:cBhvr>
                                        <p:cTn id="24" dur="500"/>
                                        <p:tgtEl>
                                          <p:spTgt spid="78"/>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79"/>
                                        </p:tgtEl>
                                        <p:attrNameLst>
                                          <p:attrName>style.visibility</p:attrName>
                                        </p:attrNameLst>
                                      </p:cBhvr>
                                      <p:to>
                                        <p:strVal val="visible"/>
                                      </p:to>
                                    </p:set>
                                    <p:anim calcmode="lin" valueType="num">
                                      <p:cBhvr>
                                        <p:cTn id="27" dur="500" fill="hold"/>
                                        <p:tgtEl>
                                          <p:spTgt spid="79"/>
                                        </p:tgtEl>
                                        <p:attrNameLst>
                                          <p:attrName>ppt_w</p:attrName>
                                        </p:attrNameLst>
                                      </p:cBhvr>
                                      <p:tavLst>
                                        <p:tav tm="0">
                                          <p:val>
                                            <p:fltVal val="0"/>
                                          </p:val>
                                        </p:tav>
                                        <p:tav tm="100000">
                                          <p:val>
                                            <p:strVal val="#ppt_w"/>
                                          </p:val>
                                        </p:tav>
                                      </p:tavLst>
                                    </p:anim>
                                    <p:anim calcmode="lin" valueType="num">
                                      <p:cBhvr>
                                        <p:cTn id="28" dur="500" fill="hold"/>
                                        <p:tgtEl>
                                          <p:spTgt spid="79"/>
                                        </p:tgtEl>
                                        <p:attrNameLst>
                                          <p:attrName>ppt_h</p:attrName>
                                        </p:attrNameLst>
                                      </p:cBhvr>
                                      <p:tavLst>
                                        <p:tav tm="0">
                                          <p:val>
                                            <p:fltVal val="0"/>
                                          </p:val>
                                        </p:tav>
                                        <p:tav tm="100000">
                                          <p:val>
                                            <p:strVal val="#ppt_h"/>
                                          </p:val>
                                        </p:tav>
                                      </p:tavLst>
                                    </p:anim>
                                    <p:animEffect transition="in" filter="fade">
                                      <p:cBhvr>
                                        <p:cTn id="29" dur="500"/>
                                        <p:tgtEl>
                                          <p:spTgt spid="79"/>
                                        </p:tgtEl>
                                      </p:cBhvr>
                                    </p:animEffect>
                                  </p:childTnLst>
                                </p:cTn>
                              </p:par>
                              <p:par>
                                <p:cTn id="30" presetID="53" presetClass="entr" presetSubtype="16" fill="hold" grpId="0" nodeType="withEffect">
                                  <p:stCondLst>
                                    <p:cond delay="400"/>
                                  </p:stCondLst>
                                  <p:childTnLst>
                                    <p:set>
                                      <p:cBhvr>
                                        <p:cTn id="31" dur="1" fill="hold">
                                          <p:stCondLst>
                                            <p:cond delay="0"/>
                                          </p:stCondLst>
                                        </p:cTn>
                                        <p:tgtEl>
                                          <p:spTgt spid="80"/>
                                        </p:tgtEl>
                                        <p:attrNameLst>
                                          <p:attrName>style.visibility</p:attrName>
                                        </p:attrNameLst>
                                      </p:cBhvr>
                                      <p:to>
                                        <p:strVal val="visible"/>
                                      </p:to>
                                    </p:set>
                                    <p:anim calcmode="lin" valueType="num">
                                      <p:cBhvr>
                                        <p:cTn id="32" dur="500" fill="hold"/>
                                        <p:tgtEl>
                                          <p:spTgt spid="80"/>
                                        </p:tgtEl>
                                        <p:attrNameLst>
                                          <p:attrName>ppt_w</p:attrName>
                                        </p:attrNameLst>
                                      </p:cBhvr>
                                      <p:tavLst>
                                        <p:tav tm="0">
                                          <p:val>
                                            <p:fltVal val="0"/>
                                          </p:val>
                                        </p:tav>
                                        <p:tav tm="100000">
                                          <p:val>
                                            <p:strVal val="#ppt_w"/>
                                          </p:val>
                                        </p:tav>
                                      </p:tavLst>
                                    </p:anim>
                                    <p:anim calcmode="lin" valueType="num">
                                      <p:cBhvr>
                                        <p:cTn id="33" dur="500" fill="hold"/>
                                        <p:tgtEl>
                                          <p:spTgt spid="80"/>
                                        </p:tgtEl>
                                        <p:attrNameLst>
                                          <p:attrName>ppt_h</p:attrName>
                                        </p:attrNameLst>
                                      </p:cBhvr>
                                      <p:tavLst>
                                        <p:tav tm="0">
                                          <p:val>
                                            <p:fltVal val="0"/>
                                          </p:val>
                                        </p:tav>
                                        <p:tav tm="100000">
                                          <p:val>
                                            <p:strVal val="#ppt_h"/>
                                          </p:val>
                                        </p:tav>
                                      </p:tavLst>
                                    </p:anim>
                                    <p:animEffect transition="in" filter="fade">
                                      <p:cBhvr>
                                        <p:cTn id="34" dur="500"/>
                                        <p:tgtEl>
                                          <p:spTgt spid="80"/>
                                        </p:tgtEl>
                                      </p:cBhvr>
                                    </p:animEffect>
                                  </p:childTnLst>
                                </p:cTn>
                              </p:par>
                              <p:par>
                                <p:cTn id="35" presetID="53" presetClass="entr" presetSubtype="16" fill="hold" grpId="0" nodeType="withEffect">
                                  <p:stCondLst>
                                    <p:cond delay="600"/>
                                  </p:stCondLst>
                                  <p:childTnLst>
                                    <p:set>
                                      <p:cBhvr>
                                        <p:cTn id="36" dur="1" fill="hold">
                                          <p:stCondLst>
                                            <p:cond delay="0"/>
                                          </p:stCondLst>
                                        </p:cTn>
                                        <p:tgtEl>
                                          <p:spTgt spid="81"/>
                                        </p:tgtEl>
                                        <p:attrNameLst>
                                          <p:attrName>style.visibility</p:attrName>
                                        </p:attrNameLst>
                                      </p:cBhvr>
                                      <p:to>
                                        <p:strVal val="visible"/>
                                      </p:to>
                                    </p:set>
                                    <p:anim calcmode="lin" valueType="num">
                                      <p:cBhvr>
                                        <p:cTn id="37" dur="500" fill="hold"/>
                                        <p:tgtEl>
                                          <p:spTgt spid="81"/>
                                        </p:tgtEl>
                                        <p:attrNameLst>
                                          <p:attrName>ppt_w</p:attrName>
                                        </p:attrNameLst>
                                      </p:cBhvr>
                                      <p:tavLst>
                                        <p:tav tm="0">
                                          <p:val>
                                            <p:fltVal val="0"/>
                                          </p:val>
                                        </p:tav>
                                        <p:tav tm="100000">
                                          <p:val>
                                            <p:strVal val="#ppt_w"/>
                                          </p:val>
                                        </p:tav>
                                      </p:tavLst>
                                    </p:anim>
                                    <p:anim calcmode="lin" valueType="num">
                                      <p:cBhvr>
                                        <p:cTn id="38" dur="500" fill="hold"/>
                                        <p:tgtEl>
                                          <p:spTgt spid="81"/>
                                        </p:tgtEl>
                                        <p:attrNameLst>
                                          <p:attrName>ppt_h</p:attrName>
                                        </p:attrNameLst>
                                      </p:cBhvr>
                                      <p:tavLst>
                                        <p:tav tm="0">
                                          <p:val>
                                            <p:fltVal val="0"/>
                                          </p:val>
                                        </p:tav>
                                        <p:tav tm="100000">
                                          <p:val>
                                            <p:strVal val="#ppt_h"/>
                                          </p:val>
                                        </p:tav>
                                      </p:tavLst>
                                    </p:anim>
                                    <p:animEffect transition="in" filter="fade">
                                      <p:cBhvr>
                                        <p:cTn id="39" dur="500"/>
                                        <p:tgtEl>
                                          <p:spTgt spid="81"/>
                                        </p:tgtEl>
                                      </p:cBhvr>
                                    </p:animEffect>
                                  </p:childTnLst>
                                </p:cTn>
                              </p:par>
                            </p:childTnLst>
                          </p:cTn>
                        </p:par>
                        <p:par>
                          <p:cTn id="40" fill="hold">
                            <p:stCondLst>
                              <p:cond delay="2100"/>
                            </p:stCondLst>
                            <p:childTnLst>
                              <p:par>
                                <p:cTn id="41" presetID="53" presetClass="entr" presetSubtype="16"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fltVal val="0"/>
                                          </p:val>
                                        </p:tav>
                                        <p:tav tm="100000">
                                          <p:val>
                                            <p:strVal val="#ppt_h"/>
                                          </p:val>
                                        </p:tav>
                                      </p:tavLst>
                                    </p:anim>
                                    <p:animEffect transition="in" filter="fade">
                                      <p:cBhvr>
                                        <p:cTn id="45" dur="500"/>
                                        <p:tgtEl>
                                          <p:spTgt spid="36"/>
                                        </p:tgtEl>
                                      </p:cBhvr>
                                    </p:animEffect>
                                  </p:childTnLst>
                                </p:cTn>
                              </p:par>
                              <p:par>
                                <p:cTn id="46" presetID="53" presetClass="entr" presetSubtype="16" fill="hold" grpId="0" nodeType="withEffect">
                                  <p:stCondLst>
                                    <p:cond delay="200"/>
                                  </p:stCondLst>
                                  <p:childTnLst>
                                    <p:set>
                                      <p:cBhvr>
                                        <p:cTn id="47" dur="1" fill="hold">
                                          <p:stCondLst>
                                            <p:cond delay="0"/>
                                          </p:stCondLst>
                                        </p:cTn>
                                        <p:tgtEl>
                                          <p:spTgt spid="33"/>
                                        </p:tgtEl>
                                        <p:attrNameLst>
                                          <p:attrName>style.visibility</p:attrName>
                                        </p:attrNameLst>
                                      </p:cBhvr>
                                      <p:to>
                                        <p:strVal val="visible"/>
                                      </p:to>
                                    </p:set>
                                    <p:anim calcmode="lin" valueType="num">
                                      <p:cBhvr>
                                        <p:cTn id="48" dur="500" fill="hold"/>
                                        <p:tgtEl>
                                          <p:spTgt spid="33"/>
                                        </p:tgtEl>
                                        <p:attrNameLst>
                                          <p:attrName>ppt_w</p:attrName>
                                        </p:attrNameLst>
                                      </p:cBhvr>
                                      <p:tavLst>
                                        <p:tav tm="0">
                                          <p:val>
                                            <p:fltVal val="0"/>
                                          </p:val>
                                        </p:tav>
                                        <p:tav tm="100000">
                                          <p:val>
                                            <p:strVal val="#ppt_w"/>
                                          </p:val>
                                        </p:tav>
                                      </p:tavLst>
                                    </p:anim>
                                    <p:anim calcmode="lin" valueType="num">
                                      <p:cBhvr>
                                        <p:cTn id="49" dur="500" fill="hold"/>
                                        <p:tgtEl>
                                          <p:spTgt spid="33"/>
                                        </p:tgtEl>
                                        <p:attrNameLst>
                                          <p:attrName>ppt_h</p:attrName>
                                        </p:attrNameLst>
                                      </p:cBhvr>
                                      <p:tavLst>
                                        <p:tav tm="0">
                                          <p:val>
                                            <p:fltVal val="0"/>
                                          </p:val>
                                        </p:tav>
                                        <p:tav tm="100000">
                                          <p:val>
                                            <p:strVal val="#ppt_h"/>
                                          </p:val>
                                        </p:tav>
                                      </p:tavLst>
                                    </p:anim>
                                    <p:animEffect transition="in" filter="fade">
                                      <p:cBhvr>
                                        <p:cTn id="50" dur="500"/>
                                        <p:tgtEl>
                                          <p:spTgt spid="33"/>
                                        </p:tgtEl>
                                      </p:cBhvr>
                                    </p:animEffect>
                                  </p:childTnLst>
                                </p:cTn>
                              </p:par>
                              <p:par>
                                <p:cTn id="51" presetID="53" presetClass="entr" presetSubtype="16" fill="hold" grpId="0" nodeType="withEffect">
                                  <p:stCondLst>
                                    <p:cond delay="400"/>
                                  </p:stCondLst>
                                  <p:childTnLst>
                                    <p:set>
                                      <p:cBhvr>
                                        <p:cTn id="52" dur="1" fill="hold">
                                          <p:stCondLst>
                                            <p:cond delay="0"/>
                                          </p:stCondLst>
                                        </p:cTn>
                                        <p:tgtEl>
                                          <p:spTgt spid="59"/>
                                        </p:tgtEl>
                                        <p:attrNameLst>
                                          <p:attrName>style.visibility</p:attrName>
                                        </p:attrNameLst>
                                      </p:cBhvr>
                                      <p:to>
                                        <p:strVal val="visible"/>
                                      </p:to>
                                    </p:set>
                                    <p:anim calcmode="lin" valueType="num">
                                      <p:cBhvr>
                                        <p:cTn id="53" dur="500" fill="hold"/>
                                        <p:tgtEl>
                                          <p:spTgt spid="59"/>
                                        </p:tgtEl>
                                        <p:attrNameLst>
                                          <p:attrName>ppt_w</p:attrName>
                                        </p:attrNameLst>
                                      </p:cBhvr>
                                      <p:tavLst>
                                        <p:tav tm="0">
                                          <p:val>
                                            <p:fltVal val="0"/>
                                          </p:val>
                                        </p:tav>
                                        <p:tav tm="100000">
                                          <p:val>
                                            <p:strVal val="#ppt_w"/>
                                          </p:val>
                                        </p:tav>
                                      </p:tavLst>
                                    </p:anim>
                                    <p:anim calcmode="lin" valueType="num">
                                      <p:cBhvr>
                                        <p:cTn id="54" dur="500" fill="hold"/>
                                        <p:tgtEl>
                                          <p:spTgt spid="59"/>
                                        </p:tgtEl>
                                        <p:attrNameLst>
                                          <p:attrName>ppt_h</p:attrName>
                                        </p:attrNameLst>
                                      </p:cBhvr>
                                      <p:tavLst>
                                        <p:tav tm="0">
                                          <p:val>
                                            <p:fltVal val="0"/>
                                          </p:val>
                                        </p:tav>
                                        <p:tav tm="100000">
                                          <p:val>
                                            <p:strVal val="#ppt_h"/>
                                          </p:val>
                                        </p:tav>
                                      </p:tavLst>
                                    </p:anim>
                                    <p:animEffect transition="in" filter="fade">
                                      <p:cBhvr>
                                        <p:cTn id="55" dur="500"/>
                                        <p:tgtEl>
                                          <p:spTgt spid="59"/>
                                        </p:tgtEl>
                                      </p:cBhvr>
                                    </p:animEffect>
                                  </p:childTnLst>
                                </p:cTn>
                              </p:par>
                              <p:par>
                                <p:cTn id="56" presetID="53" presetClass="entr" presetSubtype="16" fill="hold" grpId="0" nodeType="withEffect">
                                  <p:stCondLst>
                                    <p:cond delay="600"/>
                                  </p:stCondLst>
                                  <p:childTnLst>
                                    <p:set>
                                      <p:cBhvr>
                                        <p:cTn id="57" dur="1" fill="hold">
                                          <p:stCondLst>
                                            <p:cond delay="0"/>
                                          </p:stCondLst>
                                        </p:cTn>
                                        <p:tgtEl>
                                          <p:spTgt spid="15"/>
                                        </p:tgtEl>
                                        <p:attrNameLst>
                                          <p:attrName>style.visibility</p:attrName>
                                        </p:attrNameLst>
                                      </p:cBhvr>
                                      <p:to>
                                        <p:strVal val="visible"/>
                                      </p:to>
                                    </p:set>
                                    <p:anim calcmode="lin" valueType="num">
                                      <p:cBhvr>
                                        <p:cTn id="58" dur="500" fill="hold"/>
                                        <p:tgtEl>
                                          <p:spTgt spid="15"/>
                                        </p:tgtEl>
                                        <p:attrNameLst>
                                          <p:attrName>ppt_w</p:attrName>
                                        </p:attrNameLst>
                                      </p:cBhvr>
                                      <p:tavLst>
                                        <p:tav tm="0">
                                          <p:val>
                                            <p:fltVal val="0"/>
                                          </p:val>
                                        </p:tav>
                                        <p:tav tm="100000">
                                          <p:val>
                                            <p:strVal val="#ppt_w"/>
                                          </p:val>
                                        </p:tav>
                                      </p:tavLst>
                                    </p:anim>
                                    <p:anim calcmode="lin" valueType="num">
                                      <p:cBhvr>
                                        <p:cTn id="59" dur="500" fill="hold"/>
                                        <p:tgtEl>
                                          <p:spTgt spid="15"/>
                                        </p:tgtEl>
                                        <p:attrNameLst>
                                          <p:attrName>ppt_h</p:attrName>
                                        </p:attrNameLst>
                                      </p:cBhvr>
                                      <p:tavLst>
                                        <p:tav tm="0">
                                          <p:val>
                                            <p:fltVal val="0"/>
                                          </p:val>
                                        </p:tav>
                                        <p:tav tm="100000">
                                          <p:val>
                                            <p:strVal val="#ppt_h"/>
                                          </p:val>
                                        </p:tav>
                                      </p:tavLst>
                                    </p:anim>
                                    <p:animEffect transition="in" filter="fade">
                                      <p:cBhvr>
                                        <p:cTn id="60" dur="500"/>
                                        <p:tgtEl>
                                          <p:spTgt spid="15"/>
                                        </p:tgtEl>
                                      </p:cBhvr>
                                    </p:animEffect>
                                  </p:childTnLst>
                                </p:cTn>
                              </p:par>
                            </p:childTnLst>
                          </p:cTn>
                        </p:par>
                        <p:par>
                          <p:cTn id="61" fill="hold">
                            <p:stCondLst>
                              <p:cond delay="3200"/>
                            </p:stCondLst>
                            <p:childTnLst>
                              <p:par>
                                <p:cTn id="62" presetID="53" presetClass="entr" presetSubtype="16" fill="hold" grpId="0" nodeType="after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childTnLst>
                          </p:cTn>
                        </p:par>
                        <p:par>
                          <p:cTn id="67" fill="hold">
                            <p:stCondLst>
                              <p:cond delay="3700"/>
                            </p:stCondLst>
                            <p:childTnLst>
                              <p:par>
                                <p:cTn id="68" presetID="53" presetClass="entr" presetSubtype="16" fill="hold" grpId="0" nodeType="afterEffect">
                                  <p:stCondLst>
                                    <p:cond delay="0"/>
                                  </p:stCondLst>
                                  <p:childTnLst>
                                    <p:set>
                                      <p:cBhvr>
                                        <p:cTn id="69" dur="1" fill="hold">
                                          <p:stCondLst>
                                            <p:cond delay="0"/>
                                          </p:stCondLst>
                                        </p:cTn>
                                        <p:tgtEl>
                                          <p:spTgt spid="68"/>
                                        </p:tgtEl>
                                        <p:attrNameLst>
                                          <p:attrName>style.visibility</p:attrName>
                                        </p:attrNameLst>
                                      </p:cBhvr>
                                      <p:to>
                                        <p:strVal val="visible"/>
                                      </p:to>
                                    </p:set>
                                    <p:anim calcmode="lin" valueType="num">
                                      <p:cBhvr>
                                        <p:cTn id="70" dur="500" fill="hold"/>
                                        <p:tgtEl>
                                          <p:spTgt spid="68"/>
                                        </p:tgtEl>
                                        <p:attrNameLst>
                                          <p:attrName>ppt_w</p:attrName>
                                        </p:attrNameLst>
                                      </p:cBhvr>
                                      <p:tavLst>
                                        <p:tav tm="0">
                                          <p:val>
                                            <p:fltVal val="0"/>
                                          </p:val>
                                        </p:tav>
                                        <p:tav tm="100000">
                                          <p:val>
                                            <p:strVal val="#ppt_w"/>
                                          </p:val>
                                        </p:tav>
                                      </p:tavLst>
                                    </p:anim>
                                    <p:anim calcmode="lin" valueType="num">
                                      <p:cBhvr>
                                        <p:cTn id="71" dur="500" fill="hold"/>
                                        <p:tgtEl>
                                          <p:spTgt spid="68"/>
                                        </p:tgtEl>
                                        <p:attrNameLst>
                                          <p:attrName>ppt_h</p:attrName>
                                        </p:attrNameLst>
                                      </p:cBhvr>
                                      <p:tavLst>
                                        <p:tav tm="0">
                                          <p:val>
                                            <p:fltVal val="0"/>
                                          </p:val>
                                        </p:tav>
                                        <p:tav tm="100000">
                                          <p:val>
                                            <p:strVal val="#ppt_h"/>
                                          </p:val>
                                        </p:tav>
                                      </p:tavLst>
                                    </p:anim>
                                    <p:animEffect transition="in" filter="fade">
                                      <p:cBhvr>
                                        <p:cTn id="72" dur="500"/>
                                        <p:tgtEl>
                                          <p:spTgt spid="68"/>
                                        </p:tgtEl>
                                      </p:cBhvr>
                                    </p:animEffect>
                                  </p:childTnLst>
                                </p:cTn>
                              </p:par>
                            </p:childTnLst>
                          </p:cTn>
                        </p:par>
                        <p:par>
                          <p:cTn id="73" fill="hold">
                            <p:stCondLst>
                              <p:cond delay="4200"/>
                            </p:stCondLst>
                            <p:childTnLst>
                              <p:par>
                                <p:cTn id="74" presetID="53" presetClass="entr" presetSubtype="16" fill="hold" grpId="0" nodeType="afterEffect">
                                  <p:stCondLst>
                                    <p:cond delay="0"/>
                                  </p:stCondLst>
                                  <p:iterate type="lt">
                                    <p:tmPct val="10000"/>
                                  </p:iterate>
                                  <p:childTnLst>
                                    <p:set>
                                      <p:cBhvr>
                                        <p:cTn id="75" dur="1" fill="hold">
                                          <p:stCondLst>
                                            <p:cond delay="0"/>
                                          </p:stCondLst>
                                        </p:cTn>
                                        <p:tgtEl>
                                          <p:spTgt spid="67"/>
                                        </p:tgtEl>
                                        <p:attrNameLst>
                                          <p:attrName>style.visibility</p:attrName>
                                        </p:attrNameLst>
                                      </p:cBhvr>
                                      <p:to>
                                        <p:strVal val="visible"/>
                                      </p:to>
                                    </p:set>
                                    <p:anim calcmode="lin" valueType="num">
                                      <p:cBhvr>
                                        <p:cTn id="76" dur="250" fill="hold"/>
                                        <p:tgtEl>
                                          <p:spTgt spid="67"/>
                                        </p:tgtEl>
                                        <p:attrNameLst>
                                          <p:attrName>ppt_w</p:attrName>
                                        </p:attrNameLst>
                                      </p:cBhvr>
                                      <p:tavLst>
                                        <p:tav tm="0">
                                          <p:val>
                                            <p:fltVal val="0"/>
                                          </p:val>
                                        </p:tav>
                                        <p:tav tm="100000">
                                          <p:val>
                                            <p:strVal val="#ppt_w"/>
                                          </p:val>
                                        </p:tav>
                                      </p:tavLst>
                                    </p:anim>
                                    <p:anim calcmode="lin" valueType="num">
                                      <p:cBhvr>
                                        <p:cTn id="77" dur="250" fill="hold"/>
                                        <p:tgtEl>
                                          <p:spTgt spid="67"/>
                                        </p:tgtEl>
                                        <p:attrNameLst>
                                          <p:attrName>ppt_h</p:attrName>
                                        </p:attrNameLst>
                                      </p:cBhvr>
                                      <p:tavLst>
                                        <p:tav tm="0">
                                          <p:val>
                                            <p:fltVal val="0"/>
                                          </p:val>
                                        </p:tav>
                                        <p:tav tm="100000">
                                          <p:val>
                                            <p:strVal val="#ppt_h"/>
                                          </p:val>
                                        </p:tav>
                                      </p:tavLst>
                                    </p:anim>
                                    <p:animEffect transition="in" filter="fade">
                                      <p:cBhvr>
                                        <p:cTn id="78" dur="250"/>
                                        <p:tgtEl>
                                          <p:spTgt spid="67"/>
                                        </p:tgtEl>
                                      </p:cBhvr>
                                    </p:animEffect>
                                  </p:childTnLst>
                                </p:cTn>
                              </p:par>
                            </p:childTnLst>
                          </p:cTn>
                        </p:par>
                        <p:par>
                          <p:cTn id="79" fill="hold">
                            <p:stCondLst>
                              <p:cond delay="5075"/>
                            </p:stCondLst>
                            <p:childTnLst>
                              <p:par>
                                <p:cTn id="80" presetID="53" presetClass="entr" presetSubtype="16" fill="hold" grpId="0" nodeType="afterEffect">
                                  <p:stCondLst>
                                    <p:cond delay="0"/>
                                  </p:stCondLst>
                                  <p:childTnLst>
                                    <p:set>
                                      <p:cBhvr>
                                        <p:cTn id="81" dur="1" fill="hold">
                                          <p:stCondLst>
                                            <p:cond delay="0"/>
                                          </p:stCondLst>
                                        </p:cTn>
                                        <p:tgtEl>
                                          <p:spTgt spid="69"/>
                                        </p:tgtEl>
                                        <p:attrNameLst>
                                          <p:attrName>style.visibility</p:attrName>
                                        </p:attrNameLst>
                                      </p:cBhvr>
                                      <p:to>
                                        <p:strVal val="visible"/>
                                      </p:to>
                                    </p:set>
                                    <p:anim calcmode="lin" valueType="num">
                                      <p:cBhvr>
                                        <p:cTn id="82" dur="500" fill="hold"/>
                                        <p:tgtEl>
                                          <p:spTgt spid="69"/>
                                        </p:tgtEl>
                                        <p:attrNameLst>
                                          <p:attrName>ppt_w</p:attrName>
                                        </p:attrNameLst>
                                      </p:cBhvr>
                                      <p:tavLst>
                                        <p:tav tm="0">
                                          <p:val>
                                            <p:fltVal val="0"/>
                                          </p:val>
                                        </p:tav>
                                        <p:tav tm="100000">
                                          <p:val>
                                            <p:strVal val="#ppt_w"/>
                                          </p:val>
                                        </p:tav>
                                      </p:tavLst>
                                    </p:anim>
                                    <p:anim calcmode="lin" valueType="num">
                                      <p:cBhvr>
                                        <p:cTn id="83" dur="500" fill="hold"/>
                                        <p:tgtEl>
                                          <p:spTgt spid="69"/>
                                        </p:tgtEl>
                                        <p:attrNameLst>
                                          <p:attrName>ppt_h</p:attrName>
                                        </p:attrNameLst>
                                      </p:cBhvr>
                                      <p:tavLst>
                                        <p:tav tm="0">
                                          <p:val>
                                            <p:fltVal val="0"/>
                                          </p:val>
                                        </p:tav>
                                        <p:tav tm="100000">
                                          <p:val>
                                            <p:strVal val="#ppt_h"/>
                                          </p:val>
                                        </p:tav>
                                      </p:tavLst>
                                    </p:anim>
                                    <p:animEffect transition="in" filter="fade">
                                      <p:cBhvr>
                                        <p:cTn id="84" dur="500"/>
                                        <p:tgtEl>
                                          <p:spTgt spid="69"/>
                                        </p:tgtEl>
                                      </p:cBhvr>
                                    </p:animEffect>
                                  </p:childTnLst>
                                </p:cTn>
                              </p:par>
                            </p:childTnLst>
                          </p:cTn>
                        </p:par>
                        <p:par>
                          <p:cTn id="85" fill="hold">
                            <p:stCondLst>
                              <p:cond delay="5575"/>
                            </p:stCondLst>
                            <p:childTnLst>
                              <p:par>
                                <p:cTn id="86" presetID="53" presetClass="entr" presetSubtype="16" fill="hold" grpId="0" nodeType="afterEffect">
                                  <p:stCondLst>
                                    <p:cond delay="0"/>
                                  </p:stCondLst>
                                  <p:childTnLst>
                                    <p:set>
                                      <p:cBhvr>
                                        <p:cTn id="87" dur="1" fill="hold">
                                          <p:stCondLst>
                                            <p:cond delay="0"/>
                                          </p:stCondLst>
                                        </p:cTn>
                                        <p:tgtEl>
                                          <p:spTgt spid="71"/>
                                        </p:tgtEl>
                                        <p:attrNameLst>
                                          <p:attrName>style.visibility</p:attrName>
                                        </p:attrNameLst>
                                      </p:cBhvr>
                                      <p:to>
                                        <p:strVal val="visible"/>
                                      </p:to>
                                    </p:set>
                                    <p:anim calcmode="lin" valueType="num">
                                      <p:cBhvr>
                                        <p:cTn id="88" dur="500" fill="hold"/>
                                        <p:tgtEl>
                                          <p:spTgt spid="71"/>
                                        </p:tgtEl>
                                        <p:attrNameLst>
                                          <p:attrName>ppt_w</p:attrName>
                                        </p:attrNameLst>
                                      </p:cBhvr>
                                      <p:tavLst>
                                        <p:tav tm="0">
                                          <p:val>
                                            <p:fltVal val="0"/>
                                          </p:val>
                                        </p:tav>
                                        <p:tav tm="100000">
                                          <p:val>
                                            <p:strVal val="#ppt_w"/>
                                          </p:val>
                                        </p:tav>
                                      </p:tavLst>
                                    </p:anim>
                                    <p:anim calcmode="lin" valueType="num">
                                      <p:cBhvr>
                                        <p:cTn id="89" dur="500" fill="hold"/>
                                        <p:tgtEl>
                                          <p:spTgt spid="71"/>
                                        </p:tgtEl>
                                        <p:attrNameLst>
                                          <p:attrName>ppt_h</p:attrName>
                                        </p:attrNameLst>
                                      </p:cBhvr>
                                      <p:tavLst>
                                        <p:tav tm="0">
                                          <p:val>
                                            <p:fltVal val="0"/>
                                          </p:val>
                                        </p:tav>
                                        <p:tav tm="100000">
                                          <p:val>
                                            <p:strVal val="#ppt_h"/>
                                          </p:val>
                                        </p:tav>
                                      </p:tavLst>
                                    </p:anim>
                                    <p:animEffect transition="in" filter="fade">
                                      <p:cBhvr>
                                        <p:cTn id="90" dur="500"/>
                                        <p:tgtEl>
                                          <p:spTgt spid="71"/>
                                        </p:tgtEl>
                                      </p:cBhvr>
                                    </p:animEffect>
                                  </p:childTnLst>
                                </p:cTn>
                              </p:par>
                            </p:childTnLst>
                          </p:cTn>
                        </p:par>
                        <p:par>
                          <p:cTn id="91" fill="hold">
                            <p:stCondLst>
                              <p:cond delay="6075"/>
                            </p:stCondLst>
                            <p:childTnLst>
                              <p:par>
                                <p:cTn id="92" presetID="53" presetClass="entr" presetSubtype="16" fill="hold" grpId="0" nodeType="afterEffect">
                                  <p:stCondLst>
                                    <p:cond delay="0"/>
                                  </p:stCondLst>
                                  <p:iterate type="lt">
                                    <p:tmPct val="10000"/>
                                  </p:iterate>
                                  <p:childTnLst>
                                    <p:set>
                                      <p:cBhvr>
                                        <p:cTn id="93" dur="1" fill="hold">
                                          <p:stCondLst>
                                            <p:cond delay="0"/>
                                          </p:stCondLst>
                                        </p:cTn>
                                        <p:tgtEl>
                                          <p:spTgt spid="70"/>
                                        </p:tgtEl>
                                        <p:attrNameLst>
                                          <p:attrName>style.visibility</p:attrName>
                                        </p:attrNameLst>
                                      </p:cBhvr>
                                      <p:to>
                                        <p:strVal val="visible"/>
                                      </p:to>
                                    </p:set>
                                    <p:anim calcmode="lin" valueType="num">
                                      <p:cBhvr>
                                        <p:cTn id="94" dur="250" fill="hold"/>
                                        <p:tgtEl>
                                          <p:spTgt spid="70"/>
                                        </p:tgtEl>
                                        <p:attrNameLst>
                                          <p:attrName>ppt_w</p:attrName>
                                        </p:attrNameLst>
                                      </p:cBhvr>
                                      <p:tavLst>
                                        <p:tav tm="0">
                                          <p:val>
                                            <p:fltVal val="0"/>
                                          </p:val>
                                        </p:tav>
                                        <p:tav tm="100000">
                                          <p:val>
                                            <p:strVal val="#ppt_w"/>
                                          </p:val>
                                        </p:tav>
                                      </p:tavLst>
                                    </p:anim>
                                    <p:anim calcmode="lin" valueType="num">
                                      <p:cBhvr>
                                        <p:cTn id="95" dur="250" fill="hold"/>
                                        <p:tgtEl>
                                          <p:spTgt spid="70"/>
                                        </p:tgtEl>
                                        <p:attrNameLst>
                                          <p:attrName>ppt_h</p:attrName>
                                        </p:attrNameLst>
                                      </p:cBhvr>
                                      <p:tavLst>
                                        <p:tav tm="0">
                                          <p:val>
                                            <p:fltVal val="0"/>
                                          </p:val>
                                        </p:tav>
                                        <p:tav tm="100000">
                                          <p:val>
                                            <p:strVal val="#ppt_h"/>
                                          </p:val>
                                        </p:tav>
                                      </p:tavLst>
                                    </p:anim>
                                    <p:animEffect transition="in" filter="fade">
                                      <p:cBhvr>
                                        <p:cTn id="96" dur="250"/>
                                        <p:tgtEl>
                                          <p:spTgt spid="70"/>
                                        </p:tgtEl>
                                      </p:cBhvr>
                                    </p:animEffect>
                                  </p:childTnLst>
                                </p:cTn>
                              </p:par>
                            </p:childTnLst>
                          </p:cTn>
                        </p:par>
                        <p:par>
                          <p:cTn id="97" fill="hold">
                            <p:stCondLst>
                              <p:cond delay="6950"/>
                            </p:stCondLst>
                            <p:childTnLst>
                              <p:par>
                                <p:cTn id="98" presetID="53" presetClass="entr" presetSubtype="16" fill="hold" grpId="0" nodeType="afterEffect">
                                  <p:stCondLst>
                                    <p:cond delay="0"/>
                                  </p:stCondLst>
                                  <p:childTnLst>
                                    <p:set>
                                      <p:cBhvr>
                                        <p:cTn id="99" dur="1" fill="hold">
                                          <p:stCondLst>
                                            <p:cond delay="0"/>
                                          </p:stCondLst>
                                        </p:cTn>
                                        <p:tgtEl>
                                          <p:spTgt spid="72"/>
                                        </p:tgtEl>
                                        <p:attrNameLst>
                                          <p:attrName>style.visibility</p:attrName>
                                        </p:attrNameLst>
                                      </p:cBhvr>
                                      <p:to>
                                        <p:strVal val="visible"/>
                                      </p:to>
                                    </p:set>
                                    <p:anim calcmode="lin" valueType="num">
                                      <p:cBhvr>
                                        <p:cTn id="100" dur="500" fill="hold"/>
                                        <p:tgtEl>
                                          <p:spTgt spid="72"/>
                                        </p:tgtEl>
                                        <p:attrNameLst>
                                          <p:attrName>ppt_w</p:attrName>
                                        </p:attrNameLst>
                                      </p:cBhvr>
                                      <p:tavLst>
                                        <p:tav tm="0">
                                          <p:val>
                                            <p:fltVal val="0"/>
                                          </p:val>
                                        </p:tav>
                                        <p:tav tm="100000">
                                          <p:val>
                                            <p:strVal val="#ppt_w"/>
                                          </p:val>
                                        </p:tav>
                                      </p:tavLst>
                                    </p:anim>
                                    <p:anim calcmode="lin" valueType="num">
                                      <p:cBhvr>
                                        <p:cTn id="101" dur="500" fill="hold"/>
                                        <p:tgtEl>
                                          <p:spTgt spid="72"/>
                                        </p:tgtEl>
                                        <p:attrNameLst>
                                          <p:attrName>ppt_h</p:attrName>
                                        </p:attrNameLst>
                                      </p:cBhvr>
                                      <p:tavLst>
                                        <p:tav tm="0">
                                          <p:val>
                                            <p:fltVal val="0"/>
                                          </p:val>
                                        </p:tav>
                                        <p:tav tm="100000">
                                          <p:val>
                                            <p:strVal val="#ppt_h"/>
                                          </p:val>
                                        </p:tav>
                                      </p:tavLst>
                                    </p:anim>
                                    <p:animEffect transition="in" filter="fade">
                                      <p:cBhvr>
                                        <p:cTn id="102" dur="500"/>
                                        <p:tgtEl>
                                          <p:spTgt spid="72"/>
                                        </p:tgtEl>
                                      </p:cBhvr>
                                    </p:animEffect>
                                  </p:childTnLst>
                                </p:cTn>
                              </p:par>
                            </p:childTnLst>
                          </p:cTn>
                        </p:par>
                        <p:par>
                          <p:cTn id="103" fill="hold">
                            <p:stCondLst>
                              <p:cond delay="7450"/>
                            </p:stCondLst>
                            <p:childTnLst>
                              <p:par>
                                <p:cTn id="104" presetID="53" presetClass="entr" presetSubtype="16" fill="hold" grpId="0" nodeType="afterEffect">
                                  <p:stCondLst>
                                    <p:cond delay="0"/>
                                  </p:stCondLst>
                                  <p:childTnLst>
                                    <p:set>
                                      <p:cBhvr>
                                        <p:cTn id="105" dur="1" fill="hold">
                                          <p:stCondLst>
                                            <p:cond delay="0"/>
                                          </p:stCondLst>
                                        </p:cTn>
                                        <p:tgtEl>
                                          <p:spTgt spid="74"/>
                                        </p:tgtEl>
                                        <p:attrNameLst>
                                          <p:attrName>style.visibility</p:attrName>
                                        </p:attrNameLst>
                                      </p:cBhvr>
                                      <p:to>
                                        <p:strVal val="visible"/>
                                      </p:to>
                                    </p:set>
                                    <p:anim calcmode="lin" valueType="num">
                                      <p:cBhvr>
                                        <p:cTn id="106" dur="500" fill="hold"/>
                                        <p:tgtEl>
                                          <p:spTgt spid="74"/>
                                        </p:tgtEl>
                                        <p:attrNameLst>
                                          <p:attrName>ppt_w</p:attrName>
                                        </p:attrNameLst>
                                      </p:cBhvr>
                                      <p:tavLst>
                                        <p:tav tm="0">
                                          <p:val>
                                            <p:fltVal val="0"/>
                                          </p:val>
                                        </p:tav>
                                        <p:tav tm="100000">
                                          <p:val>
                                            <p:strVal val="#ppt_w"/>
                                          </p:val>
                                        </p:tav>
                                      </p:tavLst>
                                    </p:anim>
                                    <p:anim calcmode="lin" valueType="num">
                                      <p:cBhvr>
                                        <p:cTn id="107" dur="500" fill="hold"/>
                                        <p:tgtEl>
                                          <p:spTgt spid="74"/>
                                        </p:tgtEl>
                                        <p:attrNameLst>
                                          <p:attrName>ppt_h</p:attrName>
                                        </p:attrNameLst>
                                      </p:cBhvr>
                                      <p:tavLst>
                                        <p:tav tm="0">
                                          <p:val>
                                            <p:fltVal val="0"/>
                                          </p:val>
                                        </p:tav>
                                        <p:tav tm="100000">
                                          <p:val>
                                            <p:strVal val="#ppt_h"/>
                                          </p:val>
                                        </p:tav>
                                      </p:tavLst>
                                    </p:anim>
                                    <p:animEffect transition="in" filter="fade">
                                      <p:cBhvr>
                                        <p:cTn id="108" dur="500"/>
                                        <p:tgtEl>
                                          <p:spTgt spid="74"/>
                                        </p:tgtEl>
                                      </p:cBhvr>
                                    </p:animEffect>
                                  </p:childTnLst>
                                </p:cTn>
                              </p:par>
                            </p:childTnLst>
                          </p:cTn>
                        </p:par>
                        <p:par>
                          <p:cTn id="109" fill="hold">
                            <p:stCondLst>
                              <p:cond delay="7950"/>
                            </p:stCondLst>
                            <p:childTnLst>
                              <p:par>
                                <p:cTn id="110" presetID="53" presetClass="entr" presetSubtype="16" fill="hold" grpId="0" nodeType="afterEffect">
                                  <p:stCondLst>
                                    <p:cond delay="0"/>
                                  </p:stCondLst>
                                  <p:iterate type="lt">
                                    <p:tmPct val="10000"/>
                                  </p:iterate>
                                  <p:childTnLst>
                                    <p:set>
                                      <p:cBhvr>
                                        <p:cTn id="111" dur="1" fill="hold">
                                          <p:stCondLst>
                                            <p:cond delay="0"/>
                                          </p:stCondLst>
                                        </p:cTn>
                                        <p:tgtEl>
                                          <p:spTgt spid="73"/>
                                        </p:tgtEl>
                                        <p:attrNameLst>
                                          <p:attrName>style.visibility</p:attrName>
                                        </p:attrNameLst>
                                      </p:cBhvr>
                                      <p:to>
                                        <p:strVal val="visible"/>
                                      </p:to>
                                    </p:set>
                                    <p:anim calcmode="lin" valueType="num">
                                      <p:cBhvr>
                                        <p:cTn id="112" dur="250" fill="hold"/>
                                        <p:tgtEl>
                                          <p:spTgt spid="73"/>
                                        </p:tgtEl>
                                        <p:attrNameLst>
                                          <p:attrName>ppt_w</p:attrName>
                                        </p:attrNameLst>
                                      </p:cBhvr>
                                      <p:tavLst>
                                        <p:tav tm="0">
                                          <p:val>
                                            <p:fltVal val="0"/>
                                          </p:val>
                                        </p:tav>
                                        <p:tav tm="100000">
                                          <p:val>
                                            <p:strVal val="#ppt_w"/>
                                          </p:val>
                                        </p:tav>
                                      </p:tavLst>
                                    </p:anim>
                                    <p:anim calcmode="lin" valueType="num">
                                      <p:cBhvr>
                                        <p:cTn id="113" dur="250" fill="hold"/>
                                        <p:tgtEl>
                                          <p:spTgt spid="73"/>
                                        </p:tgtEl>
                                        <p:attrNameLst>
                                          <p:attrName>ppt_h</p:attrName>
                                        </p:attrNameLst>
                                      </p:cBhvr>
                                      <p:tavLst>
                                        <p:tav tm="0">
                                          <p:val>
                                            <p:fltVal val="0"/>
                                          </p:val>
                                        </p:tav>
                                        <p:tav tm="100000">
                                          <p:val>
                                            <p:strVal val="#ppt_h"/>
                                          </p:val>
                                        </p:tav>
                                      </p:tavLst>
                                    </p:anim>
                                    <p:animEffect transition="in" filter="fade">
                                      <p:cBhvr>
                                        <p:cTn id="114" dur="250"/>
                                        <p:tgtEl>
                                          <p:spTgt spid="73"/>
                                        </p:tgtEl>
                                      </p:cBhvr>
                                    </p:animEffect>
                                  </p:childTnLst>
                                </p:cTn>
                              </p:par>
                            </p:childTnLst>
                          </p:cTn>
                        </p:par>
                        <p:par>
                          <p:cTn id="115" fill="hold">
                            <p:stCondLst>
                              <p:cond delay="8825"/>
                            </p:stCondLst>
                            <p:childTnLst>
                              <p:par>
                                <p:cTn id="116" presetID="53" presetClass="entr" presetSubtype="16" fill="hold" grpId="0" nodeType="afterEffect">
                                  <p:stCondLst>
                                    <p:cond delay="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Effect transition="in" filter="fade">
                                      <p:cBhvr>
                                        <p:cTn id="120" dur="500"/>
                                        <p:tgtEl>
                                          <p:spTgt spid="75"/>
                                        </p:tgtEl>
                                      </p:cBhvr>
                                    </p:animEffect>
                                  </p:childTnLst>
                                </p:cTn>
                              </p:par>
                            </p:childTnLst>
                          </p:cTn>
                        </p:par>
                        <p:par>
                          <p:cTn id="121" fill="hold">
                            <p:stCondLst>
                              <p:cond delay="9325"/>
                            </p:stCondLst>
                            <p:childTnLst>
                              <p:par>
                                <p:cTn id="122" presetID="53" presetClass="entr" presetSubtype="16" fill="hold" grpId="0" nodeType="afterEffect">
                                  <p:stCondLst>
                                    <p:cond delay="0"/>
                                  </p:stCondLst>
                                  <p:childTnLst>
                                    <p:set>
                                      <p:cBhvr>
                                        <p:cTn id="123" dur="1" fill="hold">
                                          <p:stCondLst>
                                            <p:cond delay="0"/>
                                          </p:stCondLst>
                                        </p:cTn>
                                        <p:tgtEl>
                                          <p:spTgt spid="77"/>
                                        </p:tgtEl>
                                        <p:attrNameLst>
                                          <p:attrName>style.visibility</p:attrName>
                                        </p:attrNameLst>
                                      </p:cBhvr>
                                      <p:to>
                                        <p:strVal val="visible"/>
                                      </p:to>
                                    </p:set>
                                    <p:anim calcmode="lin" valueType="num">
                                      <p:cBhvr>
                                        <p:cTn id="124" dur="500" fill="hold"/>
                                        <p:tgtEl>
                                          <p:spTgt spid="77"/>
                                        </p:tgtEl>
                                        <p:attrNameLst>
                                          <p:attrName>ppt_w</p:attrName>
                                        </p:attrNameLst>
                                      </p:cBhvr>
                                      <p:tavLst>
                                        <p:tav tm="0">
                                          <p:val>
                                            <p:fltVal val="0"/>
                                          </p:val>
                                        </p:tav>
                                        <p:tav tm="100000">
                                          <p:val>
                                            <p:strVal val="#ppt_w"/>
                                          </p:val>
                                        </p:tav>
                                      </p:tavLst>
                                    </p:anim>
                                    <p:anim calcmode="lin" valueType="num">
                                      <p:cBhvr>
                                        <p:cTn id="125" dur="500" fill="hold"/>
                                        <p:tgtEl>
                                          <p:spTgt spid="77"/>
                                        </p:tgtEl>
                                        <p:attrNameLst>
                                          <p:attrName>ppt_h</p:attrName>
                                        </p:attrNameLst>
                                      </p:cBhvr>
                                      <p:tavLst>
                                        <p:tav tm="0">
                                          <p:val>
                                            <p:fltVal val="0"/>
                                          </p:val>
                                        </p:tav>
                                        <p:tav tm="100000">
                                          <p:val>
                                            <p:strVal val="#ppt_h"/>
                                          </p:val>
                                        </p:tav>
                                      </p:tavLst>
                                    </p:anim>
                                    <p:animEffect transition="in" filter="fade">
                                      <p:cBhvr>
                                        <p:cTn id="126" dur="500"/>
                                        <p:tgtEl>
                                          <p:spTgt spid="77"/>
                                        </p:tgtEl>
                                      </p:cBhvr>
                                    </p:animEffect>
                                  </p:childTnLst>
                                </p:cTn>
                              </p:par>
                            </p:childTnLst>
                          </p:cTn>
                        </p:par>
                        <p:par>
                          <p:cTn id="127" fill="hold">
                            <p:stCondLst>
                              <p:cond delay="9825"/>
                            </p:stCondLst>
                            <p:childTnLst>
                              <p:par>
                                <p:cTn id="128" presetID="53" presetClass="entr" presetSubtype="16" fill="hold" grpId="0" nodeType="afterEffect">
                                  <p:stCondLst>
                                    <p:cond delay="0"/>
                                  </p:stCondLst>
                                  <p:iterate type="lt">
                                    <p:tmPct val="10000"/>
                                  </p:iterate>
                                  <p:childTnLst>
                                    <p:set>
                                      <p:cBhvr>
                                        <p:cTn id="129" dur="1" fill="hold">
                                          <p:stCondLst>
                                            <p:cond delay="0"/>
                                          </p:stCondLst>
                                        </p:cTn>
                                        <p:tgtEl>
                                          <p:spTgt spid="76"/>
                                        </p:tgtEl>
                                        <p:attrNameLst>
                                          <p:attrName>style.visibility</p:attrName>
                                        </p:attrNameLst>
                                      </p:cBhvr>
                                      <p:to>
                                        <p:strVal val="visible"/>
                                      </p:to>
                                    </p:set>
                                    <p:anim calcmode="lin" valueType="num">
                                      <p:cBhvr>
                                        <p:cTn id="130" dur="250" fill="hold"/>
                                        <p:tgtEl>
                                          <p:spTgt spid="76"/>
                                        </p:tgtEl>
                                        <p:attrNameLst>
                                          <p:attrName>ppt_w</p:attrName>
                                        </p:attrNameLst>
                                      </p:cBhvr>
                                      <p:tavLst>
                                        <p:tav tm="0">
                                          <p:val>
                                            <p:fltVal val="0"/>
                                          </p:val>
                                        </p:tav>
                                        <p:tav tm="100000">
                                          <p:val>
                                            <p:strVal val="#ppt_w"/>
                                          </p:val>
                                        </p:tav>
                                      </p:tavLst>
                                    </p:anim>
                                    <p:anim calcmode="lin" valueType="num">
                                      <p:cBhvr>
                                        <p:cTn id="131" dur="250" fill="hold"/>
                                        <p:tgtEl>
                                          <p:spTgt spid="76"/>
                                        </p:tgtEl>
                                        <p:attrNameLst>
                                          <p:attrName>ppt_h</p:attrName>
                                        </p:attrNameLst>
                                      </p:cBhvr>
                                      <p:tavLst>
                                        <p:tav tm="0">
                                          <p:val>
                                            <p:fltVal val="0"/>
                                          </p:val>
                                        </p:tav>
                                        <p:tav tm="100000">
                                          <p:val>
                                            <p:strVal val="#ppt_h"/>
                                          </p:val>
                                        </p:tav>
                                      </p:tavLst>
                                    </p:anim>
                                    <p:animEffect transition="in" filter="fade">
                                      <p:cBhvr>
                                        <p:cTn id="132" dur="25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5" grpId="0" animBg="1"/>
      <p:bldP spid="33" grpId="0" animBg="1"/>
      <p:bldP spid="36" grpId="0" animBg="1"/>
      <p:bldP spid="59" grpId="0" animBg="1"/>
      <p:bldP spid="66" grpId="0" animBg="1"/>
      <p:bldP spid="67" grpId="0"/>
      <p:bldP spid="68" grpId="0"/>
      <p:bldP spid="69" grpId="0" animBg="1"/>
      <p:bldP spid="70" grpId="0"/>
      <p:bldP spid="71" grpId="0"/>
      <p:bldP spid="72" grpId="0" animBg="1"/>
      <p:bldP spid="73" grpId="0"/>
      <p:bldP spid="74" grpId="0"/>
      <p:bldP spid="75" grpId="0" animBg="1"/>
      <p:bldP spid="76" grpId="0"/>
      <p:bldP spid="77" grpId="0"/>
      <p:bldP spid="78" grpId="0" animBg="1"/>
      <p:bldP spid="79" grpId="0" animBg="1"/>
      <p:bldP spid="80" grpId="0" animBg="1"/>
      <p:bldP spid="8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Round Same Side Corner Rectangle 56"/>
          <p:cNvSpPr/>
          <p:nvPr/>
        </p:nvSpPr>
        <p:spPr>
          <a:xfrm rot="10800000" flipH="1">
            <a:off x="5971935" y="2743569"/>
            <a:ext cx="54849" cy="720000"/>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latin typeface="Lato Light"/>
            </a:endParaRPr>
          </a:p>
        </p:txBody>
      </p:sp>
      <p:sp>
        <p:nvSpPr>
          <p:cNvPr id="5" name="Round Same Side Corner Rectangle 57"/>
          <p:cNvSpPr/>
          <p:nvPr/>
        </p:nvSpPr>
        <p:spPr>
          <a:xfrm rot="10800000" flipH="1">
            <a:off x="5971935" y="3754266"/>
            <a:ext cx="54849" cy="720000"/>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latin typeface="Lato Light"/>
            </a:endParaRPr>
          </a:p>
        </p:txBody>
      </p:sp>
      <p:sp>
        <p:nvSpPr>
          <p:cNvPr id="6" name="Round Same Side Corner Rectangle 58"/>
          <p:cNvSpPr/>
          <p:nvPr/>
        </p:nvSpPr>
        <p:spPr>
          <a:xfrm rot="10800000" flipH="1">
            <a:off x="5971935" y="4764964"/>
            <a:ext cx="54849" cy="720000"/>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latin typeface="Lato Light"/>
            </a:endParaRPr>
          </a:p>
        </p:txBody>
      </p:sp>
      <p:sp>
        <p:nvSpPr>
          <p:cNvPr id="7" name="Round Same Side Corner Rectangle 77"/>
          <p:cNvSpPr/>
          <p:nvPr/>
        </p:nvSpPr>
        <p:spPr>
          <a:xfrm rot="10800000" flipH="1">
            <a:off x="5971935" y="1732872"/>
            <a:ext cx="54849" cy="720000"/>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latin typeface="Lato Light"/>
            </a:endParaRPr>
          </a:p>
        </p:txBody>
      </p:sp>
      <p:graphicFrame>
        <p:nvGraphicFramePr>
          <p:cNvPr id="8" name="Chart 39"/>
          <p:cNvGraphicFramePr/>
          <p:nvPr>
            <p:extLst>
              <p:ext uri="{D42A27DB-BD31-4B8C-83A1-F6EECF244321}">
                <p14:modId xmlns:p14="http://schemas.microsoft.com/office/powerpoint/2010/main" val="1222423969"/>
              </p:ext>
            </p:extLst>
          </p:nvPr>
        </p:nvGraphicFramePr>
        <p:xfrm>
          <a:off x="1204793" y="1732419"/>
          <a:ext cx="3921726" cy="3826873"/>
        </p:xfrm>
        <a:graphic>
          <a:graphicData uri="http://schemas.openxmlformats.org/drawingml/2006/chart">
            <c:chart xmlns:c="http://schemas.openxmlformats.org/drawingml/2006/chart" xmlns:r="http://schemas.openxmlformats.org/officeDocument/2006/relationships" r:id="rId4"/>
          </a:graphicData>
        </a:graphic>
      </p:graphicFrame>
      <p:sp>
        <p:nvSpPr>
          <p:cNvPr id="9" name="文本框 8"/>
          <p:cNvSpPr txBox="1"/>
          <p:nvPr/>
        </p:nvSpPr>
        <p:spPr>
          <a:xfrm>
            <a:off x="6082484" y="2006745"/>
            <a:ext cx="4939095"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在这里输入您的文字内容，或者将您的文字复制在这里，在这里输入您的文字内容，或者将您的文字复制在这里</a:t>
            </a:r>
            <a:endParaRPr lang="zh-CN" altLang="en-US" sz="1400" dirty="0"/>
          </a:p>
        </p:txBody>
      </p:sp>
      <p:sp>
        <p:nvSpPr>
          <p:cNvPr id="10" name="文本框 9"/>
          <p:cNvSpPr txBox="1"/>
          <p:nvPr/>
        </p:nvSpPr>
        <p:spPr>
          <a:xfrm>
            <a:off x="6082484" y="1652398"/>
            <a:ext cx="1980000" cy="400110"/>
          </a:xfrm>
          <a:prstGeom prst="rect">
            <a:avLst/>
          </a:prstGeom>
          <a:noFill/>
        </p:spPr>
        <p:txBody>
          <a:bodyPr wrap="square" rtlCol="0">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11" name="文本框 10"/>
          <p:cNvSpPr txBox="1"/>
          <p:nvPr/>
        </p:nvSpPr>
        <p:spPr>
          <a:xfrm>
            <a:off x="2472135" y="3093051"/>
            <a:ext cx="1389413" cy="707886"/>
          </a:xfrm>
          <a:prstGeom prst="rect">
            <a:avLst/>
          </a:prstGeom>
          <a:noFill/>
        </p:spPr>
        <p:txBody>
          <a:bodyPr wrap="square" rtlCol="0">
            <a:spAutoFit/>
          </a:bodyPr>
          <a:lstStyle/>
          <a:p>
            <a:pPr algn="ctr"/>
            <a:r>
              <a:rPr lang="zh-CN" altLang="en-US" sz="20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rPr>
              <a:t>单击右键</a:t>
            </a:r>
            <a:endParaRPr lang="en-US" altLang="zh-CN" sz="20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endParaRPr>
          </a:p>
          <a:p>
            <a:pPr algn="ctr"/>
            <a:r>
              <a:rPr lang="zh-CN" altLang="en-US" sz="20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rPr>
              <a:t>编辑数据</a:t>
            </a:r>
          </a:p>
        </p:txBody>
      </p:sp>
      <p:sp>
        <p:nvSpPr>
          <p:cNvPr id="12" name="文本框 11"/>
          <p:cNvSpPr txBox="1"/>
          <p:nvPr/>
        </p:nvSpPr>
        <p:spPr>
          <a:xfrm>
            <a:off x="3793545" y="2719572"/>
            <a:ext cx="990000"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36</a:t>
            </a:r>
            <a:r>
              <a:rPr lang="en-US" altLang="zh-CN" sz="16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a:t>
            </a:r>
            <a:endParaRPr lang="zh-CN" altLang="en-US" sz="16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3" name="文本框 12"/>
          <p:cNvSpPr txBox="1"/>
          <p:nvPr/>
        </p:nvSpPr>
        <p:spPr>
          <a:xfrm>
            <a:off x="2648091" y="4380420"/>
            <a:ext cx="990000"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28</a:t>
            </a:r>
            <a:r>
              <a:rPr lang="en-US" altLang="zh-CN" sz="16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a:t>
            </a:r>
            <a:endParaRPr lang="zh-CN" altLang="en-US" sz="16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4" name="文本框 13"/>
          <p:cNvSpPr txBox="1"/>
          <p:nvPr/>
        </p:nvSpPr>
        <p:spPr>
          <a:xfrm>
            <a:off x="1470260" y="3242792"/>
            <a:ext cx="990000"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20</a:t>
            </a:r>
            <a:r>
              <a:rPr lang="en-US" altLang="zh-CN" sz="16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a:t>
            </a:r>
            <a:endParaRPr lang="zh-CN" altLang="en-US" sz="16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5" name="文本框 14"/>
          <p:cNvSpPr txBox="1"/>
          <p:nvPr/>
        </p:nvSpPr>
        <p:spPr>
          <a:xfrm>
            <a:off x="2117466" y="2119153"/>
            <a:ext cx="990000"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16</a:t>
            </a:r>
            <a:r>
              <a:rPr lang="en-US" altLang="zh-CN" sz="16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a:t>
            </a:r>
            <a:endParaRPr lang="zh-CN" altLang="en-US" sz="16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p:txBody>
      </p:sp>
      <p:sp>
        <p:nvSpPr>
          <p:cNvPr id="16" name="文本框 15"/>
          <p:cNvSpPr txBox="1"/>
          <p:nvPr/>
        </p:nvSpPr>
        <p:spPr>
          <a:xfrm>
            <a:off x="6082484" y="3038604"/>
            <a:ext cx="4939095"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在这里输入您的文字内容，或者将您的文字复制在这里，在这里输入您的文字内容，或者将您的文字复制在这里</a:t>
            </a:r>
            <a:endParaRPr lang="zh-CN" altLang="en-US" sz="1400" dirty="0"/>
          </a:p>
        </p:txBody>
      </p:sp>
      <p:sp>
        <p:nvSpPr>
          <p:cNvPr id="17" name="文本框 16"/>
          <p:cNvSpPr txBox="1"/>
          <p:nvPr/>
        </p:nvSpPr>
        <p:spPr>
          <a:xfrm>
            <a:off x="6082484" y="2684257"/>
            <a:ext cx="1980000" cy="400110"/>
          </a:xfrm>
          <a:prstGeom prst="rect">
            <a:avLst/>
          </a:prstGeom>
          <a:noFill/>
        </p:spPr>
        <p:txBody>
          <a:bodyPr wrap="square" rtlCol="0">
            <a:spAutoFit/>
          </a:bodyPr>
          <a:lstStyle/>
          <a:p>
            <a:r>
              <a:rPr lang="zh-CN" altLang="en-US" sz="2000" b="1" dirty="0">
                <a:solidFill>
                  <a:schemeClr val="accent2"/>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18" name="文本框 17"/>
          <p:cNvSpPr txBox="1"/>
          <p:nvPr/>
        </p:nvSpPr>
        <p:spPr>
          <a:xfrm>
            <a:off x="6082484" y="4036575"/>
            <a:ext cx="4939095"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在这里输入您的文字内容，或者将您的文字复制在这里，在这里输入您的文字内容，或者将您的文字复制在这里</a:t>
            </a:r>
            <a:endParaRPr lang="zh-CN" altLang="en-US" sz="1400" dirty="0"/>
          </a:p>
        </p:txBody>
      </p:sp>
      <p:sp>
        <p:nvSpPr>
          <p:cNvPr id="19" name="文本框 18"/>
          <p:cNvSpPr txBox="1"/>
          <p:nvPr/>
        </p:nvSpPr>
        <p:spPr>
          <a:xfrm>
            <a:off x="6082484" y="3682228"/>
            <a:ext cx="1980000" cy="400110"/>
          </a:xfrm>
          <a:prstGeom prst="rect">
            <a:avLst/>
          </a:prstGeom>
          <a:noFill/>
        </p:spPr>
        <p:txBody>
          <a:bodyPr wrap="square" rtlCol="0">
            <a:spAutoFit/>
          </a:bodyPr>
          <a:lstStyle/>
          <a:p>
            <a:r>
              <a:rPr lang="zh-CN" altLang="en-US" sz="2000" b="1" dirty="0">
                <a:solidFill>
                  <a:schemeClr val="accent3"/>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20" name="文本框 19"/>
          <p:cNvSpPr txBox="1"/>
          <p:nvPr/>
        </p:nvSpPr>
        <p:spPr>
          <a:xfrm>
            <a:off x="6082484" y="5040393"/>
            <a:ext cx="4939095"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在这里输入您的文字内容，或者将您的文字复制在这里，在这里输入您的文字内容，或者将您的文字复制在这里</a:t>
            </a:r>
            <a:endParaRPr lang="zh-CN" altLang="en-US" sz="1400" dirty="0"/>
          </a:p>
        </p:txBody>
      </p:sp>
      <p:sp>
        <p:nvSpPr>
          <p:cNvPr id="21" name="文本框 20"/>
          <p:cNvSpPr txBox="1"/>
          <p:nvPr/>
        </p:nvSpPr>
        <p:spPr>
          <a:xfrm>
            <a:off x="6082484" y="4686046"/>
            <a:ext cx="1980000" cy="400110"/>
          </a:xfrm>
          <a:prstGeom prst="rect">
            <a:avLst/>
          </a:prstGeom>
          <a:noFill/>
        </p:spPr>
        <p:txBody>
          <a:bodyPr wrap="square" rtlCol="0">
            <a:spAutoFit/>
          </a:bodyPr>
          <a:lstStyle/>
          <a:p>
            <a:r>
              <a:rPr lang="zh-CN" altLang="en-US" sz="2000" b="1" dirty="0">
                <a:solidFill>
                  <a:schemeClr val="accent4"/>
                </a:solidFill>
                <a:latin typeface="微软雅黑" panose="020B0503020204020204" pitchFamily="34" charset="-122"/>
                <a:ea typeface="微软雅黑" panose="020B0503020204020204" pitchFamily="34" charset="-122"/>
                <a:cs typeface="Aharoni" panose="02010803020104030203" pitchFamily="2" charset="-79"/>
              </a:rPr>
              <a:t>添加您的标题</a:t>
            </a:r>
          </a:p>
        </p:txBody>
      </p:sp>
    </p:spTree>
    <p:extLst>
      <p:ext uri="{BB962C8B-B14F-4D97-AF65-F5344CB8AC3E}">
        <p14:creationId xmlns:p14="http://schemas.microsoft.com/office/powerpoint/2010/main" val="255838667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50" fill="hold"/>
                                        <p:tgtEl>
                                          <p:spTgt spid="8"/>
                                        </p:tgtEl>
                                        <p:attrNameLst>
                                          <p:attrName>ppt_w</p:attrName>
                                        </p:attrNameLst>
                                      </p:cBhvr>
                                      <p:tavLst>
                                        <p:tav tm="0">
                                          <p:val>
                                            <p:fltVal val="0"/>
                                          </p:val>
                                        </p:tav>
                                        <p:tav tm="100000">
                                          <p:val>
                                            <p:strVal val="#ppt_w"/>
                                          </p:val>
                                        </p:tav>
                                      </p:tavLst>
                                    </p:anim>
                                    <p:anim calcmode="lin" valueType="num">
                                      <p:cBhvr>
                                        <p:cTn id="23" dur="250" fill="hold"/>
                                        <p:tgtEl>
                                          <p:spTgt spid="8"/>
                                        </p:tgtEl>
                                        <p:attrNameLst>
                                          <p:attrName>ppt_h</p:attrName>
                                        </p:attrNameLst>
                                      </p:cBhvr>
                                      <p:tavLst>
                                        <p:tav tm="0">
                                          <p:val>
                                            <p:fltVal val="0"/>
                                          </p:val>
                                        </p:tav>
                                        <p:tav tm="100000">
                                          <p:val>
                                            <p:strVal val="#ppt_h"/>
                                          </p:val>
                                        </p:tav>
                                      </p:tavLst>
                                    </p:anim>
                                    <p:animEffect transition="in" filter="fade">
                                      <p:cBhvr>
                                        <p:cTn id="24" dur="250"/>
                                        <p:tgtEl>
                                          <p:spTgt spid="8"/>
                                        </p:tgtEl>
                                      </p:cBhvr>
                                    </p:animEffect>
                                  </p:childTnLst>
                                </p:cTn>
                              </p:par>
                              <p:par>
                                <p:cTn id="25" presetID="6" presetClass="emph" presetSubtype="0" decel="100000" fill="hold" grpId="1" nodeType="withEffect">
                                  <p:stCondLst>
                                    <p:cond delay="200"/>
                                  </p:stCondLst>
                                  <p:childTnLst>
                                    <p:animScale>
                                      <p:cBhvr>
                                        <p:cTn id="26" dur="250" fill="hold"/>
                                        <p:tgtEl>
                                          <p:spTgt spid="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8"/>
                                        </p:tgtEl>
                                      </p:cBhvr>
                                      <p:by x="83000" y="83000"/>
                                    </p:animScale>
                                  </p:childTnLst>
                                </p:cTn>
                              </p:par>
                              <p:par>
                                <p:cTn id="29" presetID="53" presetClass="entr" presetSubtype="16"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p:cTn id="31" dur="250" fill="hold"/>
                                        <p:tgtEl>
                                          <p:spTgt spid="11"/>
                                        </p:tgtEl>
                                        <p:attrNameLst>
                                          <p:attrName>ppt_w</p:attrName>
                                        </p:attrNameLst>
                                      </p:cBhvr>
                                      <p:tavLst>
                                        <p:tav tm="0">
                                          <p:val>
                                            <p:fltVal val="0"/>
                                          </p:val>
                                        </p:tav>
                                        <p:tav tm="100000">
                                          <p:val>
                                            <p:strVal val="#ppt_w"/>
                                          </p:val>
                                        </p:tav>
                                      </p:tavLst>
                                    </p:anim>
                                    <p:anim calcmode="lin" valueType="num">
                                      <p:cBhvr>
                                        <p:cTn id="32" dur="250" fill="hold"/>
                                        <p:tgtEl>
                                          <p:spTgt spid="11"/>
                                        </p:tgtEl>
                                        <p:attrNameLst>
                                          <p:attrName>ppt_h</p:attrName>
                                        </p:attrNameLst>
                                      </p:cBhvr>
                                      <p:tavLst>
                                        <p:tav tm="0">
                                          <p:val>
                                            <p:fltVal val="0"/>
                                          </p:val>
                                        </p:tav>
                                        <p:tav tm="100000">
                                          <p:val>
                                            <p:strVal val="#ppt_h"/>
                                          </p:val>
                                        </p:tav>
                                      </p:tavLst>
                                    </p:anim>
                                    <p:animEffect transition="in" filter="fade">
                                      <p:cBhvr>
                                        <p:cTn id="33" dur="250"/>
                                        <p:tgtEl>
                                          <p:spTgt spid="11"/>
                                        </p:tgtEl>
                                      </p:cBhvr>
                                    </p:animEffect>
                                  </p:childTnLst>
                                </p:cTn>
                              </p:par>
                              <p:par>
                                <p:cTn id="34" presetID="6" presetClass="emph" presetSubtype="0" decel="100000" fill="hold" grpId="1" nodeType="withEffect">
                                  <p:stCondLst>
                                    <p:cond delay="600"/>
                                  </p:stCondLst>
                                  <p:childTnLst>
                                    <p:animScale>
                                      <p:cBhvr>
                                        <p:cTn id="35" dur="250" fill="hold"/>
                                        <p:tgtEl>
                                          <p:spTgt spid="11"/>
                                        </p:tgtEl>
                                      </p:cBhvr>
                                      <p:by x="120000" y="120000"/>
                                    </p:animScale>
                                  </p:childTnLst>
                                </p:cTn>
                              </p:par>
                              <p:par>
                                <p:cTn id="36" presetID="6" presetClass="emph" presetSubtype="0" decel="100000" fill="hold" grpId="2" nodeType="withEffect">
                                  <p:stCondLst>
                                    <p:cond delay="800"/>
                                  </p:stCondLst>
                                  <p:childTnLst>
                                    <p:animScale>
                                      <p:cBhvr>
                                        <p:cTn id="37" dur="250" fill="hold"/>
                                        <p:tgtEl>
                                          <p:spTgt spid="11"/>
                                        </p:tgtEl>
                                      </p:cBhvr>
                                      <p:by x="83000" y="83000"/>
                                    </p:animScale>
                                  </p:childTnLst>
                                </p:cTn>
                              </p:par>
                            </p:childTnLst>
                          </p:cTn>
                        </p:par>
                        <p:par>
                          <p:cTn id="38" fill="hold">
                            <p:stCondLst>
                              <p:cond delay="2050"/>
                            </p:stCondLst>
                            <p:childTnLst>
                              <p:par>
                                <p:cTn id="39" presetID="53" presetClass="entr" presetSubtype="16"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par>
                                <p:cTn id="44" presetID="53" presetClass="entr" presetSubtype="16" fill="hold" grpId="0" nodeType="withEffect">
                                  <p:stCondLst>
                                    <p:cond delay="20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par>
                                <p:cTn id="49" presetID="53" presetClass="entr" presetSubtype="16" fill="hold" grpId="0" nodeType="withEffect">
                                  <p:stCondLst>
                                    <p:cond delay="40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par>
                                <p:cTn id="54" presetID="53" presetClass="entr" presetSubtype="16" fill="hold" grpId="0" nodeType="withEffect">
                                  <p:stCondLst>
                                    <p:cond delay="60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childTnLst>
                          </p:cTn>
                        </p:par>
                        <p:par>
                          <p:cTn id="59" fill="hold">
                            <p:stCondLst>
                              <p:cond delay="3150"/>
                            </p:stCondLst>
                            <p:childTnLst>
                              <p:par>
                                <p:cTn id="60" presetID="49" presetClass="entr" presetSubtype="0" decel="100000"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p:cTn id="62" dur="500" fill="hold"/>
                                        <p:tgtEl>
                                          <p:spTgt spid="7"/>
                                        </p:tgtEl>
                                        <p:attrNameLst>
                                          <p:attrName>ppt_w</p:attrName>
                                        </p:attrNameLst>
                                      </p:cBhvr>
                                      <p:tavLst>
                                        <p:tav tm="0">
                                          <p:val>
                                            <p:fltVal val="0"/>
                                          </p:val>
                                        </p:tav>
                                        <p:tav tm="100000">
                                          <p:val>
                                            <p:strVal val="#ppt_w"/>
                                          </p:val>
                                        </p:tav>
                                      </p:tavLst>
                                    </p:anim>
                                    <p:anim calcmode="lin" valueType="num">
                                      <p:cBhvr>
                                        <p:cTn id="63" dur="500" fill="hold"/>
                                        <p:tgtEl>
                                          <p:spTgt spid="7"/>
                                        </p:tgtEl>
                                        <p:attrNameLst>
                                          <p:attrName>ppt_h</p:attrName>
                                        </p:attrNameLst>
                                      </p:cBhvr>
                                      <p:tavLst>
                                        <p:tav tm="0">
                                          <p:val>
                                            <p:fltVal val="0"/>
                                          </p:val>
                                        </p:tav>
                                        <p:tav tm="100000">
                                          <p:val>
                                            <p:strVal val="#ppt_h"/>
                                          </p:val>
                                        </p:tav>
                                      </p:tavLst>
                                    </p:anim>
                                    <p:anim calcmode="lin" valueType="num">
                                      <p:cBhvr>
                                        <p:cTn id="64" dur="500" fill="hold"/>
                                        <p:tgtEl>
                                          <p:spTgt spid="7"/>
                                        </p:tgtEl>
                                        <p:attrNameLst>
                                          <p:attrName>style.rotation</p:attrName>
                                        </p:attrNameLst>
                                      </p:cBhvr>
                                      <p:tavLst>
                                        <p:tav tm="0">
                                          <p:val>
                                            <p:fltVal val="360"/>
                                          </p:val>
                                        </p:tav>
                                        <p:tav tm="100000">
                                          <p:val>
                                            <p:fltVal val="0"/>
                                          </p:val>
                                        </p:tav>
                                      </p:tavLst>
                                    </p:anim>
                                    <p:animEffect transition="in" filter="fade">
                                      <p:cBhvr>
                                        <p:cTn id="65" dur="500"/>
                                        <p:tgtEl>
                                          <p:spTgt spid="7"/>
                                        </p:tgtEl>
                                      </p:cBhvr>
                                    </p:animEffect>
                                  </p:childTnLst>
                                </p:cTn>
                              </p:par>
                            </p:childTnLst>
                          </p:cTn>
                        </p:par>
                        <p:par>
                          <p:cTn id="66" fill="hold">
                            <p:stCondLst>
                              <p:cond delay="3650"/>
                            </p:stCondLst>
                            <p:childTnLst>
                              <p:par>
                                <p:cTn id="67" presetID="2" presetClass="entr" presetSubtype="2" fill="hold" grpId="0" nodeType="after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1+#ppt_w/2"/>
                                          </p:val>
                                        </p:tav>
                                        <p:tav tm="100000">
                                          <p:val>
                                            <p:strVal val="#ppt_x"/>
                                          </p:val>
                                        </p:tav>
                                      </p:tavLst>
                                    </p:anim>
                                    <p:anim calcmode="lin" valueType="num">
                                      <p:cBhvr additive="base">
                                        <p:cTn id="70" dur="500" fill="hold"/>
                                        <p:tgtEl>
                                          <p:spTgt spid="10"/>
                                        </p:tgtEl>
                                        <p:attrNameLst>
                                          <p:attrName>ppt_y</p:attrName>
                                        </p:attrNameLst>
                                      </p:cBhvr>
                                      <p:tavLst>
                                        <p:tav tm="0">
                                          <p:val>
                                            <p:strVal val="#ppt_y"/>
                                          </p:val>
                                        </p:tav>
                                        <p:tav tm="100000">
                                          <p:val>
                                            <p:strVal val="#ppt_y"/>
                                          </p:val>
                                        </p:tav>
                                      </p:tavLst>
                                    </p:anim>
                                  </p:childTnLst>
                                </p:cTn>
                              </p:par>
                            </p:childTnLst>
                          </p:cTn>
                        </p:par>
                        <p:par>
                          <p:cTn id="71" fill="hold">
                            <p:stCondLst>
                              <p:cond delay="4150"/>
                            </p:stCondLst>
                            <p:childTnLst>
                              <p:par>
                                <p:cTn id="72" presetID="53" presetClass="entr" presetSubtype="16" fill="hold" grpId="0" nodeType="afterEffect">
                                  <p:stCondLst>
                                    <p:cond delay="0"/>
                                  </p:stCondLst>
                                  <p:iterate type="lt">
                                    <p:tmPct val="10000"/>
                                  </p:iterate>
                                  <p:childTnLst>
                                    <p:set>
                                      <p:cBhvr>
                                        <p:cTn id="73" dur="1" fill="hold">
                                          <p:stCondLst>
                                            <p:cond delay="0"/>
                                          </p:stCondLst>
                                        </p:cTn>
                                        <p:tgtEl>
                                          <p:spTgt spid="9"/>
                                        </p:tgtEl>
                                        <p:attrNameLst>
                                          <p:attrName>style.visibility</p:attrName>
                                        </p:attrNameLst>
                                      </p:cBhvr>
                                      <p:to>
                                        <p:strVal val="visible"/>
                                      </p:to>
                                    </p:set>
                                    <p:anim calcmode="lin" valueType="num">
                                      <p:cBhvr>
                                        <p:cTn id="74" dur="250" fill="hold"/>
                                        <p:tgtEl>
                                          <p:spTgt spid="9"/>
                                        </p:tgtEl>
                                        <p:attrNameLst>
                                          <p:attrName>ppt_w</p:attrName>
                                        </p:attrNameLst>
                                      </p:cBhvr>
                                      <p:tavLst>
                                        <p:tav tm="0">
                                          <p:val>
                                            <p:fltVal val="0"/>
                                          </p:val>
                                        </p:tav>
                                        <p:tav tm="100000">
                                          <p:val>
                                            <p:strVal val="#ppt_w"/>
                                          </p:val>
                                        </p:tav>
                                      </p:tavLst>
                                    </p:anim>
                                    <p:anim calcmode="lin" valueType="num">
                                      <p:cBhvr>
                                        <p:cTn id="75" dur="250" fill="hold"/>
                                        <p:tgtEl>
                                          <p:spTgt spid="9"/>
                                        </p:tgtEl>
                                        <p:attrNameLst>
                                          <p:attrName>ppt_h</p:attrName>
                                        </p:attrNameLst>
                                      </p:cBhvr>
                                      <p:tavLst>
                                        <p:tav tm="0">
                                          <p:val>
                                            <p:fltVal val="0"/>
                                          </p:val>
                                        </p:tav>
                                        <p:tav tm="100000">
                                          <p:val>
                                            <p:strVal val="#ppt_h"/>
                                          </p:val>
                                        </p:tav>
                                      </p:tavLst>
                                    </p:anim>
                                    <p:animEffect transition="in" filter="fade">
                                      <p:cBhvr>
                                        <p:cTn id="76" dur="250"/>
                                        <p:tgtEl>
                                          <p:spTgt spid="9"/>
                                        </p:tgtEl>
                                      </p:cBhvr>
                                    </p:animEffect>
                                  </p:childTnLst>
                                </p:cTn>
                              </p:par>
                            </p:childTnLst>
                          </p:cTn>
                        </p:par>
                        <p:par>
                          <p:cTn id="77" fill="hold">
                            <p:stCondLst>
                              <p:cond delay="5600"/>
                            </p:stCondLst>
                            <p:childTnLst>
                              <p:par>
                                <p:cTn id="78" presetID="49" presetClass="entr" presetSubtype="0" decel="100000" fill="hold" grpId="0" nodeType="afterEffect">
                                  <p:stCondLst>
                                    <p:cond delay="0"/>
                                  </p:stCondLst>
                                  <p:childTnLst>
                                    <p:set>
                                      <p:cBhvr>
                                        <p:cTn id="79" dur="1" fill="hold">
                                          <p:stCondLst>
                                            <p:cond delay="0"/>
                                          </p:stCondLst>
                                        </p:cTn>
                                        <p:tgtEl>
                                          <p:spTgt spid="4"/>
                                        </p:tgtEl>
                                        <p:attrNameLst>
                                          <p:attrName>style.visibility</p:attrName>
                                        </p:attrNameLst>
                                      </p:cBhvr>
                                      <p:to>
                                        <p:strVal val="visible"/>
                                      </p:to>
                                    </p:set>
                                    <p:anim calcmode="lin" valueType="num">
                                      <p:cBhvr>
                                        <p:cTn id="80" dur="500" fill="hold"/>
                                        <p:tgtEl>
                                          <p:spTgt spid="4"/>
                                        </p:tgtEl>
                                        <p:attrNameLst>
                                          <p:attrName>ppt_w</p:attrName>
                                        </p:attrNameLst>
                                      </p:cBhvr>
                                      <p:tavLst>
                                        <p:tav tm="0">
                                          <p:val>
                                            <p:fltVal val="0"/>
                                          </p:val>
                                        </p:tav>
                                        <p:tav tm="100000">
                                          <p:val>
                                            <p:strVal val="#ppt_w"/>
                                          </p:val>
                                        </p:tav>
                                      </p:tavLst>
                                    </p:anim>
                                    <p:anim calcmode="lin" valueType="num">
                                      <p:cBhvr>
                                        <p:cTn id="81" dur="500" fill="hold"/>
                                        <p:tgtEl>
                                          <p:spTgt spid="4"/>
                                        </p:tgtEl>
                                        <p:attrNameLst>
                                          <p:attrName>ppt_h</p:attrName>
                                        </p:attrNameLst>
                                      </p:cBhvr>
                                      <p:tavLst>
                                        <p:tav tm="0">
                                          <p:val>
                                            <p:fltVal val="0"/>
                                          </p:val>
                                        </p:tav>
                                        <p:tav tm="100000">
                                          <p:val>
                                            <p:strVal val="#ppt_h"/>
                                          </p:val>
                                        </p:tav>
                                      </p:tavLst>
                                    </p:anim>
                                    <p:anim calcmode="lin" valueType="num">
                                      <p:cBhvr>
                                        <p:cTn id="82" dur="500" fill="hold"/>
                                        <p:tgtEl>
                                          <p:spTgt spid="4"/>
                                        </p:tgtEl>
                                        <p:attrNameLst>
                                          <p:attrName>style.rotation</p:attrName>
                                        </p:attrNameLst>
                                      </p:cBhvr>
                                      <p:tavLst>
                                        <p:tav tm="0">
                                          <p:val>
                                            <p:fltVal val="360"/>
                                          </p:val>
                                        </p:tav>
                                        <p:tav tm="100000">
                                          <p:val>
                                            <p:fltVal val="0"/>
                                          </p:val>
                                        </p:tav>
                                      </p:tavLst>
                                    </p:anim>
                                    <p:animEffect transition="in" filter="fade">
                                      <p:cBhvr>
                                        <p:cTn id="83" dur="500"/>
                                        <p:tgtEl>
                                          <p:spTgt spid="4"/>
                                        </p:tgtEl>
                                      </p:cBhvr>
                                    </p:animEffect>
                                  </p:childTnLst>
                                </p:cTn>
                              </p:par>
                            </p:childTnLst>
                          </p:cTn>
                        </p:par>
                        <p:par>
                          <p:cTn id="84" fill="hold">
                            <p:stCondLst>
                              <p:cond delay="6100"/>
                            </p:stCondLst>
                            <p:childTnLst>
                              <p:par>
                                <p:cTn id="85" presetID="2" presetClass="entr" presetSubtype="2" fill="hold" grpId="0" nodeType="after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500" fill="hold"/>
                                        <p:tgtEl>
                                          <p:spTgt spid="17"/>
                                        </p:tgtEl>
                                        <p:attrNameLst>
                                          <p:attrName>ppt_x</p:attrName>
                                        </p:attrNameLst>
                                      </p:cBhvr>
                                      <p:tavLst>
                                        <p:tav tm="0">
                                          <p:val>
                                            <p:strVal val="1+#ppt_w/2"/>
                                          </p:val>
                                        </p:tav>
                                        <p:tav tm="100000">
                                          <p:val>
                                            <p:strVal val="#ppt_x"/>
                                          </p:val>
                                        </p:tav>
                                      </p:tavLst>
                                    </p:anim>
                                    <p:anim calcmode="lin" valueType="num">
                                      <p:cBhvr additive="base">
                                        <p:cTn id="88" dur="500" fill="hold"/>
                                        <p:tgtEl>
                                          <p:spTgt spid="17"/>
                                        </p:tgtEl>
                                        <p:attrNameLst>
                                          <p:attrName>ppt_y</p:attrName>
                                        </p:attrNameLst>
                                      </p:cBhvr>
                                      <p:tavLst>
                                        <p:tav tm="0">
                                          <p:val>
                                            <p:strVal val="#ppt_y"/>
                                          </p:val>
                                        </p:tav>
                                        <p:tav tm="100000">
                                          <p:val>
                                            <p:strVal val="#ppt_y"/>
                                          </p:val>
                                        </p:tav>
                                      </p:tavLst>
                                    </p:anim>
                                  </p:childTnLst>
                                </p:cTn>
                              </p:par>
                            </p:childTnLst>
                          </p:cTn>
                        </p:par>
                        <p:par>
                          <p:cTn id="89" fill="hold">
                            <p:stCondLst>
                              <p:cond delay="6600"/>
                            </p:stCondLst>
                            <p:childTnLst>
                              <p:par>
                                <p:cTn id="90" presetID="53" presetClass="entr" presetSubtype="16" fill="hold" grpId="0" nodeType="afterEffect">
                                  <p:stCondLst>
                                    <p:cond delay="0"/>
                                  </p:stCondLst>
                                  <p:iterate type="lt">
                                    <p:tmPct val="10000"/>
                                  </p:iterate>
                                  <p:childTnLst>
                                    <p:set>
                                      <p:cBhvr>
                                        <p:cTn id="91" dur="1" fill="hold">
                                          <p:stCondLst>
                                            <p:cond delay="0"/>
                                          </p:stCondLst>
                                        </p:cTn>
                                        <p:tgtEl>
                                          <p:spTgt spid="16"/>
                                        </p:tgtEl>
                                        <p:attrNameLst>
                                          <p:attrName>style.visibility</p:attrName>
                                        </p:attrNameLst>
                                      </p:cBhvr>
                                      <p:to>
                                        <p:strVal val="visible"/>
                                      </p:to>
                                    </p:set>
                                    <p:anim calcmode="lin" valueType="num">
                                      <p:cBhvr>
                                        <p:cTn id="92" dur="250" fill="hold"/>
                                        <p:tgtEl>
                                          <p:spTgt spid="16"/>
                                        </p:tgtEl>
                                        <p:attrNameLst>
                                          <p:attrName>ppt_w</p:attrName>
                                        </p:attrNameLst>
                                      </p:cBhvr>
                                      <p:tavLst>
                                        <p:tav tm="0">
                                          <p:val>
                                            <p:fltVal val="0"/>
                                          </p:val>
                                        </p:tav>
                                        <p:tav tm="100000">
                                          <p:val>
                                            <p:strVal val="#ppt_w"/>
                                          </p:val>
                                        </p:tav>
                                      </p:tavLst>
                                    </p:anim>
                                    <p:anim calcmode="lin" valueType="num">
                                      <p:cBhvr>
                                        <p:cTn id="93" dur="250" fill="hold"/>
                                        <p:tgtEl>
                                          <p:spTgt spid="16"/>
                                        </p:tgtEl>
                                        <p:attrNameLst>
                                          <p:attrName>ppt_h</p:attrName>
                                        </p:attrNameLst>
                                      </p:cBhvr>
                                      <p:tavLst>
                                        <p:tav tm="0">
                                          <p:val>
                                            <p:fltVal val="0"/>
                                          </p:val>
                                        </p:tav>
                                        <p:tav tm="100000">
                                          <p:val>
                                            <p:strVal val="#ppt_h"/>
                                          </p:val>
                                        </p:tav>
                                      </p:tavLst>
                                    </p:anim>
                                    <p:animEffect transition="in" filter="fade">
                                      <p:cBhvr>
                                        <p:cTn id="94" dur="250"/>
                                        <p:tgtEl>
                                          <p:spTgt spid="16"/>
                                        </p:tgtEl>
                                      </p:cBhvr>
                                    </p:animEffect>
                                  </p:childTnLst>
                                </p:cTn>
                              </p:par>
                            </p:childTnLst>
                          </p:cTn>
                        </p:par>
                        <p:par>
                          <p:cTn id="95" fill="hold">
                            <p:stCondLst>
                              <p:cond delay="8050"/>
                            </p:stCondLst>
                            <p:childTnLst>
                              <p:par>
                                <p:cTn id="96" presetID="49" presetClass="entr" presetSubtype="0" decel="100000" fill="hold" grpId="0" nodeType="afterEffect">
                                  <p:stCondLst>
                                    <p:cond delay="0"/>
                                  </p:stCondLst>
                                  <p:childTnLst>
                                    <p:set>
                                      <p:cBhvr>
                                        <p:cTn id="97" dur="1" fill="hold">
                                          <p:stCondLst>
                                            <p:cond delay="0"/>
                                          </p:stCondLst>
                                        </p:cTn>
                                        <p:tgtEl>
                                          <p:spTgt spid="5"/>
                                        </p:tgtEl>
                                        <p:attrNameLst>
                                          <p:attrName>style.visibility</p:attrName>
                                        </p:attrNameLst>
                                      </p:cBhvr>
                                      <p:to>
                                        <p:strVal val="visible"/>
                                      </p:to>
                                    </p:set>
                                    <p:anim calcmode="lin" valueType="num">
                                      <p:cBhvr>
                                        <p:cTn id="98" dur="500" fill="hold"/>
                                        <p:tgtEl>
                                          <p:spTgt spid="5"/>
                                        </p:tgtEl>
                                        <p:attrNameLst>
                                          <p:attrName>ppt_w</p:attrName>
                                        </p:attrNameLst>
                                      </p:cBhvr>
                                      <p:tavLst>
                                        <p:tav tm="0">
                                          <p:val>
                                            <p:fltVal val="0"/>
                                          </p:val>
                                        </p:tav>
                                        <p:tav tm="100000">
                                          <p:val>
                                            <p:strVal val="#ppt_w"/>
                                          </p:val>
                                        </p:tav>
                                      </p:tavLst>
                                    </p:anim>
                                    <p:anim calcmode="lin" valueType="num">
                                      <p:cBhvr>
                                        <p:cTn id="99" dur="500" fill="hold"/>
                                        <p:tgtEl>
                                          <p:spTgt spid="5"/>
                                        </p:tgtEl>
                                        <p:attrNameLst>
                                          <p:attrName>ppt_h</p:attrName>
                                        </p:attrNameLst>
                                      </p:cBhvr>
                                      <p:tavLst>
                                        <p:tav tm="0">
                                          <p:val>
                                            <p:fltVal val="0"/>
                                          </p:val>
                                        </p:tav>
                                        <p:tav tm="100000">
                                          <p:val>
                                            <p:strVal val="#ppt_h"/>
                                          </p:val>
                                        </p:tav>
                                      </p:tavLst>
                                    </p:anim>
                                    <p:anim calcmode="lin" valueType="num">
                                      <p:cBhvr>
                                        <p:cTn id="100" dur="500" fill="hold"/>
                                        <p:tgtEl>
                                          <p:spTgt spid="5"/>
                                        </p:tgtEl>
                                        <p:attrNameLst>
                                          <p:attrName>style.rotation</p:attrName>
                                        </p:attrNameLst>
                                      </p:cBhvr>
                                      <p:tavLst>
                                        <p:tav tm="0">
                                          <p:val>
                                            <p:fltVal val="360"/>
                                          </p:val>
                                        </p:tav>
                                        <p:tav tm="100000">
                                          <p:val>
                                            <p:fltVal val="0"/>
                                          </p:val>
                                        </p:tav>
                                      </p:tavLst>
                                    </p:anim>
                                    <p:animEffect transition="in" filter="fade">
                                      <p:cBhvr>
                                        <p:cTn id="101" dur="500"/>
                                        <p:tgtEl>
                                          <p:spTgt spid="5"/>
                                        </p:tgtEl>
                                      </p:cBhvr>
                                    </p:animEffect>
                                  </p:childTnLst>
                                </p:cTn>
                              </p:par>
                            </p:childTnLst>
                          </p:cTn>
                        </p:par>
                        <p:par>
                          <p:cTn id="102" fill="hold">
                            <p:stCondLst>
                              <p:cond delay="8550"/>
                            </p:stCondLst>
                            <p:childTnLst>
                              <p:par>
                                <p:cTn id="103" presetID="2" presetClass="entr" presetSubtype="2" fill="hold" grpId="0" nodeType="afterEffect">
                                  <p:stCondLst>
                                    <p:cond delay="0"/>
                                  </p:stCondLst>
                                  <p:childTnLst>
                                    <p:set>
                                      <p:cBhvr>
                                        <p:cTn id="104" dur="1" fill="hold">
                                          <p:stCondLst>
                                            <p:cond delay="0"/>
                                          </p:stCondLst>
                                        </p:cTn>
                                        <p:tgtEl>
                                          <p:spTgt spid="19"/>
                                        </p:tgtEl>
                                        <p:attrNameLst>
                                          <p:attrName>style.visibility</p:attrName>
                                        </p:attrNameLst>
                                      </p:cBhvr>
                                      <p:to>
                                        <p:strVal val="visible"/>
                                      </p:to>
                                    </p:set>
                                    <p:anim calcmode="lin" valueType="num">
                                      <p:cBhvr additive="base">
                                        <p:cTn id="105" dur="500" fill="hold"/>
                                        <p:tgtEl>
                                          <p:spTgt spid="19"/>
                                        </p:tgtEl>
                                        <p:attrNameLst>
                                          <p:attrName>ppt_x</p:attrName>
                                        </p:attrNameLst>
                                      </p:cBhvr>
                                      <p:tavLst>
                                        <p:tav tm="0">
                                          <p:val>
                                            <p:strVal val="1+#ppt_w/2"/>
                                          </p:val>
                                        </p:tav>
                                        <p:tav tm="100000">
                                          <p:val>
                                            <p:strVal val="#ppt_x"/>
                                          </p:val>
                                        </p:tav>
                                      </p:tavLst>
                                    </p:anim>
                                    <p:anim calcmode="lin" valueType="num">
                                      <p:cBhvr additive="base">
                                        <p:cTn id="106" dur="500" fill="hold"/>
                                        <p:tgtEl>
                                          <p:spTgt spid="19"/>
                                        </p:tgtEl>
                                        <p:attrNameLst>
                                          <p:attrName>ppt_y</p:attrName>
                                        </p:attrNameLst>
                                      </p:cBhvr>
                                      <p:tavLst>
                                        <p:tav tm="0">
                                          <p:val>
                                            <p:strVal val="#ppt_y"/>
                                          </p:val>
                                        </p:tav>
                                        <p:tav tm="100000">
                                          <p:val>
                                            <p:strVal val="#ppt_y"/>
                                          </p:val>
                                        </p:tav>
                                      </p:tavLst>
                                    </p:anim>
                                  </p:childTnLst>
                                </p:cTn>
                              </p:par>
                            </p:childTnLst>
                          </p:cTn>
                        </p:par>
                        <p:par>
                          <p:cTn id="107" fill="hold">
                            <p:stCondLst>
                              <p:cond delay="9050"/>
                            </p:stCondLst>
                            <p:childTnLst>
                              <p:par>
                                <p:cTn id="108" presetID="53" presetClass="entr" presetSubtype="16" fill="hold" grpId="0" nodeType="afterEffect">
                                  <p:stCondLst>
                                    <p:cond delay="0"/>
                                  </p:stCondLst>
                                  <p:iterate type="lt">
                                    <p:tmPct val="10000"/>
                                  </p:iterate>
                                  <p:childTnLst>
                                    <p:set>
                                      <p:cBhvr>
                                        <p:cTn id="109" dur="1" fill="hold">
                                          <p:stCondLst>
                                            <p:cond delay="0"/>
                                          </p:stCondLst>
                                        </p:cTn>
                                        <p:tgtEl>
                                          <p:spTgt spid="18"/>
                                        </p:tgtEl>
                                        <p:attrNameLst>
                                          <p:attrName>style.visibility</p:attrName>
                                        </p:attrNameLst>
                                      </p:cBhvr>
                                      <p:to>
                                        <p:strVal val="visible"/>
                                      </p:to>
                                    </p:set>
                                    <p:anim calcmode="lin" valueType="num">
                                      <p:cBhvr>
                                        <p:cTn id="110" dur="250" fill="hold"/>
                                        <p:tgtEl>
                                          <p:spTgt spid="18"/>
                                        </p:tgtEl>
                                        <p:attrNameLst>
                                          <p:attrName>ppt_w</p:attrName>
                                        </p:attrNameLst>
                                      </p:cBhvr>
                                      <p:tavLst>
                                        <p:tav tm="0">
                                          <p:val>
                                            <p:fltVal val="0"/>
                                          </p:val>
                                        </p:tav>
                                        <p:tav tm="100000">
                                          <p:val>
                                            <p:strVal val="#ppt_w"/>
                                          </p:val>
                                        </p:tav>
                                      </p:tavLst>
                                    </p:anim>
                                    <p:anim calcmode="lin" valueType="num">
                                      <p:cBhvr>
                                        <p:cTn id="111" dur="250" fill="hold"/>
                                        <p:tgtEl>
                                          <p:spTgt spid="18"/>
                                        </p:tgtEl>
                                        <p:attrNameLst>
                                          <p:attrName>ppt_h</p:attrName>
                                        </p:attrNameLst>
                                      </p:cBhvr>
                                      <p:tavLst>
                                        <p:tav tm="0">
                                          <p:val>
                                            <p:fltVal val="0"/>
                                          </p:val>
                                        </p:tav>
                                        <p:tav tm="100000">
                                          <p:val>
                                            <p:strVal val="#ppt_h"/>
                                          </p:val>
                                        </p:tav>
                                      </p:tavLst>
                                    </p:anim>
                                    <p:animEffect transition="in" filter="fade">
                                      <p:cBhvr>
                                        <p:cTn id="112" dur="250"/>
                                        <p:tgtEl>
                                          <p:spTgt spid="18"/>
                                        </p:tgtEl>
                                      </p:cBhvr>
                                    </p:animEffect>
                                  </p:childTnLst>
                                </p:cTn>
                              </p:par>
                            </p:childTnLst>
                          </p:cTn>
                        </p:par>
                        <p:par>
                          <p:cTn id="113" fill="hold">
                            <p:stCondLst>
                              <p:cond delay="10500"/>
                            </p:stCondLst>
                            <p:childTnLst>
                              <p:par>
                                <p:cTn id="114" presetID="49" presetClass="entr" presetSubtype="0" decel="100000" fill="hold" grpId="0" nodeType="afterEffect">
                                  <p:stCondLst>
                                    <p:cond delay="0"/>
                                  </p:stCondLst>
                                  <p:childTnLst>
                                    <p:set>
                                      <p:cBhvr>
                                        <p:cTn id="115" dur="1" fill="hold">
                                          <p:stCondLst>
                                            <p:cond delay="0"/>
                                          </p:stCondLst>
                                        </p:cTn>
                                        <p:tgtEl>
                                          <p:spTgt spid="6"/>
                                        </p:tgtEl>
                                        <p:attrNameLst>
                                          <p:attrName>style.visibility</p:attrName>
                                        </p:attrNameLst>
                                      </p:cBhvr>
                                      <p:to>
                                        <p:strVal val="visible"/>
                                      </p:to>
                                    </p:set>
                                    <p:anim calcmode="lin" valueType="num">
                                      <p:cBhvr>
                                        <p:cTn id="116" dur="500" fill="hold"/>
                                        <p:tgtEl>
                                          <p:spTgt spid="6"/>
                                        </p:tgtEl>
                                        <p:attrNameLst>
                                          <p:attrName>ppt_w</p:attrName>
                                        </p:attrNameLst>
                                      </p:cBhvr>
                                      <p:tavLst>
                                        <p:tav tm="0">
                                          <p:val>
                                            <p:fltVal val="0"/>
                                          </p:val>
                                        </p:tav>
                                        <p:tav tm="100000">
                                          <p:val>
                                            <p:strVal val="#ppt_w"/>
                                          </p:val>
                                        </p:tav>
                                      </p:tavLst>
                                    </p:anim>
                                    <p:anim calcmode="lin" valueType="num">
                                      <p:cBhvr>
                                        <p:cTn id="117" dur="500" fill="hold"/>
                                        <p:tgtEl>
                                          <p:spTgt spid="6"/>
                                        </p:tgtEl>
                                        <p:attrNameLst>
                                          <p:attrName>ppt_h</p:attrName>
                                        </p:attrNameLst>
                                      </p:cBhvr>
                                      <p:tavLst>
                                        <p:tav tm="0">
                                          <p:val>
                                            <p:fltVal val="0"/>
                                          </p:val>
                                        </p:tav>
                                        <p:tav tm="100000">
                                          <p:val>
                                            <p:strVal val="#ppt_h"/>
                                          </p:val>
                                        </p:tav>
                                      </p:tavLst>
                                    </p:anim>
                                    <p:anim calcmode="lin" valueType="num">
                                      <p:cBhvr>
                                        <p:cTn id="118" dur="500" fill="hold"/>
                                        <p:tgtEl>
                                          <p:spTgt spid="6"/>
                                        </p:tgtEl>
                                        <p:attrNameLst>
                                          <p:attrName>style.rotation</p:attrName>
                                        </p:attrNameLst>
                                      </p:cBhvr>
                                      <p:tavLst>
                                        <p:tav tm="0">
                                          <p:val>
                                            <p:fltVal val="360"/>
                                          </p:val>
                                        </p:tav>
                                        <p:tav tm="100000">
                                          <p:val>
                                            <p:fltVal val="0"/>
                                          </p:val>
                                        </p:tav>
                                      </p:tavLst>
                                    </p:anim>
                                    <p:animEffect transition="in" filter="fade">
                                      <p:cBhvr>
                                        <p:cTn id="119" dur="500"/>
                                        <p:tgtEl>
                                          <p:spTgt spid="6"/>
                                        </p:tgtEl>
                                      </p:cBhvr>
                                    </p:animEffect>
                                  </p:childTnLst>
                                </p:cTn>
                              </p:par>
                            </p:childTnLst>
                          </p:cTn>
                        </p:par>
                        <p:par>
                          <p:cTn id="120" fill="hold">
                            <p:stCondLst>
                              <p:cond delay="11000"/>
                            </p:stCondLst>
                            <p:childTnLst>
                              <p:par>
                                <p:cTn id="121" presetID="2" presetClass="entr" presetSubtype="2" fill="hold" grpId="0" nodeType="afterEffect">
                                  <p:stCondLst>
                                    <p:cond delay="0"/>
                                  </p:stCondLst>
                                  <p:childTnLst>
                                    <p:set>
                                      <p:cBhvr>
                                        <p:cTn id="122" dur="1" fill="hold">
                                          <p:stCondLst>
                                            <p:cond delay="0"/>
                                          </p:stCondLst>
                                        </p:cTn>
                                        <p:tgtEl>
                                          <p:spTgt spid="21"/>
                                        </p:tgtEl>
                                        <p:attrNameLst>
                                          <p:attrName>style.visibility</p:attrName>
                                        </p:attrNameLst>
                                      </p:cBhvr>
                                      <p:to>
                                        <p:strVal val="visible"/>
                                      </p:to>
                                    </p:set>
                                    <p:anim calcmode="lin" valueType="num">
                                      <p:cBhvr additive="base">
                                        <p:cTn id="123" dur="500" fill="hold"/>
                                        <p:tgtEl>
                                          <p:spTgt spid="21"/>
                                        </p:tgtEl>
                                        <p:attrNameLst>
                                          <p:attrName>ppt_x</p:attrName>
                                        </p:attrNameLst>
                                      </p:cBhvr>
                                      <p:tavLst>
                                        <p:tav tm="0">
                                          <p:val>
                                            <p:strVal val="1+#ppt_w/2"/>
                                          </p:val>
                                        </p:tav>
                                        <p:tav tm="100000">
                                          <p:val>
                                            <p:strVal val="#ppt_x"/>
                                          </p:val>
                                        </p:tav>
                                      </p:tavLst>
                                    </p:anim>
                                    <p:anim calcmode="lin" valueType="num">
                                      <p:cBhvr additive="base">
                                        <p:cTn id="124" dur="500" fill="hold"/>
                                        <p:tgtEl>
                                          <p:spTgt spid="21"/>
                                        </p:tgtEl>
                                        <p:attrNameLst>
                                          <p:attrName>ppt_y</p:attrName>
                                        </p:attrNameLst>
                                      </p:cBhvr>
                                      <p:tavLst>
                                        <p:tav tm="0">
                                          <p:val>
                                            <p:strVal val="#ppt_y"/>
                                          </p:val>
                                        </p:tav>
                                        <p:tav tm="100000">
                                          <p:val>
                                            <p:strVal val="#ppt_y"/>
                                          </p:val>
                                        </p:tav>
                                      </p:tavLst>
                                    </p:anim>
                                  </p:childTnLst>
                                </p:cTn>
                              </p:par>
                            </p:childTnLst>
                          </p:cTn>
                        </p:par>
                        <p:par>
                          <p:cTn id="125" fill="hold">
                            <p:stCondLst>
                              <p:cond delay="11500"/>
                            </p:stCondLst>
                            <p:childTnLst>
                              <p:par>
                                <p:cTn id="126" presetID="53" presetClass="entr" presetSubtype="16" fill="hold" grpId="0" nodeType="afterEffect">
                                  <p:stCondLst>
                                    <p:cond delay="0"/>
                                  </p:stCondLst>
                                  <p:iterate type="lt">
                                    <p:tmPct val="10000"/>
                                  </p:iterate>
                                  <p:childTnLst>
                                    <p:set>
                                      <p:cBhvr>
                                        <p:cTn id="127" dur="1" fill="hold">
                                          <p:stCondLst>
                                            <p:cond delay="0"/>
                                          </p:stCondLst>
                                        </p:cTn>
                                        <p:tgtEl>
                                          <p:spTgt spid="20"/>
                                        </p:tgtEl>
                                        <p:attrNameLst>
                                          <p:attrName>style.visibility</p:attrName>
                                        </p:attrNameLst>
                                      </p:cBhvr>
                                      <p:to>
                                        <p:strVal val="visible"/>
                                      </p:to>
                                    </p:set>
                                    <p:anim calcmode="lin" valueType="num">
                                      <p:cBhvr>
                                        <p:cTn id="128" dur="250" fill="hold"/>
                                        <p:tgtEl>
                                          <p:spTgt spid="20"/>
                                        </p:tgtEl>
                                        <p:attrNameLst>
                                          <p:attrName>ppt_w</p:attrName>
                                        </p:attrNameLst>
                                      </p:cBhvr>
                                      <p:tavLst>
                                        <p:tav tm="0">
                                          <p:val>
                                            <p:fltVal val="0"/>
                                          </p:val>
                                        </p:tav>
                                        <p:tav tm="100000">
                                          <p:val>
                                            <p:strVal val="#ppt_w"/>
                                          </p:val>
                                        </p:tav>
                                      </p:tavLst>
                                    </p:anim>
                                    <p:anim calcmode="lin" valueType="num">
                                      <p:cBhvr>
                                        <p:cTn id="129" dur="250" fill="hold"/>
                                        <p:tgtEl>
                                          <p:spTgt spid="20"/>
                                        </p:tgtEl>
                                        <p:attrNameLst>
                                          <p:attrName>ppt_h</p:attrName>
                                        </p:attrNameLst>
                                      </p:cBhvr>
                                      <p:tavLst>
                                        <p:tav tm="0">
                                          <p:val>
                                            <p:fltVal val="0"/>
                                          </p:val>
                                        </p:tav>
                                        <p:tav tm="100000">
                                          <p:val>
                                            <p:strVal val="#ppt_h"/>
                                          </p:val>
                                        </p:tav>
                                      </p:tavLst>
                                    </p:anim>
                                    <p:animEffect transition="in" filter="fade">
                                      <p:cBhvr>
                                        <p:cTn id="130"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5" grpId="0" animBg="1"/>
      <p:bldP spid="6" grpId="0" animBg="1"/>
      <p:bldP spid="7" grpId="0" animBg="1"/>
      <p:bldGraphic spid="8" grpId="0">
        <p:bldAsOne/>
      </p:bldGraphic>
      <p:bldGraphic spid="8" grpId="1">
        <p:bldAsOne/>
      </p:bldGraphic>
      <p:bldGraphic spid="8" grpId="2">
        <p:bldAsOne/>
      </p:bldGraphic>
      <p:bldP spid="9" grpId="0"/>
      <p:bldP spid="10" grpId="0"/>
      <p:bldP spid="11" grpId="0"/>
      <p:bldP spid="11" grpId="1"/>
      <p:bldP spid="11" grpId="2"/>
      <p:bldP spid="12" grpId="0"/>
      <p:bldP spid="13" grpId="0"/>
      <p:bldP spid="14" grpId="0"/>
      <p:bldP spid="15" grpId="0"/>
      <p:bldP spid="16" grpId="0"/>
      <p:bldP spid="17" grpId="0"/>
      <p:bldP spid="18" grpId="0"/>
      <p:bldP spid="19" grpId="0"/>
      <p:bldP spid="20" grpId="0"/>
      <p:bldP spid="21"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rgbClr val="005973"/>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grpSp>
        <p:nvGrpSpPr>
          <p:cNvPr id="4" name="Group 73"/>
          <p:cNvGrpSpPr/>
          <p:nvPr/>
        </p:nvGrpSpPr>
        <p:grpSpPr>
          <a:xfrm>
            <a:off x="672147" y="1457756"/>
            <a:ext cx="1564435" cy="4712400"/>
            <a:chOff x="2031209" y="3465939"/>
            <a:chExt cx="1849437" cy="5568019"/>
          </a:xfrm>
        </p:grpSpPr>
        <p:sp>
          <p:nvSpPr>
            <p:cNvPr id="5" name="Freeform 17"/>
            <p:cNvSpPr>
              <a:spLocks/>
            </p:cNvSpPr>
            <p:nvPr/>
          </p:nvSpPr>
          <p:spPr bwMode="auto">
            <a:xfrm>
              <a:off x="2884490" y="6007527"/>
              <a:ext cx="141288" cy="3026431"/>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1">
                <a:lumMod val="75000"/>
              </a:schemeClr>
            </a:solidFill>
            <a:ln>
              <a:noFill/>
            </a:ln>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6" name="Freeform 5"/>
            <p:cNvSpPr>
              <a:spLocks/>
            </p:cNvSpPr>
            <p:nvPr/>
          </p:nvSpPr>
          <p:spPr bwMode="auto">
            <a:xfrm>
              <a:off x="2031209"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1"/>
            </a:solidFill>
            <a:ln>
              <a:noFill/>
            </a:ln>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7" name="Freeform 6"/>
            <p:cNvSpPr>
              <a:spLocks/>
            </p:cNvSpPr>
            <p:nvPr/>
          </p:nvSpPr>
          <p:spPr bwMode="auto">
            <a:xfrm>
              <a:off x="2955134"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1">
                <a:lumMod val="75000"/>
              </a:schemeClr>
            </a:solidFill>
            <a:ln>
              <a:noFill/>
            </a:ln>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grpSp>
          <p:nvGrpSpPr>
            <p:cNvPr id="8" name="Group 77"/>
            <p:cNvGrpSpPr/>
            <p:nvPr/>
          </p:nvGrpSpPr>
          <p:grpSpPr>
            <a:xfrm>
              <a:off x="2307434" y="3958064"/>
              <a:ext cx="1296987" cy="1885951"/>
              <a:chOff x="4360863" y="3244850"/>
              <a:chExt cx="1296987" cy="1885951"/>
            </a:xfrm>
            <a:solidFill>
              <a:srgbClr val="FFFFFF">
                <a:alpha val="10000"/>
              </a:srgbClr>
            </a:solidFill>
          </p:grpSpPr>
          <p:sp>
            <p:nvSpPr>
              <p:cNvPr id="9" name="Freeform 7"/>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10" name="Freeform 8"/>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11" name="Freeform 9"/>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12" name="Freeform 10"/>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13" name="Freeform 11"/>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14" name="Freeform 12"/>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grpSp>
      </p:grpSp>
      <p:sp>
        <p:nvSpPr>
          <p:cNvPr id="15" name="Freeform 1"/>
          <p:cNvSpPr>
            <a:spLocks noChangeArrowheads="1"/>
          </p:cNvSpPr>
          <p:nvPr/>
        </p:nvSpPr>
        <p:spPr bwMode="auto">
          <a:xfrm>
            <a:off x="1647026" y="3747916"/>
            <a:ext cx="1153976" cy="1081322"/>
          </a:xfrm>
          <a:custGeom>
            <a:avLst/>
            <a:gdLst>
              <a:gd name="T0" fmla="*/ 4511 w 4512"/>
              <a:gd name="T1" fmla="*/ 0 h 4510"/>
              <a:gd name="T2" fmla="*/ 4511 w 4512"/>
              <a:gd name="T3" fmla="*/ 0 h 4510"/>
              <a:gd name="T4" fmla="*/ 4021 w 4512"/>
              <a:gd name="T5" fmla="*/ 0 h 4510"/>
              <a:gd name="T6" fmla="*/ 4021 w 4512"/>
              <a:gd name="T7" fmla="*/ 0 h 4510"/>
              <a:gd name="T8" fmla="*/ 851 w 4512"/>
              <a:gd name="T9" fmla="*/ 0 h 4510"/>
              <a:gd name="T10" fmla="*/ 799 w 4512"/>
              <a:gd name="T11" fmla="*/ 0 h 4510"/>
              <a:gd name="T12" fmla="*/ 774 w 4512"/>
              <a:gd name="T13" fmla="*/ 0 h 4510"/>
              <a:gd name="T14" fmla="*/ 774 w 4512"/>
              <a:gd name="T15" fmla="*/ 0 h 4510"/>
              <a:gd name="T16" fmla="*/ 0 w 4512"/>
              <a:gd name="T17" fmla="*/ 747 h 4510"/>
              <a:gd name="T18" fmla="*/ 0 w 4512"/>
              <a:gd name="T19" fmla="*/ 747 h 4510"/>
              <a:gd name="T20" fmla="*/ 0 w 4512"/>
              <a:gd name="T21" fmla="*/ 4509 h 4510"/>
              <a:gd name="T22" fmla="*/ 490 w 4512"/>
              <a:gd name="T23" fmla="*/ 4509 h 4510"/>
              <a:gd name="T24" fmla="*/ 490 w 4512"/>
              <a:gd name="T25" fmla="*/ 4509 h 4510"/>
              <a:gd name="T26" fmla="*/ 3660 w 4512"/>
              <a:gd name="T27" fmla="*/ 4509 h 4510"/>
              <a:gd name="T28" fmla="*/ 3738 w 4512"/>
              <a:gd name="T29" fmla="*/ 4509 h 4510"/>
              <a:gd name="T30" fmla="*/ 3789 w 4512"/>
              <a:gd name="T31" fmla="*/ 4509 h 4510"/>
              <a:gd name="T32" fmla="*/ 3789 w 4512"/>
              <a:gd name="T33" fmla="*/ 4509 h 4510"/>
              <a:gd name="T34" fmla="*/ 4511 w 4512"/>
              <a:gd name="T35" fmla="*/ 3788 h 4510"/>
              <a:gd name="T36" fmla="*/ 4511 w 4512"/>
              <a:gd name="T37" fmla="*/ 3788 h 4510"/>
              <a:gd name="T38" fmla="*/ 4511 w 4512"/>
              <a:gd name="T39" fmla="*/ 0 h 4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chemeClr val="accent1"/>
          </a:solidFill>
          <a:ln>
            <a:noFill/>
          </a:ln>
          <a:effectLst/>
        </p:spPr>
        <p:txBody>
          <a:bodyPr wrap="none" lIns="60959" tIns="30479" rIns="60959" bIns="30479" anchor="ctr"/>
          <a:lstStyle/>
          <a:p>
            <a:endParaRPr lang="en-US" sz="900" dirty="0">
              <a:latin typeface="微软雅黑" panose="020B0503020204020204" pitchFamily="34" charset="-122"/>
            </a:endParaRPr>
          </a:p>
        </p:txBody>
      </p:sp>
      <p:grpSp>
        <p:nvGrpSpPr>
          <p:cNvPr id="16" name="Group 62"/>
          <p:cNvGrpSpPr/>
          <p:nvPr/>
        </p:nvGrpSpPr>
        <p:grpSpPr>
          <a:xfrm>
            <a:off x="3390776" y="1457756"/>
            <a:ext cx="1564435" cy="4712400"/>
            <a:chOff x="3602834" y="3465939"/>
            <a:chExt cx="1849437" cy="5625746"/>
          </a:xfrm>
        </p:grpSpPr>
        <p:sp>
          <p:nvSpPr>
            <p:cNvPr id="17" name="Freeform 6"/>
            <p:cNvSpPr>
              <a:spLocks/>
            </p:cNvSpPr>
            <p:nvPr/>
          </p:nvSpPr>
          <p:spPr bwMode="auto">
            <a:xfrm>
              <a:off x="4526759"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2">
                <a:lumMod val="75000"/>
              </a:schemeClr>
            </a:solidFill>
            <a:ln>
              <a:noFill/>
            </a:ln>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18" name="Freeform 17"/>
            <p:cNvSpPr>
              <a:spLocks/>
            </p:cNvSpPr>
            <p:nvPr/>
          </p:nvSpPr>
          <p:spPr bwMode="auto">
            <a:xfrm>
              <a:off x="4456115" y="6007527"/>
              <a:ext cx="141288" cy="3084158"/>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2">
                <a:lumMod val="75000"/>
              </a:schemeClr>
            </a:solidFill>
            <a:ln>
              <a:noFill/>
            </a:ln>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19" name="Freeform 5"/>
            <p:cNvSpPr>
              <a:spLocks/>
            </p:cNvSpPr>
            <p:nvPr/>
          </p:nvSpPr>
          <p:spPr bwMode="auto">
            <a:xfrm>
              <a:off x="3602834"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2"/>
            </a:solidFill>
            <a:ln>
              <a:noFill/>
            </a:ln>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grpSp>
          <p:nvGrpSpPr>
            <p:cNvPr id="20" name="Group 66"/>
            <p:cNvGrpSpPr/>
            <p:nvPr/>
          </p:nvGrpSpPr>
          <p:grpSpPr>
            <a:xfrm>
              <a:off x="3879059" y="3958064"/>
              <a:ext cx="1296987" cy="1885951"/>
              <a:chOff x="4360863" y="3244850"/>
              <a:chExt cx="1296987" cy="1885951"/>
            </a:xfrm>
            <a:solidFill>
              <a:srgbClr val="FFFFFF">
                <a:alpha val="10000"/>
              </a:srgbClr>
            </a:solidFill>
          </p:grpSpPr>
          <p:sp>
            <p:nvSpPr>
              <p:cNvPr id="21" name="Freeform 7"/>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22" name="Freeform 8"/>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23" name="Freeform 9"/>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24" name="Freeform 10"/>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25" name="Freeform 11"/>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26" name="Freeform 12"/>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grpSp>
      </p:grpSp>
      <p:grpSp>
        <p:nvGrpSpPr>
          <p:cNvPr id="27" name="Group 51"/>
          <p:cNvGrpSpPr/>
          <p:nvPr/>
        </p:nvGrpSpPr>
        <p:grpSpPr>
          <a:xfrm>
            <a:off x="6096187" y="1457756"/>
            <a:ext cx="1564435" cy="4712400"/>
            <a:chOff x="5171283" y="3465939"/>
            <a:chExt cx="1849437" cy="5510292"/>
          </a:xfrm>
        </p:grpSpPr>
        <p:sp>
          <p:nvSpPr>
            <p:cNvPr id="28" name="Freeform 17"/>
            <p:cNvSpPr>
              <a:spLocks/>
            </p:cNvSpPr>
            <p:nvPr/>
          </p:nvSpPr>
          <p:spPr bwMode="auto">
            <a:xfrm>
              <a:off x="6024564" y="6007527"/>
              <a:ext cx="141288" cy="2968704"/>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3">
                <a:lumMod val="75000"/>
              </a:schemeClr>
            </a:solidFill>
            <a:ln>
              <a:noFill/>
            </a:ln>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29" name="Freeform 5"/>
            <p:cNvSpPr>
              <a:spLocks/>
            </p:cNvSpPr>
            <p:nvPr/>
          </p:nvSpPr>
          <p:spPr bwMode="auto">
            <a:xfrm>
              <a:off x="5171283"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3"/>
            </a:solidFill>
            <a:ln>
              <a:noFill/>
            </a:ln>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30" name="Freeform 6"/>
            <p:cNvSpPr>
              <a:spLocks/>
            </p:cNvSpPr>
            <p:nvPr/>
          </p:nvSpPr>
          <p:spPr bwMode="auto">
            <a:xfrm>
              <a:off x="6095208"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3">
                <a:lumMod val="75000"/>
              </a:schemeClr>
            </a:solidFill>
            <a:ln>
              <a:noFill/>
            </a:ln>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grpSp>
          <p:nvGrpSpPr>
            <p:cNvPr id="31" name="Group 55"/>
            <p:cNvGrpSpPr/>
            <p:nvPr/>
          </p:nvGrpSpPr>
          <p:grpSpPr>
            <a:xfrm>
              <a:off x="5447508" y="3958064"/>
              <a:ext cx="1296987" cy="1885951"/>
              <a:chOff x="4360863" y="3244850"/>
              <a:chExt cx="1296987" cy="1885951"/>
            </a:xfrm>
            <a:solidFill>
              <a:srgbClr val="FFFFFF">
                <a:alpha val="10000"/>
              </a:srgbClr>
            </a:solidFill>
          </p:grpSpPr>
          <p:sp>
            <p:nvSpPr>
              <p:cNvPr id="32" name="Freeform 7"/>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33" name="Freeform 8"/>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34" name="Freeform 9"/>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35" name="Freeform 10"/>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36" name="Freeform 11"/>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37" name="Freeform 12"/>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grpSp>
      </p:grpSp>
      <p:grpSp>
        <p:nvGrpSpPr>
          <p:cNvPr id="38" name="Group 40"/>
          <p:cNvGrpSpPr/>
          <p:nvPr/>
        </p:nvGrpSpPr>
        <p:grpSpPr>
          <a:xfrm>
            <a:off x="8784148" y="1457756"/>
            <a:ext cx="1564434" cy="4712400"/>
            <a:chOff x="6738144" y="3465939"/>
            <a:chExt cx="1849437" cy="5510292"/>
          </a:xfrm>
        </p:grpSpPr>
        <p:sp>
          <p:nvSpPr>
            <p:cNvPr id="39" name="Freeform 17"/>
            <p:cNvSpPr>
              <a:spLocks/>
            </p:cNvSpPr>
            <p:nvPr/>
          </p:nvSpPr>
          <p:spPr bwMode="auto">
            <a:xfrm>
              <a:off x="7591425" y="6007527"/>
              <a:ext cx="141288" cy="2968704"/>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4">
                <a:lumMod val="75000"/>
              </a:schemeClr>
            </a:solidFill>
            <a:ln>
              <a:noFill/>
            </a:ln>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40" name="Freeform 5"/>
            <p:cNvSpPr>
              <a:spLocks/>
            </p:cNvSpPr>
            <p:nvPr/>
          </p:nvSpPr>
          <p:spPr bwMode="auto">
            <a:xfrm>
              <a:off x="6738144"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4"/>
            </a:solidFill>
            <a:ln>
              <a:noFill/>
            </a:ln>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41" name="Freeform 6"/>
            <p:cNvSpPr>
              <a:spLocks/>
            </p:cNvSpPr>
            <p:nvPr/>
          </p:nvSpPr>
          <p:spPr bwMode="auto">
            <a:xfrm>
              <a:off x="7662069"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4">
                <a:lumMod val="75000"/>
              </a:schemeClr>
            </a:solidFill>
            <a:ln>
              <a:noFill/>
            </a:ln>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grpSp>
          <p:nvGrpSpPr>
            <p:cNvPr id="42" name="Group 44"/>
            <p:cNvGrpSpPr/>
            <p:nvPr/>
          </p:nvGrpSpPr>
          <p:grpSpPr>
            <a:xfrm>
              <a:off x="7014369" y="3958064"/>
              <a:ext cx="1296987" cy="1885951"/>
              <a:chOff x="4360863" y="3244850"/>
              <a:chExt cx="1296987" cy="1885951"/>
            </a:xfrm>
            <a:solidFill>
              <a:srgbClr val="FFFFFF">
                <a:alpha val="10000"/>
              </a:srgbClr>
            </a:solidFill>
          </p:grpSpPr>
          <p:sp>
            <p:nvSpPr>
              <p:cNvPr id="43" name="Freeform 7"/>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44" name="Freeform 8"/>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45" name="Freeform 9"/>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46" name="Freeform 10"/>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47" name="Freeform 11"/>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sp>
            <p:nvSpPr>
              <p:cNvPr id="48" name="Freeform 12"/>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latin typeface="微软雅黑" panose="020B0503020204020204" pitchFamily="34" charset="-122"/>
                </a:endParaRPr>
              </a:p>
            </p:txBody>
          </p:sp>
        </p:grpSp>
      </p:grpSp>
      <p:sp>
        <p:nvSpPr>
          <p:cNvPr id="49" name="Freeform 1"/>
          <p:cNvSpPr>
            <a:spLocks noChangeArrowheads="1"/>
          </p:cNvSpPr>
          <p:nvPr/>
        </p:nvSpPr>
        <p:spPr bwMode="auto">
          <a:xfrm>
            <a:off x="4362326" y="3747916"/>
            <a:ext cx="1153976" cy="1081322"/>
          </a:xfrm>
          <a:custGeom>
            <a:avLst/>
            <a:gdLst>
              <a:gd name="T0" fmla="*/ 4511 w 4512"/>
              <a:gd name="T1" fmla="*/ 0 h 4510"/>
              <a:gd name="T2" fmla="*/ 4511 w 4512"/>
              <a:gd name="T3" fmla="*/ 0 h 4510"/>
              <a:gd name="T4" fmla="*/ 4021 w 4512"/>
              <a:gd name="T5" fmla="*/ 0 h 4510"/>
              <a:gd name="T6" fmla="*/ 4021 w 4512"/>
              <a:gd name="T7" fmla="*/ 0 h 4510"/>
              <a:gd name="T8" fmla="*/ 851 w 4512"/>
              <a:gd name="T9" fmla="*/ 0 h 4510"/>
              <a:gd name="T10" fmla="*/ 799 w 4512"/>
              <a:gd name="T11" fmla="*/ 0 h 4510"/>
              <a:gd name="T12" fmla="*/ 774 w 4512"/>
              <a:gd name="T13" fmla="*/ 0 h 4510"/>
              <a:gd name="T14" fmla="*/ 774 w 4512"/>
              <a:gd name="T15" fmla="*/ 0 h 4510"/>
              <a:gd name="T16" fmla="*/ 0 w 4512"/>
              <a:gd name="T17" fmla="*/ 747 h 4510"/>
              <a:gd name="T18" fmla="*/ 0 w 4512"/>
              <a:gd name="T19" fmla="*/ 747 h 4510"/>
              <a:gd name="T20" fmla="*/ 0 w 4512"/>
              <a:gd name="T21" fmla="*/ 4509 h 4510"/>
              <a:gd name="T22" fmla="*/ 490 w 4512"/>
              <a:gd name="T23" fmla="*/ 4509 h 4510"/>
              <a:gd name="T24" fmla="*/ 490 w 4512"/>
              <a:gd name="T25" fmla="*/ 4509 h 4510"/>
              <a:gd name="T26" fmla="*/ 3660 w 4512"/>
              <a:gd name="T27" fmla="*/ 4509 h 4510"/>
              <a:gd name="T28" fmla="*/ 3738 w 4512"/>
              <a:gd name="T29" fmla="*/ 4509 h 4510"/>
              <a:gd name="T30" fmla="*/ 3789 w 4512"/>
              <a:gd name="T31" fmla="*/ 4509 h 4510"/>
              <a:gd name="T32" fmla="*/ 3789 w 4512"/>
              <a:gd name="T33" fmla="*/ 4509 h 4510"/>
              <a:gd name="T34" fmla="*/ 4511 w 4512"/>
              <a:gd name="T35" fmla="*/ 3788 h 4510"/>
              <a:gd name="T36" fmla="*/ 4511 w 4512"/>
              <a:gd name="T37" fmla="*/ 3788 h 4510"/>
              <a:gd name="T38" fmla="*/ 4511 w 4512"/>
              <a:gd name="T39" fmla="*/ 0 h 4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chemeClr val="accent2"/>
          </a:solidFill>
          <a:ln>
            <a:noFill/>
          </a:ln>
          <a:effectLst/>
        </p:spPr>
        <p:txBody>
          <a:bodyPr wrap="none" lIns="60959" tIns="30479" rIns="60959" bIns="30479" anchor="ctr"/>
          <a:lstStyle/>
          <a:p>
            <a:endParaRPr lang="en-US" sz="900" dirty="0">
              <a:latin typeface="微软雅黑" panose="020B0503020204020204" pitchFamily="34" charset="-122"/>
            </a:endParaRPr>
          </a:p>
        </p:txBody>
      </p:sp>
      <p:sp>
        <p:nvSpPr>
          <p:cNvPr id="50" name="Freeform 1"/>
          <p:cNvSpPr>
            <a:spLocks noChangeArrowheads="1"/>
          </p:cNvSpPr>
          <p:nvPr/>
        </p:nvSpPr>
        <p:spPr bwMode="auto">
          <a:xfrm>
            <a:off x="7067737" y="3747916"/>
            <a:ext cx="1153976" cy="1081322"/>
          </a:xfrm>
          <a:custGeom>
            <a:avLst/>
            <a:gdLst>
              <a:gd name="T0" fmla="*/ 4511 w 4512"/>
              <a:gd name="T1" fmla="*/ 0 h 4510"/>
              <a:gd name="T2" fmla="*/ 4511 w 4512"/>
              <a:gd name="T3" fmla="*/ 0 h 4510"/>
              <a:gd name="T4" fmla="*/ 4021 w 4512"/>
              <a:gd name="T5" fmla="*/ 0 h 4510"/>
              <a:gd name="T6" fmla="*/ 4021 w 4512"/>
              <a:gd name="T7" fmla="*/ 0 h 4510"/>
              <a:gd name="T8" fmla="*/ 851 w 4512"/>
              <a:gd name="T9" fmla="*/ 0 h 4510"/>
              <a:gd name="T10" fmla="*/ 799 w 4512"/>
              <a:gd name="T11" fmla="*/ 0 h 4510"/>
              <a:gd name="T12" fmla="*/ 774 w 4512"/>
              <a:gd name="T13" fmla="*/ 0 h 4510"/>
              <a:gd name="T14" fmla="*/ 774 w 4512"/>
              <a:gd name="T15" fmla="*/ 0 h 4510"/>
              <a:gd name="T16" fmla="*/ 0 w 4512"/>
              <a:gd name="T17" fmla="*/ 747 h 4510"/>
              <a:gd name="T18" fmla="*/ 0 w 4512"/>
              <a:gd name="T19" fmla="*/ 747 h 4510"/>
              <a:gd name="T20" fmla="*/ 0 w 4512"/>
              <a:gd name="T21" fmla="*/ 4509 h 4510"/>
              <a:gd name="T22" fmla="*/ 490 w 4512"/>
              <a:gd name="T23" fmla="*/ 4509 h 4510"/>
              <a:gd name="T24" fmla="*/ 490 w 4512"/>
              <a:gd name="T25" fmla="*/ 4509 h 4510"/>
              <a:gd name="T26" fmla="*/ 3660 w 4512"/>
              <a:gd name="T27" fmla="*/ 4509 h 4510"/>
              <a:gd name="T28" fmla="*/ 3738 w 4512"/>
              <a:gd name="T29" fmla="*/ 4509 h 4510"/>
              <a:gd name="T30" fmla="*/ 3789 w 4512"/>
              <a:gd name="T31" fmla="*/ 4509 h 4510"/>
              <a:gd name="T32" fmla="*/ 3789 w 4512"/>
              <a:gd name="T33" fmla="*/ 4509 h 4510"/>
              <a:gd name="T34" fmla="*/ 4511 w 4512"/>
              <a:gd name="T35" fmla="*/ 3788 h 4510"/>
              <a:gd name="T36" fmla="*/ 4511 w 4512"/>
              <a:gd name="T37" fmla="*/ 3788 h 4510"/>
              <a:gd name="T38" fmla="*/ 4511 w 4512"/>
              <a:gd name="T39" fmla="*/ 0 h 4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chemeClr val="accent3"/>
          </a:solidFill>
          <a:ln>
            <a:noFill/>
          </a:ln>
          <a:effectLst/>
        </p:spPr>
        <p:txBody>
          <a:bodyPr wrap="none" lIns="60959" tIns="30479" rIns="60959" bIns="30479" anchor="ctr"/>
          <a:lstStyle/>
          <a:p>
            <a:endParaRPr lang="en-US" sz="900" dirty="0">
              <a:latin typeface="微软雅黑" panose="020B0503020204020204" pitchFamily="34" charset="-122"/>
            </a:endParaRPr>
          </a:p>
        </p:txBody>
      </p:sp>
      <p:sp>
        <p:nvSpPr>
          <p:cNvPr id="51" name="Freeform 1"/>
          <p:cNvSpPr>
            <a:spLocks noChangeArrowheads="1"/>
          </p:cNvSpPr>
          <p:nvPr/>
        </p:nvSpPr>
        <p:spPr bwMode="auto">
          <a:xfrm>
            <a:off x="9756277" y="3747916"/>
            <a:ext cx="1153976" cy="1081322"/>
          </a:xfrm>
          <a:custGeom>
            <a:avLst/>
            <a:gdLst>
              <a:gd name="T0" fmla="*/ 4511 w 4512"/>
              <a:gd name="T1" fmla="*/ 0 h 4510"/>
              <a:gd name="T2" fmla="*/ 4511 w 4512"/>
              <a:gd name="T3" fmla="*/ 0 h 4510"/>
              <a:gd name="T4" fmla="*/ 4021 w 4512"/>
              <a:gd name="T5" fmla="*/ 0 h 4510"/>
              <a:gd name="T6" fmla="*/ 4021 w 4512"/>
              <a:gd name="T7" fmla="*/ 0 h 4510"/>
              <a:gd name="T8" fmla="*/ 851 w 4512"/>
              <a:gd name="T9" fmla="*/ 0 h 4510"/>
              <a:gd name="T10" fmla="*/ 799 w 4512"/>
              <a:gd name="T11" fmla="*/ 0 h 4510"/>
              <a:gd name="T12" fmla="*/ 774 w 4512"/>
              <a:gd name="T13" fmla="*/ 0 h 4510"/>
              <a:gd name="T14" fmla="*/ 774 w 4512"/>
              <a:gd name="T15" fmla="*/ 0 h 4510"/>
              <a:gd name="T16" fmla="*/ 0 w 4512"/>
              <a:gd name="T17" fmla="*/ 747 h 4510"/>
              <a:gd name="T18" fmla="*/ 0 w 4512"/>
              <a:gd name="T19" fmla="*/ 747 h 4510"/>
              <a:gd name="T20" fmla="*/ 0 w 4512"/>
              <a:gd name="T21" fmla="*/ 4509 h 4510"/>
              <a:gd name="T22" fmla="*/ 490 w 4512"/>
              <a:gd name="T23" fmla="*/ 4509 h 4510"/>
              <a:gd name="T24" fmla="*/ 490 w 4512"/>
              <a:gd name="T25" fmla="*/ 4509 h 4510"/>
              <a:gd name="T26" fmla="*/ 3660 w 4512"/>
              <a:gd name="T27" fmla="*/ 4509 h 4510"/>
              <a:gd name="T28" fmla="*/ 3738 w 4512"/>
              <a:gd name="T29" fmla="*/ 4509 h 4510"/>
              <a:gd name="T30" fmla="*/ 3789 w 4512"/>
              <a:gd name="T31" fmla="*/ 4509 h 4510"/>
              <a:gd name="T32" fmla="*/ 3789 w 4512"/>
              <a:gd name="T33" fmla="*/ 4509 h 4510"/>
              <a:gd name="T34" fmla="*/ 4511 w 4512"/>
              <a:gd name="T35" fmla="*/ 3788 h 4510"/>
              <a:gd name="T36" fmla="*/ 4511 w 4512"/>
              <a:gd name="T37" fmla="*/ 3788 h 4510"/>
              <a:gd name="T38" fmla="*/ 4511 w 4512"/>
              <a:gd name="T39" fmla="*/ 0 h 4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chemeClr val="accent4"/>
          </a:solidFill>
          <a:ln>
            <a:noFill/>
          </a:ln>
          <a:effectLst/>
        </p:spPr>
        <p:txBody>
          <a:bodyPr wrap="none" lIns="60959" tIns="30479" rIns="60959" bIns="30479" anchor="ctr"/>
          <a:lstStyle/>
          <a:p>
            <a:endParaRPr lang="en-US" sz="900" dirty="0">
              <a:latin typeface="微软雅黑" panose="020B0503020204020204" pitchFamily="34" charset="-122"/>
            </a:endParaRPr>
          </a:p>
        </p:txBody>
      </p:sp>
      <p:sp>
        <p:nvSpPr>
          <p:cNvPr id="52" name="文本框 51"/>
          <p:cNvSpPr txBox="1"/>
          <p:nvPr/>
        </p:nvSpPr>
        <p:spPr>
          <a:xfrm>
            <a:off x="1542522" y="4966203"/>
            <a:ext cx="2091437"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endParaRPr lang="zh-CN" altLang="en-US" sz="1400" dirty="0"/>
          </a:p>
        </p:txBody>
      </p:sp>
      <p:sp>
        <p:nvSpPr>
          <p:cNvPr id="53" name="文本框 52"/>
          <p:cNvSpPr txBox="1"/>
          <p:nvPr/>
        </p:nvSpPr>
        <p:spPr>
          <a:xfrm>
            <a:off x="4257458" y="4966203"/>
            <a:ext cx="2091437"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endParaRPr lang="zh-CN" altLang="en-US" sz="1400" dirty="0"/>
          </a:p>
        </p:txBody>
      </p:sp>
      <p:sp>
        <p:nvSpPr>
          <p:cNvPr id="54" name="文本框 53"/>
          <p:cNvSpPr txBox="1"/>
          <p:nvPr/>
        </p:nvSpPr>
        <p:spPr>
          <a:xfrm>
            <a:off x="6961626" y="4966203"/>
            <a:ext cx="2091437"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endParaRPr lang="zh-CN" altLang="en-US" sz="1400" dirty="0"/>
          </a:p>
        </p:txBody>
      </p:sp>
      <p:sp>
        <p:nvSpPr>
          <p:cNvPr id="55" name="文本框 54"/>
          <p:cNvSpPr txBox="1"/>
          <p:nvPr/>
        </p:nvSpPr>
        <p:spPr>
          <a:xfrm>
            <a:off x="9657462" y="4966203"/>
            <a:ext cx="2091437"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a:t>
            </a:r>
            <a:endParaRPr lang="zh-CN" altLang="en-US" sz="1400" dirty="0"/>
          </a:p>
        </p:txBody>
      </p:sp>
      <p:sp>
        <p:nvSpPr>
          <p:cNvPr id="56" name="文本框 55"/>
          <p:cNvSpPr txBox="1"/>
          <p:nvPr/>
        </p:nvSpPr>
        <p:spPr>
          <a:xfrm>
            <a:off x="1707791" y="3934634"/>
            <a:ext cx="1032446" cy="707886"/>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添加您</a:t>
            </a:r>
            <a:endParaRPr lang="en-US" altLang="zh-CN"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a:p>
            <a:pPr algn="ctr"/>
            <a:r>
              <a:rPr lang="zh-CN" altLang="en-US"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的标题</a:t>
            </a:r>
          </a:p>
        </p:txBody>
      </p:sp>
      <p:sp>
        <p:nvSpPr>
          <p:cNvPr id="57" name="文本框 56"/>
          <p:cNvSpPr txBox="1"/>
          <p:nvPr/>
        </p:nvSpPr>
        <p:spPr>
          <a:xfrm>
            <a:off x="4423091" y="3934634"/>
            <a:ext cx="1032446" cy="707886"/>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添加您</a:t>
            </a:r>
            <a:endParaRPr lang="en-US" altLang="zh-CN"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a:p>
            <a:pPr algn="ctr"/>
            <a:r>
              <a:rPr lang="zh-CN" altLang="en-US"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的标题</a:t>
            </a:r>
          </a:p>
        </p:txBody>
      </p:sp>
      <p:sp>
        <p:nvSpPr>
          <p:cNvPr id="58" name="文本框 57"/>
          <p:cNvSpPr txBox="1"/>
          <p:nvPr/>
        </p:nvSpPr>
        <p:spPr>
          <a:xfrm>
            <a:off x="7128502" y="3934634"/>
            <a:ext cx="1032446" cy="707886"/>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添加您</a:t>
            </a:r>
            <a:endParaRPr lang="en-US" altLang="zh-CN"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a:p>
            <a:pPr algn="ctr"/>
            <a:r>
              <a:rPr lang="zh-CN" altLang="en-US"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的标题</a:t>
            </a:r>
          </a:p>
        </p:txBody>
      </p:sp>
      <p:sp>
        <p:nvSpPr>
          <p:cNvPr id="59" name="文本框 58"/>
          <p:cNvSpPr txBox="1"/>
          <p:nvPr/>
        </p:nvSpPr>
        <p:spPr>
          <a:xfrm>
            <a:off x="9817042" y="3934634"/>
            <a:ext cx="1032446" cy="707886"/>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添加您</a:t>
            </a:r>
            <a:endParaRPr lang="en-US" altLang="zh-CN"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endParaRPr>
          </a:p>
          <a:p>
            <a:pPr algn="ctr"/>
            <a:r>
              <a:rPr lang="zh-CN" altLang="en-US" sz="20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的标题</a:t>
            </a:r>
          </a:p>
        </p:txBody>
      </p:sp>
      <p:sp>
        <p:nvSpPr>
          <p:cNvPr id="60" name="Freeform 128"/>
          <p:cNvSpPr>
            <a:spLocks noChangeAspect="1" noEditPoints="1"/>
          </p:cNvSpPr>
          <p:nvPr/>
        </p:nvSpPr>
        <p:spPr bwMode="auto">
          <a:xfrm>
            <a:off x="6687406" y="2364697"/>
            <a:ext cx="440411" cy="440411"/>
          </a:xfrm>
          <a:custGeom>
            <a:avLst/>
            <a:gdLst>
              <a:gd name="T0" fmla="*/ 1075 w 1209"/>
              <a:gd name="T1" fmla="*/ 505 h 1209"/>
              <a:gd name="T2" fmla="*/ 1022 w 1209"/>
              <a:gd name="T3" fmla="*/ 558 h 1209"/>
              <a:gd name="T4" fmla="*/ 969 w 1209"/>
              <a:gd name="T5" fmla="*/ 558 h 1209"/>
              <a:gd name="T6" fmla="*/ 651 w 1209"/>
              <a:gd name="T7" fmla="*/ 240 h 1209"/>
              <a:gd name="T8" fmla="*/ 651 w 1209"/>
              <a:gd name="T9" fmla="*/ 187 h 1209"/>
              <a:gd name="T10" fmla="*/ 704 w 1209"/>
              <a:gd name="T11" fmla="*/ 134 h 1209"/>
              <a:gd name="T12" fmla="*/ 757 w 1209"/>
              <a:gd name="T13" fmla="*/ 134 h 1209"/>
              <a:gd name="T14" fmla="*/ 1075 w 1209"/>
              <a:gd name="T15" fmla="*/ 452 h 1209"/>
              <a:gd name="T16" fmla="*/ 1075 w 1209"/>
              <a:gd name="T17" fmla="*/ 505 h 1209"/>
              <a:gd name="T18" fmla="*/ 177 w 1209"/>
              <a:gd name="T19" fmla="*/ 1010 h 1209"/>
              <a:gd name="T20" fmla="*/ 124 w 1209"/>
              <a:gd name="T21" fmla="*/ 957 h 1209"/>
              <a:gd name="T22" fmla="*/ 489 w 1209"/>
              <a:gd name="T23" fmla="*/ 592 h 1209"/>
              <a:gd name="T24" fmla="*/ 542 w 1209"/>
              <a:gd name="T25" fmla="*/ 645 h 1209"/>
              <a:gd name="T26" fmla="*/ 177 w 1209"/>
              <a:gd name="T27" fmla="*/ 1010 h 1209"/>
              <a:gd name="T28" fmla="*/ 1175 w 1209"/>
              <a:gd name="T29" fmla="*/ 377 h 1209"/>
              <a:gd name="T30" fmla="*/ 1056 w 1209"/>
              <a:gd name="T31" fmla="*/ 258 h 1209"/>
              <a:gd name="T32" fmla="*/ 951 w 1209"/>
              <a:gd name="T33" fmla="*/ 153 h 1209"/>
              <a:gd name="T34" fmla="*/ 832 w 1209"/>
              <a:gd name="T35" fmla="*/ 34 h 1209"/>
              <a:gd name="T36" fmla="*/ 717 w 1209"/>
              <a:gd name="T37" fmla="*/ 23 h 1209"/>
              <a:gd name="T38" fmla="*/ 393 w 1209"/>
              <a:gd name="T39" fmla="*/ 239 h 1209"/>
              <a:gd name="T40" fmla="*/ 364 w 1209"/>
              <a:gd name="T41" fmla="*/ 347 h 1209"/>
              <a:gd name="T42" fmla="*/ 447 w 1209"/>
              <a:gd name="T43" fmla="*/ 512 h 1209"/>
              <a:gd name="T44" fmla="*/ 456 w 1209"/>
              <a:gd name="T45" fmla="*/ 528 h 1209"/>
              <a:gd name="T46" fmla="*/ 38 w 1209"/>
              <a:gd name="T47" fmla="*/ 946 h 1209"/>
              <a:gd name="T48" fmla="*/ 0 w 1209"/>
              <a:gd name="T49" fmla="*/ 1209 h 1209"/>
              <a:gd name="T50" fmla="*/ 225 w 1209"/>
              <a:gd name="T51" fmla="*/ 1209 h 1209"/>
              <a:gd name="T52" fmla="*/ 225 w 1209"/>
              <a:gd name="T53" fmla="*/ 1134 h 1209"/>
              <a:gd name="T54" fmla="*/ 375 w 1209"/>
              <a:gd name="T55" fmla="*/ 1134 h 1209"/>
              <a:gd name="T56" fmla="*/ 375 w 1209"/>
              <a:gd name="T57" fmla="*/ 984 h 1209"/>
              <a:gd name="T58" fmla="*/ 525 w 1209"/>
              <a:gd name="T59" fmla="*/ 984 h 1209"/>
              <a:gd name="T60" fmla="*/ 525 w 1209"/>
              <a:gd name="T61" fmla="*/ 834 h 1209"/>
              <a:gd name="T62" fmla="*/ 675 w 1209"/>
              <a:gd name="T63" fmla="*/ 834 h 1209"/>
              <a:gd name="T64" fmla="*/ 675 w 1209"/>
              <a:gd name="T65" fmla="*/ 750 h 1209"/>
              <a:gd name="T66" fmla="*/ 697 w 1209"/>
              <a:gd name="T67" fmla="*/ 762 h 1209"/>
              <a:gd name="T68" fmla="*/ 862 w 1209"/>
              <a:gd name="T69" fmla="*/ 845 h 1209"/>
              <a:gd name="T70" fmla="*/ 970 w 1209"/>
              <a:gd name="T71" fmla="*/ 816 h 1209"/>
              <a:gd name="T72" fmla="*/ 1186 w 1209"/>
              <a:gd name="T73" fmla="*/ 492 h 1209"/>
              <a:gd name="T74" fmla="*/ 1175 w 1209"/>
              <a:gd name="T75" fmla="*/ 377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9" h="1209">
                <a:moveTo>
                  <a:pt x="1075" y="505"/>
                </a:moveTo>
                <a:lnTo>
                  <a:pt x="1022" y="558"/>
                </a:lnTo>
                <a:cubicBezTo>
                  <a:pt x="1007" y="573"/>
                  <a:pt x="984" y="573"/>
                  <a:pt x="969" y="558"/>
                </a:cubicBezTo>
                <a:lnTo>
                  <a:pt x="651" y="240"/>
                </a:lnTo>
                <a:cubicBezTo>
                  <a:pt x="636" y="226"/>
                  <a:pt x="636" y="202"/>
                  <a:pt x="651" y="187"/>
                </a:cubicBezTo>
                <a:lnTo>
                  <a:pt x="704" y="134"/>
                </a:lnTo>
                <a:cubicBezTo>
                  <a:pt x="718" y="119"/>
                  <a:pt x="742" y="119"/>
                  <a:pt x="757" y="134"/>
                </a:cubicBezTo>
                <a:lnTo>
                  <a:pt x="1075" y="452"/>
                </a:lnTo>
                <a:cubicBezTo>
                  <a:pt x="1090" y="467"/>
                  <a:pt x="1090" y="491"/>
                  <a:pt x="1075" y="505"/>
                </a:cubicBezTo>
                <a:close/>
                <a:moveTo>
                  <a:pt x="177" y="1010"/>
                </a:moveTo>
                <a:lnTo>
                  <a:pt x="124" y="957"/>
                </a:lnTo>
                <a:lnTo>
                  <a:pt x="489" y="592"/>
                </a:lnTo>
                <a:lnTo>
                  <a:pt x="542" y="645"/>
                </a:lnTo>
                <a:lnTo>
                  <a:pt x="177" y="1010"/>
                </a:lnTo>
                <a:close/>
                <a:moveTo>
                  <a:pt x="1175" y="377"/>
                </a:moveTo>
                <a:lnTo>
                  <a:pt x="1056" y="258"/>
                </a:lnTo>
                <a:cubicBezTo>
                  <a:pt x="1027" y="229"/>
                  <a:pt x="980" y="182"/>
                  <a:pt x="951" y="153"/>
                </a:cubicBezTo>
                <a:lnTo>
                  <a:pt x="832" y="34"/>
                </a:lnTo>
                <a:cubicBezTo>
                  <a:pt x="803" y="5"/>
                  <a:pt x="751" y="0"/>
                  <a:pt x="717" y="23"/>
                </a:cubicBezTo>
                <a:lnTo>
                  <a:pt x="393" y="239"/>
                </a:lnTo>
                <a:cubicBezTo>
                  <a:pt x="359" y="262"/>
                  <a:pt x="346" y="310"/>
                  <a:pt x="364" y="347"/>
                </a:cubicBezTo>
                <a:lnTo>
                  <a:pt x="447" y="512"/>
                </a:lnTo>
                <a:cubicBezTo>
                  <a:pt x="450" y="517"/>
                  <a:pt x="452" y="523"/>
                  <a:pt x="456" y="528"/>
                </a:cubicBezTo>
                <a:lnTo>
                  <a:pt x="38" y="946"/>
                </a:lnTo>
                <a:lnTo>
                  <a:pt x="0" y="1209"/>
                </a:lnTo>
                <a:lnTo>
                  <a:pt x="225" y="1209"/>
                </a:lnTo>
                <a:lnTo>
                  <a:pt x="225" y="1134"/>
                </a:lnTo>
                <a:lnTo>
                  <a:pt x="375" y="1134"/>
                </a:lnTo>
                <a:lnTo>
                  <a:pt x="375" y="984"/>
                </a:lnTo>
                <a:lnTo>
                  <a:pt x="525" y="984"/>
                </a:lnTo>
                <a:lnTo>
                  <a:pt x="525" y="834"/>
                </a:lnTo>
                <a:lnTo>
                  <a:pt x="675" y="834"/>
                </a:lnTo>
                <a:lnTo>
                  <a:pt x="675" y="750"/>
                </a:lnTo>
                <a:cubicBezTo>
                  <a:pt x="683" y="755"/>
                  <a:pt x="690" y="759"/>
                  <a:pt x="697" y="762"/>
                </a:cubicBezTo>
                <a:lnTo>
                  <a:pt x="862" y="845"/>
                </a:lnTo>
                <a:cubicBezTo>
                  <a:pt x="899" y="863"/>
                  <a:pt x="947" y="850"/>
                  <a:pt x="970" y="816"/>
                </a:cubicBezTo>
                <a:lnTo>
                  <a:pt x="1186" y="492"/>
                </a:lnTo>
                <a:cubicBezTo>
                  <a:pt x="1209" y="458"/>
                  <a:pt x="1204" y="406"/>
                  <a:pt x="1175" y="37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28"/>
          <p:cNvSpPr>
            <a:spLocks noChangeAspect="1" noEditPoints="1"/>
          </p:cNvSpPr>
          <p:nvPr/>
        </p:nvSpPr>
        <p:spPr bwMode="auto">
          <a:xfrm>
            <a:off x="3962672" y="2366487"/>
            <a:ext cx="440411" cy="436830"/>
          </a:xfrm>
          <a:custGeom>
            <a:avLst/>
            <a:gdLst>
              <a:gd name="T0" fmla="*/ 1058 w 1200"/>
              <a:gd name="T1" fmla="*/ 997 h 1189"/>
              <a:gd name="T2" fmla="*/ 1015 w 1200"/>
              <a:gd name="T3" fmla="*/ 997 h 1189"/>
              <a:gd name="T4" fmla="*/ 793 w 1200"/>
              <a:gd name="T5" fmla="*/ 776 h 1189"/>
              <a:gd name="T6" fmla="*/ 793 w 1200"/>
              <a:gd name="T7" fmla="*/ 733 h 1189"/>
              <a:gd name="T8" fmla="*/ 837 w 1200"/>
              <a:gd name="T9" fmla="*/ 733 h 1189"/>
              <a:gd name="T10" fmla="*/ 1058 w 1200"/>
              <a:gd name="T11" fmla="*/ 954 h 1189"/>
              <a:gd name="T12" fmla="*/ 1058 w 1200"/>
              <a:gd name="T13" fmla="*/ 997 h 1189"/>
              <a:gd name="T14" fmla="*/ 960 w 1200"/>
              <a:gd name="T15" fmla="*/ 1094 h 1189"/>
              <a:gd name="T16" fmla="*/ 917 w 1200"/>
              <a:gd name="T17" fmla="*/ 1094 h 1189"/>
              <a:gd name="T18" fmla="*/ 696 w 1200"/>
              <a:gd name="T19" fmla="*/ 873 h 1189"/>
              <a:gd name="T20" fmla="*/ 696 w 1200"/>
              <a:gd name="T21" fmla="*/ 830 h 1189"/>
              <a:gd name="T22" fmla="*/ 739 w 1200"/>
              <a:gd name="T23" fmla="*/ 830 h 1189"/>
              <a:gd name="T24" fmla="*/ 960 w 1200"/>
              <a:gd name="T25" fmla="*/ 1051 h 1189"/>
              <a:gd name="T26" fmla="*/ 960 w 1200"/>
              <a:gd name="T27" fmla="*/ 1094 h 1189"/>
              <a:gd name="T28" fmla="*/ 842 w 1200"/>
              <a:gd name="T29" fmla="*/ 648 h 1189"/>
              <a:gd name="T30" fmla="*/ 593 w 1200"/>
              <a:gd name="T31" fmla="*/ 864 h 1189"/>
              <a:gd name="T32" fmla="*/ 864 w 1200"/>
              <a:gd name="T33" fmla="*/ 1142 h 1189"/>
              <a:gd name="T34" fmla="*/ 1036 w 1200"/>
              <a:gd name="T35" fmla="*/ 1142 h 1189"/>
              <a:gd name="T36" fmla="*/ 1105 w 1200"/>
              <a:gd name="T37" fmla="*/ 1073 h 1189"/>
              <a:gd name="T38" fmla="*/ 1105 w 1200"/>
              <a:gd name="T39" fmla="*/ 901 h 1189"/>
              <a:gd name="T40" fmla="*/ 842 w 1200"/>
              <a:gd name="T41" fmla="*/ 648 h 1189"/>
              <a:gd name="T42" fmla="*/ 284 w 1200"/>
              <a:gd name="T43" fmla="*/ 370 h 1189"/>
              <a:gd name="T44" fmla="*/ 463 w 1200"/>
              <a:gd name="T45" fmla="*/ 554 h 1189"/>
              <a:gd name="T46" fmla="*/ 549 w 1200"/>
              <a:gd name="T47" fmla="*/ 468 h 1189"/>
              <a:gd name="T48" fmla="*/ 370 w 1200"/>
              <a:gd name="T49" fmla="*/ 284 h 1189"/>
              <a:gd name="T50" fmla="*/ 413 w 1200"/>
              <a:gd name="T51" fmla="*/ 241 h 1189"/>
              <a:gd name="T52" fmla="*/ 172 w 1200"/>
              <a:gd name="T53" fmla="*/ 0 h 1189"/>
              <a:gd name="T54" fmla="*/ 0 w 1200"/>
              <a:gd name="T55" fmla="*/ 172 h 1189"/>
              <a:gd name="T56" fmla="*/ 241 w 1200"/>
              <a:gd name="T57" fmla="*/ 413 h 1189"/>
              <a:gd name="T58" fmla="*/ 284 w 1200"/>
              <a:gd name="T59" fmla="*/ 370 h 1189"/>
              <a:gd name="T60" fmla="*/ 266 w 1200"/>
              <a:gd name="T61" fmla="*/ 1085 h 1189"/>
              <a:gd name="T62" fmla="*/ 165 w 1200"/>
              <a:gd name="T63" fmla="*/ 985 h 1189"/>
              <a:gd name="T64" fmla="*/ 266 w 1200"/>
              <a:gd name="T65" fmla="*/ 884 h 1189"/>
              <a:gd name="T66" fmla="*/ 366 w 1200"/>
              <a:gd name="T67" fmla="*/ 985 h 1189"/>
              <a:gd name="T68" fmla="*/ 266 w 1200"/>
              <a:gd name="T69" fmla="*/ 1085 h 1189"/>
              <a:gd name="T70" fmla="*/ 777 w 1200"/>
              <a:gd name="T71" fmla="*/ 607 h 1189"/>
              <a:gd name="T72" fmla="*/ 893 w 1200"/>
              <a:gd name="T73" fmla="*/ 630 h 1189"/>
              <a:gd name="T74" fmla="*/ 1200 w 1200"/>
              <a:gd name="T75" fmla="*/ 324 h 1189"/>
              <a:gd name="T76" fmla="*/ 1195 w 1200"/>
              <a:gd name="T77" fmla="*/ 272 h 1189"/>
              <a:gd name="T78" fmla="*/ 978 w 1200"/>
              <a:gd name="T79" fmla="*/ 505 h 1189"/>
              <a:gd name="T80" fmla="*/ 773 w 1200"/>
              <a:gd name="T81" fmla="*/ 468 h 1189"/>
              <a:gd name="T82" fmla="*/ 702 w 1200"/>
              <a:gd name="T83" fmla="*/ 271 h 1189"/>
              <a:gd name="T84" fmla="*/ 936 w 1200"/>
              <a:gd name="T85" fmla="*/ 20 h 1189"/>
              <a:gd name="T86" fmla="*/ 893 w 1200"/>
              <a:gd name="T87" fmla="*/ 17 h 1189"/>
              <a:gd name="T88" fmla="*/ 587 w 1200"/>
              <a:gd name="T89" fmla="*/ 324 h 1189"/>
              <a:gd name="T90" fmla="*/ 612 w 1200"/>
              <a:gd name="T91" fmla="*/ 446 h 1189"/>
              <a:gd name="T92" fmla="*/ 320 w 1200"/>
              <a:gd name="T93" fmla="*/ 803 h 1189"/>
              <a:gd name="T94" fmla="*/ 265 w 1200"/>
              <a:gd name="T95" fmla="*/ 795 h 1189"/>
              <a:gd name="T96" fmla="*/ 76 w 1200"/>
              <a:gd name="T97" fmla="*/ 985 h 1189"/>
              <a:gd name="T98" fmla="*/ 265 w 1200"/>
              <a:gd name="T99" fmla="*/ 1174 h 1189"/>
              <a:gd name="T100" fmla="*/ 455 w 1200"/>
              <a:gd name="T101" fmla="*/ 985 h 1189"/>
              <a:gd name="T102" fmla="*/ 441 w 1200"/>
              <a:gd name="T103" fmla="*/ 913 h 1189"/>
              <a:gd name="T104" fmla="*/ 777 w 1200"/>
              <a:gd name="T105" fmla="*/ 607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0" h="1189">
                <a:moveTo>
                  <a:pt x="1058" y="997"/>
                </a:moveTo>
                <a:cubicBezTo>
                  <a:pt x="1046" y="1009"/>
                  <a:pt x="1026" y="1009"/>
                  <a:pt x="1015" y="997"/>
                </a:cubicBezTo>
                <a:lnTo>
                  <a:pt x="793" y="776"/>
                </a:lnTo>
                <a:cubicBezTo>
                  <a:pt x="782" y="764"/>
                  <a:pt x="782" y="745"/>
                  <a:pt x="793" y="733"/>
                </a:cubicBezTo>
                <a:cubicBezTo>
                  <a:pt x="805" y="721"/>
                  <a:pt x="825" y="721"/>
                  <a:pt x="837" y="733"/>
                </a:cubicBezTo>
                <a:lnTo>
                  <a:pt x="1058" y="954"/>
                </a:lnTo>
                <a:cubicBezTo>
                  <a:pt x="1070" y="966"/>
                  <a:pt x="1070" y="985"/>
                  <a:pt x="1058" y="997"/>
                </a:cubicBezTo>
                <a:close/>
                <a:moveTo>
                  <a:pt x="960" y="1094"/>
                </a:moveTo>
                <a:cubicBezTo>
                  <a:pt x="949" y="1106"/>
                  <a:pt x="929" y="1106"/>
                  <a:pt x="917" y="1094"/>
                </a:cubicBezTo>
                <a:lnTo>
                  <a:pt x="696" y="873"/>
                </a:lnTo>
                <a:cubicBezTo>
                  <a:pt x="684" y="861"/>
                  <a:pt x="684" y="842"/>
                  <a:pt x="696" y="830"/>
                </a:cubicBezTo>
                <a:cubicBezTo>
                  <a:pt x="708" y="818"/>
                  <a:pt x="727" y="818"/>
                  <a:pt x="739" y="830"/>
                </a:cubicBezTo>
                <a:lnTo>
                  <a:pt x="960" y="1051"/>
                </a:lnTo>
                <a:cubicBezTo>
                  <a:pt x="972" y="1063"/>
                  <a:pt x="972" y="1082"/>
                  <a:pt x="960" y="1094"/>
                </a:cubicBezTo>
                <a:close/>
                <a:moveTo>
                  <a:pt x="842" y="648"/>
                </a:moveTo>
                <a:cubicBezTo>
                  <a:pt x="842" y="648"/>
                  <a:pt x="694" y="688"/>
                  <a:pt x="593" y="864"/>
                </a:cubicBezTo>
                <a:cubicBezTo>
                  <a:pt x="589" y="854"/>
                  <a:pt x="864" y="1142"/>
                  <a:pt x="864" y="1142"/>
                </a:cubicBezTo>
                <a:cubicBezTo>
                  <a:pt x="912" y="1189"/>
                  <a:pt x="989" y="1189"/>
                  <a:pt x="1036" y="1142"/>
                </a:cubicBezTo>
                <a:lnTo>
                  <a:pt x="1105" y="1073"/>
                </a:lnTo>
                <a:cubicBezTo>
                  <a:pt x="1153" y="1025"/>
                  <a:pt x="1153" y="948"/>
                  <a:pt x="1105" y="901"/>
                </a:cubicBezTo>
                <a:lnTo>
                  <a:pt x="842" y="648"/>
                </a:lnTo>
                <a:close/>
                <a:moveTo>
                  <a:pt x="284" y="370"/>
                </a:moveTo>
                <a:lnTo>
                  <a:pt x="463" y="554"/>
                </a:lnTo>
                <a:lnTo>
                  <a:pt x="549" y="468"/>
                </a:lnTo>
                <a:lnTo>
                  <a:pt x="370" y="284"/>
                </a:lnTo>
                <a:lnTo>
                  <a:pt x="413" y="241"/>
                </a:lnTo>
                <a:lnTo>
                  <a:pt x="172" y="0"/>
                </a:lnTo>
                <a:lnTo>
                  <a:pt x="0" y="172"/>
                </a:lnTo>
                <a:lnTo>
                  <a:pt x="241" y="413"/>
                </a:lnTo>
                <a:lnTo>
                  <a:pt x="284" y="370"/>
                </a:lnTo>
                <a:close/>
                <a:moveTo>
                  <a:pt x="266" y="1085"/>
                </a:moveTo>
                <a:cubicBezTo>
                  <a:pt x="210" y="1085"/>
                  <a:pt x="165" y="1040"/>
                  <a:pt x="165" y="985"/>
                </a:cubicBezTo>
                <a:cubicBezTo>
                  <a:pt x="165" y="929"/>
                  <a:pt x="210" y="884"/>
                  <a:pt x="266" y="884"/>
                </a:cubicBezTo>
                <a:cubicBezTo>
                  <a:pt x="321" y="884"/>
                  <a:pt x="366" y="929"/>
                  <a:pt x="366" y="985"/>
                </a:cubicBezTo>
                <a:cubicBezTo>
                  <a:pt x="366" y="1040"/>
                  <a:pt x="321" y="1085"/>
                  <a:pt x="266" y="1085"/>
                </a:cubicBezTo>
                <a:close/>
                <a:moveTo>
                  <a:pt x="777" y="607"/>
                </a:moveTo>
                <a:cubicBezTo>
                  <a:pt x="813" y="622"/>
                  <a:pt x="852" y="630"/>
                  <a:pt x="893" y="630"/>
                </a:cubicBezTo>
                <a:cubicBezTo>
                  <a:pt x="1063" y="630"/>
                  <a:pt x="1200" y="493"/>
                  <a:pt x="1200" y="324"/>
                </a:cubicBezTo>
                <a:cubicBezTo>
                  <a:pt x="1200" y="306"/>
                  <a:pt x="1198" y="289"/>
                  <a:pt x="1195" y="272"/>
                </a:cubicBezTo>
                <a:lnTo>
                  <a:pt x="978" y="505"/>
                </a:lnTo>
                <a:lnTo>
                  <a:pt x="773" y="468"/>
                </a:lnTo>
                <a:lnTo>
                  <a:pt x="702" y="271"/>
                </a:lnTo>
                <a:lnTo>
                  <a:pt x="936" y="20"/>
                </a:lnTo>
                <a:cubicBezTo>
                  <a:pt x="922" y="18"/>
                  <a:pt x="908" y="17"/>
                  <a:pt x="893" y="17"/>
                </a:cubicBezTo>
                <a:cubicBezTo>
                  <a:pt x="724" y="17"/>
                  <a:pt x="587" y="154"/>
                  <a:pt x="587" y="324"/>
                </a:cubicBezTo>
                <a:cubicBezTo>
                  <a:pt x="587" y="367"/>
                  <a:pt x="596" y="408"/>
                  <a:pt x="612" y="446"/>
                </a:cubicBezTo>
                <a:cubicBezTo>
                  <a:pt x="518" y="613"/>
                  <a:pt x="376" y="752"/>
                  <a:pt x="320" y="803"/>
                </a:cubicBezTo>
                <a:cubicBezTo>
                  <a:pt x="303" y="798"/>
                  <a:pt x="284" y="795"/>
                  <a:pt x="265" y="795"/>
                </a:cubicBezTo>
                <a:cubicBezTo>
                  <a:pt x="161" y="795"/>
                  <a:pt x="76" y="880"/>
                  <a:pt x="76" y="985"/>
                </a:cubicBezTo>
                <a:cubicBezTo>
                  <a:pt x="76" y="1089"/>
                  <a:pt x="161" y="1174"/>
                  <a:pt x="265" y="1174"/>
                </a:cubicBezTo>
                <a:cubicBezTo>
                  <a:pt x="370" y="1174"/>
                  <a:pt x="455" y="1089"/>
                  <a:pt x="455" y="985"/>
                </a:cubicBezTo>
                <a:cubicBezTo>
                  <a:pt x="455" y="959"/>
                  <a:pt x="450" y="935"/>
                  <a:pt x="441" y="913"/>
                </a:cubicBezTo>
                <a:cubicBezTo>
                  <a:pt x="483" y="858"/>
                  <a:pt x="597" y="720"/>
                  <a:pt x="777" y="6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2" name="Group 30"/>
          <p:cNvGrpSpPr>
            <a:grpSpLocks noChangeAspect="1"/>
          </p:cNvGrpSpPr>
          <p:nvPr/>
        </p:nvGrpSpPr>
        <p:grpSpPr>
          <a:xfrm>
            <a:off x="1226641" y="2378123"/>
            <a:ext cx="484452" cy="413558"/>
            <a:chOff x="3440113" y="1050925"/>
            <a:chExt cx="390525" cy="333376"/>
          </a:xfrm>
          <a:solidFill>
            <a:schemeClr val="bg1"/>
          </a:solidFill>
        </p:grpSpPr>
        <p:sp>
          <p:nvSpPr>
            <p:cNvPr id="63" name="Freeform 8"/>
            <p:cNvSpPr>
              <a:spLocks/>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ea"/>
                <a:ea typeface="+mj-ea"/>
              </a:endParaRPr>
            </a:p>
          </p:txBody>
        </p:sp>
        <p:sp>
          <p:nvSpPr>
            <p:cNvPr id="64"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ea"/>
                <a:ea typeface="+mj-ea"/>
              </a:endParaRPr>
            </a:p>
          </p:txBody>
        </p:sp>
        <p:sp>
          <p:nvSpPr>
            <p:cNvPr id="65" name="Freeform 10"/>
            <p:cNvSpPr>
              <a:spLocks/>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ea"/>
                <a:ea typeface="+mj-ea"/>
              </a:endParaRPr>
            </a:p>
          </p:txBody>
        </p:sp>
        <p:sp>
          <p:nvSpPr>
            <p:cNvPr id="66" name="Freeform 11"/>
            <p:cNvSpPr>
              <a:spLocks/>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ea"/>
                <a:ea typeface="+mj-ea"/>
              </a:endParaRPr>
            </a:p>
          </p:txBody>
        </p:sp>
        <p:sp>
          <p:nvSpPr>
            <p:cNvPr id="67" name="Freeform 12"/>
            <p:cNvSpPr>
              <a:spLocks/>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ea"/>
                <a:ea typeface="+mj-ea"/>
              </a:endParaRPr>
            </a:p>
          </p:txBody>
        </p:sp>
        <p:sp>
          <p:nvSpPr>
            <p:cNvPr id="68" name="Freeform 13"/>
            <p:cNvSpPr>
              <a:spLocks/>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ea"/>
                <a:ea typeface="+mj-ea"/>
              </a:endParaRPr>
            </a:p>
          </p:txBody>
        </p:sp>
      </p:grpSp>
      <p:sp>
        <p:nvSpPr>
          <p:cNvPr id="69" name="Freeform 86"/>
          <p:cNvSpPr>
            <a:spLocks noChangeAspect="1" noEditPoints="1"/>
          </p:cNvSpPr>
          <p:nvPr/>
        </p:nvSpPr>
        <p:spPr bwMode="auto">
          <a:xfrm>
            <a:off x="9356409" y="2334735"/>
            <a:ext cx="396370" cy="500335"/>
          </a:xfrm>
          <a:custGeom>
            <a:avLst/>
            <a:gdLst>
              <a:gd name="T0" fmla="*/ 971 w 1200"/>
              <a:gd name="T1" fmla="*/ 461 h 1512"/>
              <a:gd name="T2" fmla="*/ 234 w 1200"/>
              <a:gd name="T3" fmla="*/ 461 h 1512"/>
              <a:gd name="T4" fmla="*/ 109 w 1200"/>
              <a:gd name="T5" fmla="*/ 336 h 1512"/>
              <a:gd name="T6" fmla="*/ 234 w 1200"/>
              <a:gd name="T7" fmla="*/ 211 h 1512"/>
              <a:gd name="T8" fmla="*/ 971 w 1200"/>
              <a:gd name="T9" fmla="*/ 211 h 1512"/>
              <a:gd name="T10" fmla="*/ 1096 w 1200"/>
              <a:gd name="T11" fmla="*/ 336 h 1512"/>
              <a:gd name="T12" fmla="*/ 971 w 1200"/>
              <a:gd name="T13" fmla="*/ 461 h 1512"/>
              <a:gd name="T14" fmla="*/ 852 w 1200"/>
              <a:gd name="T15" fmla="*/ 822 h 1512"/>
              <a:gd name="T16" fmla="*/ 770 w 1200"/>
              <a:gd name="T17" fmla="*/ 739 h 1512"/>
              <a:gd name="T18" fmla="*/ 852 w 1200"/>
              <a:gd name="T19" fmla="*/ 656 h 1512"/>
              <a:gd name="T20" fmla="*/ 935 w 1200"/>
              <a:gd name="T21" fmla="*/ 739 h 1512"/>
              <a:gd name="T22" fmla="*/ 852 w 1200"/>
              <a:gd name="T23" fmla="*/ 822 h 1512"/>
              <a:gd name="T24" fmla="*/ 852 w 1200"/>
              <a:gd name="T25" fmla="*/ 1069 h 1512"/>
              <a:gd name="T26" fmla="*/ 770 w 1200"/>
              <a:gd name="T27" fmla="*/ 986 h 1512"/>
              <a:gd name="T28" fmla="*/ 852 w 1200"/>
              <a:gd name="T29" fmla="*/ 903 h 1512"/>
              <a:gd name="T30" fmla="*/ 935 w 1200"/>
              <a:gd name="T31" fmla="*/ 986 h 1512"/>
              <a:gd name="T32" fmla="*/ 852 w 1200"/>
              <a:gd name="T33" fmla="*/ 1069 h 1512"/>
              <a:gd name="T34" fmla="*/ 848 w 1200"/>
              <a:gd name="T35" fmla="*/ 1311 h 1512"/>
              <a:gd name="T36" fmla="*/ 766 w 1200"/>
              <a:gd name="T37" fmla="*/ 1228 h 1512"/>
              <a:gd name="T38" fmla="*/ 848 w 1200"/>
              <a:gd name="T39" fmla="*/ 1144 h 1512"/>
              <a:gd name="T40" fmla="*/ 931 w 1200"/>
              <a:gd name="T41" fmla="*/ 1228 h 1512"/>
              <a:gd name="T42" fmla="*/ 848 w 1200"/>
              <a:gd name="T43" fmla="*/ 1311 h 1512"/>
              <a:gd name="T44" fmla="*/ 603 w 1200"/>
              <a:gd name="T45" fmla="*/ 822 h 1512"/>
              <a:gd name="T46" fmla="*/ 520 w 1200"/>
              <a:gd name="T47" fmla="*/ 739 h 1512"/>
              <a:gd name="T48" fmla="*/ 603 w 1200"/>
              <a:gd name="T49" fmla="*/ 656 h 1512"/>
              <a:gd name="T50" fmla="*/ 686 w 1200"/>
              <a:gd name="T51" fmla="*/ 739 h 1512"/>
              <a:gd name="T52" fmla="*/ 603 w 1200"/>
              <a:gd name="T53" fmla="*/ 822 h 1512"/>
              <a:gd name="T54" fmla="*/ 601 w 1200"/>
              <a:gd name="T55" fmla="*/ 1069 h 1512"/>
              <a:gd name="T56" fmla="*/ 518 w 1200"/>
              <a:gd name="T57" fmla="*/ 986 h 1512"/>
              <a:gd name="T58" fmla="*/ 601 w 1200"/>
              <a:gd name="T59" fmla="*/ 903 h 1512"/>
              <a:gd name="T60" fmla="*/ 683 w 1200"/>
              <a:gd name="T61" fmla="*/ 986 h 1512"/>
              <a:gd name="T62" fmla="*/ 601 w 1200"/>
              <a:gd name="T63" fmla="*/ 1069 h 1512"/>
              <a:gd name="T64" fmla="*/ 597 w 1200"/>
              <a:gd name="T65" fmla="*/ 1311 h 1512"/>
              <a:gd name="T66" fmla="*/ 514 w 1200"/>
              <a:gd name="T67" fmla="*/ 1228 h 1512"/>
              <a:gd name="T68" fmla="*/ 597 w 1200"/>
              <a:gd name="T69" fmla="*/ 1144 h 1512"/>
              <a:gd name="T70" fmla="*/ 680 w 1200"/>
              <a:gd name="T71" fmla="*/ 1228 h 1512"/>
              <a:gd name="T72" fmla="*/ 597 w 1200"/>
              <a:gd name="T73" fmla="*/ 1311 h 1512"/>
              <a:gd name="T74" fmla="*/ 359 w 1200"/>
              <a:gd name="T75" fmla="*/ 822 h 1512"/>
              <a:gd name="T76" fmla="*/ 276 w 1200"/>
              <a:gd name="T77" fmla="*/ 739 h 1512"/>
              <a:gd name="T78" fmla="*/ 359 w 1200"/>
              <a:gd name="T79" fmla="*/ 656 h 1512"/>
              <a:gd name="T80" fmla="*/ 442 w 1200"/>
              <a:gd name="T81" fmla="*/ 739 h 1512"/>
              <a:gd name="T82" fmla="*/ 359 w 1200"/>
              <a:gd name="T83" fmla="*/ 822 h 1512"/>
              <a:gd name="T84" fmla="*/ 356 w 1200"/>
              <a:gd name="T85" fmla="*/ 1069 h 1512"/>
              <a:gd name="T86" fmla="*/ 273 w 1200"/>
              <a:gd name="T87" fmla="*/ 986 h 1512"/>
              <a:gd name="T88" fmla="*/ 356 w 1200"/>
              <a:gd name="T89" fmla="*/ 903 h 1512"/>
              <a:gd name="T90" fmla="*/ 439 w 1200"/>
              <a:gd name="T91" fmla="*/ 986 h 1512"/>
              <a:gd name="T92" fmla="*/ 356 w 1200"/>
              <a:gd name="T93" fmla="*/ 1069 h 1512"/>
              <a:gd name="T94" fmla="*/ 353 w 1200"/>
              <a:gd name="T95" fmla="*/ 1311 h 1512"/>
              <a:gd name="T96" fmla="*/ 270 w 1200"/>
              <a:gd name="T97" fmla="*/ 1228 h 1512"/>
              <a:gd name="T98" fmla="*/ 353 w 1200"/>
              <a:gd name="T99" fmla="*/ 1144 h 1512"/>
              <a:gd name="T100" fmla="*/ 436 w 1200"/>
              <a:gd name="T101" fmla="*/ 1228 h 1512"/>
              <a:gd name="T102" fmla="*/ 353 w 1200"/>
              <a:gd name="T103" fmla="*/ 1311 h 1512"/>
              <a:gd name="T104" fmla="*/ 873 w 1200"/>
              <a:gd name="T105" fmla="*/ 0 h 1512"/>
              <a:gd name="T106" fmla="*/ 327 w 1200"/>
              <a:gd name="T107" fmla="*/ 0 h 1512"/>
              <a:gd name="T108" fmla="*/ 0 w 1200"/>
              <a:gd name="T109" fmla="*/ 327 h 1512"/>
              <a:gd name="T110" fmla="*/ 0 w 1200"/>
              <a:gd name="T111" fmla="*/ 1185 h 1512"/>
              <a:gd name="T112" fmla="*/ 327 w 1200"/>
              <a:gd name="T113" fmla="*/ 1512 h 1512"/>
              <a:gd name="T114" fmla="*/ 873 w 1200"/>
              <a:gd name="T115" fmla="*/ 1512 h 1512"/>
              <a:gd name="T116" fmla="*/ 1200 w 1200"/>
              <a:gd name="T117" fmla="*/ 1185 h 1512"/>
              <a:gd name="T118" fmla="*/ 1200 w 1200"/>
              <a:gd name="T119" fmla="*/ 327 h 1512"/>
              <a:gd name="T120" fmla="*/ 873 w 1200"/>
              <a:gd name="T121" fmla="*/ 0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0" h="1512">
                <a:moveTo>
                  <a:pt x="971" y="461"/>
                </a:moveTo>
                <a:lnTo>
                  <a:pt x="234" y="461"/>
                </a:lnTo>
                <a:cubicBezTo>
                  <a:pt x="165" y="461"/>
                  <a:pt x="109" y="405"/>
                  <a:pt x="109" y="336"/>
                </a:cubicBezTo>
                <a:cubicBezTo>
                  <a:pt x="109" y="267"/>
                  <a:pt x="165" y="211"/>
                  <a:pt x="234" y="211"/>
                </a:cubicBezTo>
                <a:lnTo>
                  <a:pt x="971" y="211"/>
                </a:lnTo>
                <a:cubicBezTo>
                  <a:pt x="1040" y="211"/>
                  <a:pt x="1096" y="267"/>
                  <a:pt x="1096" y="336"/>
                </a:cubicBezTo>
                <a:cubicBezTo>
                  <a:pt x="1096" y="405"/>
                  <a:pt x="1040" y="461"/>
                  <a:pt x="971" y="461"/>
                </a:cubicBezTo>
                <a:moveTo>
                  <a:pt x="852" y="822"/>
                </a:moveTo>
                <a:cubicBezTo>
                  <a:pt x="806" y="822"/>
                  <a:pt x="770" y="785"/>
                  <a:pt x="770" y="739"/>
                </a:cubicBezTo>
                <a:cubicBezTo>
                  <a:pt x="770" y="694"/>
                  <a:pt x="806" y="656"/>
                  <a:pt x="852" y="656"/>
                </a:cubicBezTo>
                <a:cubicBezTo>
                  <a:pt x="898" y="656"/>
                  <a:pt x="935" y="694"/>
                  <a:pt x="935" y="739"/>
                </a:cubicBezTo>
                <a:cubicBezTo>
                  <a:pt x="935" y="785"/>
                  <a:pt x="898" y="822"/>
                  <a:pt x="852" y="822"/>
                </a:cubicBezTo>
                <a:moveTo>
                  <a:pt x="852" y="1069"/>
                </a:moveTo>
                <a:cubicBezTo>
                  <a:pt x="806" y="1069"/>
                  <a:pt x="770" y="1032"/>
                  <a:pt x="770" y="986"/>
                </a:cubicBezTo>
                <a:cubicBezTo>
                  <a:pt x="770" y="940"/>
                  <a:pt x="806" y="903"/>
                  <a:pt x="852" y="903"/>
                </a:cubicBezTo>
                <a:cubicBezTo>
                  <a:pt x="898" y="903"/>
                  <a:pt x="935" y="940"/>
                  <a:pt x="935" y="986"/>
                </a:cubicBezTo>
                <a:cubicBezTo>
                  <a:pt x="935" y="1032"/>
                  <a:pt x="898" y="1069"/>
                  <a:pt x="852" y="1069"/>
                </a:cubicBezTo>
                <a:moveTo>
                  <a:pt x="848" y="1311"/>
                </a:moveTo>
                <a:cubicBezTo>
                  <a:pt x="802" y="1311"/>
                  <a:pt x="766" y="1273"/>
                  <a:pt x="766" y="1228"/>
                </a:cubicBezTo>
                <a:cubicBezTo>
                  <a:pt x="766" y="1181"/>
                  <a:pt x="802" y="1144"/>
                  <a:pt x="848" y="1144"/>
                </a:cubicBezTo>
                <a:cubicBezTo>
                  <a:pt x="894" y="1144"/>
                  <a:pt x="931" y="1182"/>
                  <a:pt x="931" y="1228"/>
                </a:cubicBezTo>
                <a:cubicBezTo>
                  <a:pt x="931" y="1273"/>
                  <a:pt x="894" y="1311"/>
                  <a:pt x="848" y="1311"/>
                </a:cubicBezTo>
                <a:moveTo>
                  <a:pt x="603" y="822"/>
                </a:moveTo>
                <a:cubicBezTo>
                  <a:pt x="558" y="822"/>
                  <a:pt x="520" y="785"/>
                  <a:pt x="520" y="739"/>
                </a:cubicBezTo>
                <a:cubicBezTo>
                  <a:pt x="520" y="694"/>
                  <a:pt x="558" y="656"/>
                  <a:pt x="603" y="656"/>
                </a:cubicBezTo>
                <a:cubicBezTo>
                  <a:pt x="648" y="656"/>
                  <a:pt x="686" y="694"/>
                  <a:pt x="686" y="739"/>
                </a:cubicBezTo>
                <a:cubicBezTo>
                  <a:pt x="686" y="785"/>
                  <a:pt x="648" y="822"/>
                  <a:pt x="603" y="822"/>
                </a:cubicBezTo>
                <a:moveTo>
                  <a:pt x="601" y="1069"/>
                </a:moveTo>
                <a:cubicBezTo>
                  <a:pt x="555" y="1069"/>
                  <a:pt x="518" y="1032"/>
                  <a:pt x="518" y="986"/>
                </a:cubicBezTo>
                <a:cubicBezTo>
                  <a:pt x="518" y="940"/>
                  <a:pt x="555" y="903"/>
                  <a:pt x="601" y="903"/>
                </a:cubicBezTo>
                <a:cubicBezTo>
                  <a:pt x="647" y="903"/>
                  <a:pt x="683" y="940"/>
                  <a:pt x="683" y="986"/>
                </a:cubicBezTo>
                <a:cubicBezTo>
                  <a:pt x="683" y="1032"/>
                  <a:pt x="647" y="1069"/>
                  <a:pt x="601" y="1069"/>
                </a:cubicBezTo>
                <a:moveTo>
                  <a:pt x="597" y="1311"/>
                </a:moveTo>
                <a:cubicBezTo>
                  <a:pt x="550" y="1311"/>
                  <a:pt x="514" y="1273"/>
                  <a:pt x="514" y="1228"/>
                </a:cubicBezTo>
                <a:cubicBezTo>
                  <a:pt x="514" y="1181"/>
                  <a:pt x="550" y="1144"/>
                  <a:pt x="597" y="1144"/>
                </a:cubicBezTo>
                <a:cubicBezTo>
                  <a:pt x="643" y="1144"/>
                  <a:pt x="680" y="1182"/>
                  <a:pt x="680" y="1228"/>
                </a:cubicBezTo>
                <a:cubicBezTo>
                  <a:pt x="680" y="1273"/>
                  <a:pt x="643" y="1311"/>
                  <a:pt x="597" y="1311"/>
                </a:cubicBezTo>
                <a:moveTo>
                  <a:pt x="359" y="822"/>
                </a:moveTo>
                <a:cubicBezTo>
                  <a:pt x="313" y="822"/>
                  <a:pt x="276" y="785"/>
                  <a:pt x="276" y="739"/>
                </a:cubicBezTo>
                <a:cubicBezTo>
                  <a:pt x="276" y="694"/>
                  <a:pt x="313" y="656"/>
                  <a:pt x="359" y="656"/>
                </a:cubicBezTo>
                <a:cubicBezTo>
                  <a:pt x="404" y="656"/>
                  <a:pt x="442" y="694"/>
                  <a:pt x="442" y="739"/>
                </a:cubicBezTo>
                <a:cubicBezTo>
                  <a:pt x="442" y="785"/>
                  <a:pt x="404" y="822"/>
                  <a:pt x="359" y="822"/>
                </a:cubicBezTo>
                <a:moveTo>
                  <a:pt x="356" y="1069"/>
                </a:moveTo>
                <a:cubicBezTo>
                  <a:pt x="310" y="1069"/>
                  <a:pt x="273" y="1032"/>
                  <a:pt x="273" y="986"/>
                </a:cubicBezTo>
                <a:cubicBezTo>
                  <a:pt x="273" y="940"/>
                  <a:pt x="310" y="903"/>
                  <a:pt x="356" y="903"/>
                </a:cubicBezTo>
                <a:cubicBezTo>
                  <a:pt x="402" y="903"/>
                  <a:pt x="439" y="940"/>
                  <a:pt x="439" y="986"/>
                </a:cubicBezTo>
                <a:cubicBezTo>
                  <a:pt x="439" y="1032"/>
                  <a:pt x="402" y="1069"/>
                  <a:pt x="356" y="1069"/>
                </a:cubicBezTo>
                <a:moveTo>
                  <a:pt x="353" y="1311"/>
                </a:moveTo>
                <a:cubicBezTo>
                  <a:pt x="307" y="1311"/>
                  <a:pt x="270" y="1273"/>
                  <a:pt x="270" y="1228"/>
                </a:cubicBezTo>
                <a:cubicBezTo>
                  <a:pt x="270" y="1181"/>
                  <a:pt x="307" y="1144"/>
                  <a:pt x="353" y="1144"/>
                </a:cubicBezTo>
                <a:cubicBezTo>
                  <a:pt x="398" y="1144"/>
                  <a:pt x="436" y="1182"/>
                  <a:pt x="436" y="1228"/>
                </a:cubicBezTo>
                <a:cubicBezTo>
                  <a:pt x="436" y="1273"/>
                  <a:pt x="398" y="1311"/>
                  <a:pt x="353" y="1311"/>
                </a:cubicBezTo>
                <a:moveTo>
                  <a:pt x="873" y="0"/>
                </a:moveTo>
                <a:lnTo>
                  <a:pt x="327" y="0"/>
                </a:lnTo>
                <a:cubicBezTo>
                  <a:pt x="147" y="0"/>
                  <a:pt x="0" y="147"/>
                  <a:pt x="0" y="327"/>
                </a:cubicBezTo>
                <a:lnTo>
                  <a:pt x="0" y="1185"/>
                </a:lnTo>
                <a:cubicBezTo>
                  <a:pt x="0" y="1366"/>
                  <a:pt x="147" y="1512"/>
                  <a:pt x="327" y="1512"/>
                </a:cubicBezTo>
                <a:lnTo>
                  <a:pt x="873" y="1512"/>
                </a:lnTo>
                <a:cubicBezTo>
                  <a:pt x="1054" y="1512"/>
                  <a:pt x="1200" y="1366"/>
                  <a:pt x="1200" y="1185"/>
                </a:cubicBezTo>
                <a:lnTo>
                  <a:pt x="1200" y="327"/>
                </a:lnTo>
                <a:cubicBezTo>
                  <a:pt x="1200" y="147"/>
                  <a:pt x="1054" y="0"/>
                  <a:pt x="87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15290614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17" presetClass="entr" presetSubtype="4"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ppt_h/2"/>
                                          </p:val>
                                        </p:tav>
                                        <p:tav tm="100000">
                                          <p:val>
                                            <p:strVal val="#ppt_y"/>
                                          </p:val>
                                        </p:tav>
                                      </p:tavLst>
                                    </p:anim>
                                    <p:anim calcmode="lin" valueType="num">
                                      <p:cBhvr>
                                        <p:cTn id="24" dur="500" fill="hold"/>
                                        <p:tgtEl>
                                          <p:spTgt spid="4"/>
                                        </p:tgtEl>
                                        <p:attrNameLst>
                                          <p:attrName>ppt_w</p:attrName>
                                        </p:attrNameLst>
                                      </p:cBhvr>
                                      <p:tavLst>
                                        <p:tav tm="0">
                                          <p:val>
                                            <p:strVal val="#ppt_w"/>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childTnLst>
                                </p:cTn>
                              </p:par>
                              <p:par>
                                <p:cTn id="26" presetID="17" presetClass="entr" presetSubtype="4" fill="hold" nodeType="withEffect">
                                  <p:stCondLst>
                                    <p:cond delay="20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ppt_h/2"/>
                                          </p:val>
                                        </p:tav>
                                        <p:tav tm="100000">
                                          <p:val>
                                            <p:strVal val="#ppt_y"/>
                                          </p:val>
                                        </p:tav>
                                      </p:tavLst>
                                    </p:anim>
                                    <p:anim calcmode="lin" valueType="num">
                                      <p:cBhvr>
                                        <p:cTn id="30" dur="500" fill="hold"/>
                                        <p:tgtEl>
                                          <p:spTgt spid="16"/>
                                        </p:tgtEl>
                                        <p:attrNameLst>
                                          <p:attrName>ppt_w</p:attrName>
                                        </p:attrNameLst>
                                      </p:cBhvr>
                                      <p:tavLst>
                                        <p:tav tm="0">
                                          <p:val>
                                            <p:strVal val="#ppt_w"/>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childTnLst>
                                </p:cTn>
                              </p:par>
                              <p:par>
                                <p:cTn id="32" presetID="17" presetClass="entr" presetSubtype="4" fill="hold" nodeType="withEffect">
                                  <p:stCondLst>
                                    <p:cond delay="4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ppt_x</p:attrName>
                                        </p:attrNameLst>
                                      </p:cBhvr>
                                      <p:tavLst>
                                        <p:tav tm="0">
                                          <p:val>
                                            <p:strVal val="#ppt_x"/>
                                          </p:val>
                                        </p:tav>
                                        <p:tav tm="100000">
                                          <p:val>
                                            <p:strVal val="#ppt_x"/>
                                          </p:val>
                                        </p:tav>
                                      </p:tavLst>
                                    </p:anim>
                                    <p:anim calcmode="lin" valueType="num">
                                      <p:cBhvr>
                                        <p:cTn id="35" dur="500" fill="hold"/>
                                        <p:tgtEl>
                                          <p:spTgt spid="27"/>
                                        </p:tgtEl>
                                        <p:attrNameLst>
                                          <p:attrName>ppt_y</p:attrName>
                                        </p:attrNameLst>
                                      </p:cBhvr>
                                      <p:tavLst>
                                        <p:tav tm="0">
                                          <p:val>
                                            <p:strVal val="#ppt_y+#ppt_h/2"/>
                                          </p:val>
                                        </p:tav>
                                        <p:tav tm="100000">
                                          <p:val>
                                            <p:strVal val="#ppt_y"/>
                                          </p:val>
                                        </p:tav>
                                      </p:tavLst>
                                    </p:anim>
                                    <p:anim calcmode="lin" valueType="num">
                                      <p:cBhvr>
                                        <p:cTn id="36" dur="500" fill="hold"/>
                                        <p:tgtEl>
                                          <p:spTgt spid="27"/>
                                        </p:tgtEl>
                                        <p:attrNameLst>
                                          <p:attrName>ppt_w</p:attrName>
                                        </p:attrNameLst>
                                      </p:cBhvr>
                                      <p:tavLst>
                                        <p:tav tm="0">
                                          <p:val>
                                            <p:strVal val="#ppt_w"/>
                                          </p:val>
                                        </p:tav>
                                        <p:tav tm="100000">
                                          <p:val>
                                            <p:strVal val="#ppt_w"/>
                                          </p:val>
                                        </p:tav>
                                      </p:tavLst>
                                    </p:anim>
                                    <p:anim calcmode="lin" valueType="num">
                                      <p:cBhvr>
                                        <p:cTn id="37" dur="500" fill="hold"/>
                                        <p:tgtEl>
                                          <p:spTgt spid="27"/>
                                        </p:tgtEl>
                                        <p:attrNameLst>
                                          <p:attrName>ppt_h</p:attrName>
                                        </p:attrNameLst>
                                      </p:cBhvr>
                                      <p:tavLst>
                                        <p:tav tm="0">
                                          <p:val>
                                            <p:fltVal val="0"/>
                                          </p:val>
                                        </p:tav>
                                        <p:tav tm="100000">
                                          <p:val>
                                            <p:strVal val="#ppt_h"/>
                                          </p:val>
                                        </p:tav>
                                      </p:tavLst>
                                    </p:anim>
                                  </p:childTnLst>
                                </p:cTn>
                              </p:par>
                              <p:par>
                                <p:cTn id="38" presetID="17" presetClass="entr" presetSubtype="4" fill="hold" nodeType="withEffect">
                                  <p:stCondLst>
                                    <p:cond delay="600"/>
                                  </p:stCondLst>
                                  <p:childTnLst>
                                    <p:set>
                                      <p:cBhvr>
                                        <p:cTn id="39" dur="1" fill="hold">
                                          <p:stCondLst>
                                            <p:cond delay="0"/>
                                          </p:stCondLst>
                                        </p:cTn>
                                        <p:tgtEl>
                                          <p:spTgt spid="38"/>
                                        </p:tgtEl>
                                        <p:attrNameLst>
                                          <p:attrName>style.visibility</p:attrName>
                                        </p:attrNameLst>
                                      </p:cBhvr>
                                      <p:to>
                                        <p:strVal val="visible"/>
                                      </p:to>
                                    </p:set>
                                    <p:anim calcmode="lin" valueType="num">
                                      <p:cBhvr>
                                        <p:cTn id="40" dur="500" fill="hold"/>
                                        <p:tgtEl>
                                          <p:spTgt spid="38"/>
                                        </p:tgtEl>
                                        <p:attrNameLst>
                                          <p:attrName>ppt_x</p:attrName>
                                        </p:attrNameLst>
                                      </p:cBhvr>
                                      <p:tavLst>
                                        <p:tav tm="0">
                                          <p:val>
                                            <p:strVal val="#ppt_x"/>
                                          </p:val>
                                        </p:tav>
                                        <p:tav tm="100000">
                                          <p:val>
                                            <p:strVal val="#ppt_x"/>
                                          </p:val>
                                        </p:tav>
                                      </p:tavLst>
                                    </p:anim>
                                    <p:anim calcmode="lin" valueType="num">
                                      <p:cBhvr>
                                        <p:cTn id="41" dur="500" fill="hold"/>
                                        <p:tgtEl>
                                          <p:spTgt spid="38"/>
                                        </p:tgtEl>
                                        <p:attrNameLst>
                                          <p:attrName>ppt_y</p:attrName>
                                        </p:attrNameLst>
                                      </p:cBhvr>
                                      <p:tavLst>
                                        <p:tav tm="0">
                                          <p:val>
                                            <p:strVal val="#ppt_y+#ppt_h/2"/>
                                          </p:val>
                                        </p:tav>
                                        <p:tav tm="100000">
                                          <p:val>
                                            <p:strVal val="#ppt_y"/>
                                          </p:val>
                                        </p:tav>
                                      </p:tavLst>
                                    </p:anim>
                                    <p:anim calcmode="lin" valueType="num">
                                      <p:cBhvr>
                                        <p:cTn id="42" dur="500" fill="hold"/>
                                        <p:tgtEl>
                                          <p:spTgt spid="38"/>
                                        </p:tgtEl>
                                        <p:attrNameLst>
                                          <p:attrName>ppt_w</p:attrName>
                                        </p:attrNameLst>
                                      </p:cBhvr>
                                      <p:tavLst>
                                        <p:tav tm="0">
                                          <p:val>
                                            <p:strVal val="#ppt_w"/>
                                          </p:val>
                                        </p:tav>
                                        <p:tav tm="100000">
                                          <p:val>
                                            <p:strVal val="#ppt_w"/>
                                          </p:val>
                                        </p:tav>
                                      </p:tavLst>
                                    </p:anim>
                                    <p:anim calcmode="lin" valueType="num">
                                      <p:cBhvr>
                                        <p:cTn id="43" dur="500" fill="hold"/>
                                        <p:tgtEl>
                                          <p:spTgt spid="38"/>
                                        </p:tgtEl>
                                        <p:attrNameLst>
                                          <p:attrName>ppt_h</p:attrName>
                                        </p:attrNameLst>
                                      </p:cBhvr>
                                      <p:tavLst>
                                        <p:tav tm="0">
                                          <p:val>
                                            <p:fltVal val="0"/>
                                          </p:val>
                                        </p:tav>
                                        <p:tav tm="100000">
                                          <p:val>
                                            <p:strVal val="#ppt_h"/>
                                          </p:val>
                                        </p:tav>
                                      </p:tavLst>
                                    </p:anim>
                                  </p:childTnLst>
                                </p:cTn>
                              </p:par>
                            </p:childTnLst>
                          </p:cTn>
                        </p:par>
                        <p:par>
                          <p:cTn id="44" fill="hold">
                            <p:stCondLst>
                              <p:cond delay="2100"/>
                            </p:stCondLst>
                            <p:childTnLst>
                              <p:par>
                                <p:cTn id="45" presetID="53" presetClass="entr" presetSubtype="16" fill="hold" nodeType="afterEffect">
                                  <p:stCondLst>
                                    <p:cond delay="0"/>
                                  </p:stCondLst>
                                  <p:childTnLst>
                                    <p:set>
                                      <p:cBhvr>
                                        <p:cTn id="46" dur="1" fill="hold">
                                          <p:stCondLst>
                                            <p:cond delay="0"/>
                                          </p:stCondLst>
                                        </p:cTn>
                                        <p:tgtEl>
                                          <p:spTgt spid="62"/>
                                        </p:tgtEl>
                                        <p:attrNameLst>
                                          <p:attrName>style.visibility</p:attrName>
                                        </p:attrNameLst>
                                      </p:cBhvr>
                                      <p:to>
                                        <p:strVal val="visible"/>
                                      </p:to>
                                    </p:set>
                                    <p:anim calcmode="lin" valueType="num">
                                      <p:cBhvr>
                                        <p:cTn id="47" dur="500" fill="hold"/>
                                        <p:tgtEl>
                                          <p:spTgt spid="62"/>
                                        </p:tgtEl>
                                        <p:attrNameLst>
                                          <p:attrName>ppt_w</p:attrName>
                                        </p:attrNameLst>
                                      </p:cBhvr>
                                      <p:tavLst>
                                        <p:tav tm="0">
                                          <p:val>
                                            <p:fltVal val="0"/>
                                          </p:val>
                                        </p:tav>
                                        <p:tav tm="100000">
                                          <p:val>
                                            <p:strVal val="#ppt_w"/>
                                          </p:val>
                                        </p:tav>
                                      </p:tavLst>
                                    </p:anim>
                                    <p:anim calcmode="lin" valueType="num">
                                      <p:cBhvr>
                                        <p:cTn id="48" dur="500" fill="hold"/>
                                        <p:tgtEl>
                                          <p:spTgt spid="62"/>
                                        </p:tgtEl>
                                        <p:attrNameLst>
                                          <p:attrName>ppt_h</p:attrName>
                                        </p:attrNameLst>
                                      </p:cBhvr>
                                      <p:tavLst>
                                        <p:tav tm="0">
                                          <p:val>
                                            <p:fltVal val="0"/>
                                          </p:val>
                                        </p:tav>
                                        <p:tav tm="100000">
                                          <p:val>
                                            <p:strVal val="#ppt_h"/>
                                          </p:val>
                                        </p:tav>
                                      </p:tavLst>
                                    </p:anim>
                                    <p:animEffect transition="in" filter="fade">
                                      <p:cBhvr>
                                        <p:cTn id="49" dur="500"/>
                                        <p:tgtEl>
                                          <p:spTgt spid="62"/>
                                        </p:tgtEl>
                                      </p:cBhvr>
                                    </p:animEffect>
                                  </p:childTnLst>
                                </p:cTn>
                              </p:par>
                              <p:par>
                                <p:cTn id="50" presetID="53" presetClass="entr" presetSubtype="16" fill="hold" grpId="0" nodeType="withEffect">
                                  <p:stCondLst>
                                    <p:cond delay="150"/>
                                  </p:stCondLst>
                                  <p:childTnLst>
                                    <p:set>
                                      <p:cBhvr>
                                        <p:cTn id="51" dur="1" fill="hold">
                                          <p:stCondLst>
                                            <p:cond delay="0"/>
                                          </p:stCondLst>
                                        </p:cTn>
                                        <p:tgtEl>
                                          <p:spTgt spid="61"/>
                                        </p:tgtEl>
                                        <p:attrNameLst>
                                          <p:attrName>style.visibility</p:attrName>
                                        </p:attrNameLst>
                                      </p:cBhvr>
                                      <p:to>
                                        <p:strVal val="visible"/>
                                      </p:to>
                                    </p:set>
                                    <p:anim calcmode="lin" valueType="num">
                                      <p:cBhvr>
                                        <p:cTn id="52" dur="500" fill="hold"/>
                                        <p:tgtEl>
                                          <p:spTgt spid="61"/>
                                        </p:tgtEl>
                                        <p:attrNameLst>
                                          <p:attrName>ppt_w</p:attrName>
                                        </p:attrNameLst>
                                      </p:cBhvr>
                                      <p:tavLst>
                                        <p:tav tm="0">
                                          <p:val>
                                            <p:fltVal val="0"/>
                                          </p:val>
                                        </p:tav>
                                        <p:tav tm="100000">
                                          <p:val>
                                            <p:strVal val="#ppt_w"/>
                                          </p:val>
                                        </p:tav>
                                      </p:tavLst>
                                    </p:anim>
                                    <p:anim calcmode="lin" valueType="num">
                                      <p:cBhvr>
                                        <p:cTn id="53" dur="500" fill="hold"/>
                                        <p:tgtEl>
                                          <p:spTgt spid="61"/>
                                        </p:tgtEl>
                                        <p:attrNameLst>
                                          <p:attrName>ppt_h</p:attrName>
                                        </p:attrNameLst>
                                      </p:cBhvr>
                                      <p:tavLst>
                                        <p:tav tm="0">
                                          <p:val>
                                            <p:fltVal val="0"/>
                                          </p:val>
                                        </p:tav>
                                        <p:tav tm="100000">
                                          <p:val>
                                            <p:strVal val="#ppt_h"/>
                                          </p:val>
                                        </p:tav>
                                      </p:tavLst>
                                    </p:anim>
                                    <p:animEffect transition="in" filter="fade">
                                      <p:cBhvr>
                                        <p:cTn id="54" dur="500"/>
                                        <p:tgtEl>
                                          <p:spTgt spid="61"/>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60"/>
                                        </p:tgtEl>
                                        <p:attrNameLst>
                                          <p:attrName>style.visibility</p:attrName>
                                        </p:attrNameLst>
                                      </p:cBhvr>
                                      <p:to>
                                        <p:strVal val="visible"/>
                                      </p:to>
                                    </p:set>
                                    <p:anim calcmode="lin" valueType="num">
                                      <p:cBhvr>
                                        <p:cTn id="57" dur="500" fill="hold"/>
                                        <p:tgtEl>
                                          <p:spTgt spid="60"/>
                                        </p:tgtEl>
                                        <p:attrNameLst>
                                          <p:attrName>ppt_w</p:attrName>
                                        </p:attrNameLst>
                                      </p:cBhvr>
                                      <p:tavLst>
                                        <p:tav tm="0">
                                          <p:val>
                                            <p:fltVal val="0"/>
                                          </p:val>
                                        </p:tav>
                                        <p:tav tm="100000">
                                          <p:val>
                                            <p:strVal val="#ppt_w"/>
                                          </p:val>
                                        </p:tav>
                                      </p:tavLst>
                                    </p:anim>
                                    <p:anim calcmode="lin" valueType="num">
                                      <p:cBhvr>
                                        <p:cTn id="58" dur="500" fill="hold"/>
                                        <p:tgtEl>
                                          <p:spTgt spid="60"/>
                                        </p:tgtEl>
                                        <p:attrNameLst>
                                          <p:attrName>ppt_h</p:attrName>
                                        </p:attrNameLst>
                                      </p:cBhvr>
                                      <p:tavLst>
                                        <p:tav tm="0">
                                          <p:val>
                                            <p:fltVal val="0"/>
                                          </p:val>
                                        </p:tav>
                                        <p:tav tm="100000">
                                          <p:val>
                                            <p:strVal val="#ppt_h"/>
                                          </p:val>
                                        </p:tav>
                                      </p:tavLst>
                                    </p:anim>
                                    <p:animEffect transition="in" filter="fade">
                                      <p:cBhvr>
                                        <p:cTn id="59" dur="500"/>
                                        <p:tgtEl>
                                          <p:spTgt spid="60"/>
                                        </p:tgtEl>
                                      </p:cBhvr>
                                    </p:animEffect>
                                  </p:childTnLst>
                                </p:cTn>
                              </p:par>
                              <p:par>
                                <p:cTn id="60" presetID="53" presetClass="entr" presetSubtype="16" fill="hold" grpId="0" nodeType="withEffect">
                                  <p:stCondLst>
                                    <p:cond delay="450"/>
                                  </p:stCondLst>
                                  <p:childTnLst>
                                    <p:set>
                                      <p:cBhvr>
                                        <p:cTn id="61" dur="1" fill="hold">
                                          <p:stCondLst>
                                            <p:cond delay="0"/>
                                          </p:stCondLst>
                                        </p:cTn>
                                        <p:tgtEl>
                                          <p:spTgt spid="69"/>
                                        </p:tgtEl>
                                        <p:attrNameLst>
                                          <p:attrName>style.visibility</p:attrName>
                                        </p:attrNameLst>
                                      </p:cBhvr>
                                      <p:to>
                                        <p:strVal val="visible"/>
                                      </p:to>
                                    </p:set>
                                    <p:anim calcmode="lin" valueType="num">
                                      <p:cBhvr>
                                        <p:cTn id="62" dur="500" fill="hold"/>
                                        <p:tgtEl>
                                          <p:spTgt spid="69"/>
                                        </p:tgtEl>
                                        <p:attrNameLst>
                                          <p:attrName>ppt_w</p:attrName>
                                        </p:attrNameLst>
                                      </p:cBhvr>
                                      <p:tavLst>
                                        <p:tav tm="0">
                                          <p:val>
                                            <p:fltVal val="0"/>
                                          </p:val>
                                        </p:tav>
                                        <p:tav tm="100000">
                                          <p:val>
                                            <p:strVal val="#ppt_w"/>
                                          </p:val>
                                        </p:tav>
                                      </p:tavLst>
                                    </p:anim>
                                    <p:anim calcmode="lin" valueType="num">
                                      <p:cBhvr>
                                        <p:cTn id="63" dur="500" fill="hold"/>
                                        <p:tgtEl>
                                          <p:spTgt spid="69"/>
                                        </p:tgtEl>
                                        <p:attrNameLst>
                                          <p:attrName>ppt_h</p:attrName>
                                        </p:attrNameLst>
                                      </p:cBhvr>
                                      <p:tavLst>
                                        <p:tav tm="0">
                                          <p:val>
                                            <p:fltVal val="0"/>
                                          </p:val>
                                        </p:tav>
                                        <p:tav tm="100000">
                                          <p:val>
                                            <p:strVal val="#ppt_h"/>
                                          </p:val>
                                        </p:tav>
                                      </p:tavLst>
                                    </p:anim>
                                    <p:animEffect transition="in" filter="fade">
                                      <p:cBhvr>
                                        <p:cTn id="64" dur="500"/>
                                        <p:tgtEl>
                                          <p:spTgt spid="69"/>
                                        </p:tgtEl>
                                      </p:cBhvr>
                                    </p:animEffect>
                                  </p:childTnLst>
                                </p:cTn>
                              </p:par>
                            </p:childTnLst>
                          </p:cTn>
                        </p:par>
                        <p:par>
                          <p:cTn id="65" fill="hold">
                            <p:stCondLst>
                              <p:cond delay="3050"/>
                            </p:stCondLst>
                            <p:childTnLst>
                              <p:par>
                                <p:cTn id="66" presetID="53" presetClass="entr" presetSubtype="16" fill="hold" grpId="0" nodeType="after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p:cTn id="68" dur="250" fill="hold"/>
                                        <p:tgtEl>
                                          <p:spTgt spid="15"/>
                                        </p:tgtEl>
                                        <p:attrNameLst>
                                          <p:attrName>ppt_w</p:attrName>
                                        </p:attrNameLst>
                                      </p:cBhvr>
                                      <p:tavLst>
                                        <p:tav tm="0">
                                          <p:val>
                                            <p:fltVal val="0"/>
                                          </p:val>
                                        </p:tav>
                                        <p:tav tm="100000">
                                          <p:val>
                                            <p:strVal val="#ppt_w"/>
                                          </p:val>
                                        </p:tav>
                                      </p:tavLst>
                                    </p:anim>
                                    <p:anim calcmode="lin" valueType="num">
                                      <p:cBhvr>
                                        <p:cTn id="69" dur="250" fill="hold"/>
                                        <p:tgtEl>
                                          <p:spTgt spid="15"/>
                                        </p:tgtEl>
                                        <p:attrNameLst>
                                          <p:attrName>ppt_h</p:attrName>
                                        </p:attrNameLst>
                                      </p:cBhvr>
                                      <p:tavLst>
                                        <p:tav tm="0">
                                          <p:val>
                                            <p:fltVal val="0"/>
                                          </p:val>
                                        </p:tav>
                                        <p:tav tm="100000">
                                          <p:val>
                                            <p:strVal val="#ppt_h"/>
                                          </p:val>
                                        </p:tav>
                                      </p:tavLst>
                                    </p:anim>
                                    <p:animEffect transition="in" filter="fade">
                                      <p:cBhvr>
                                        <p:cTn id="70" dur="250"/>
                                        <p:tgtEl>
                                          <p:spTgt spid="15"/>
                                        </p:tgtEl>
                                      </p:cBhvr>
                                    </p:animEffect>
                                  </p:childTnLst>
                                </p:cTn>
                              </p:par>
                              <p:par>
                                <p:cTn id="71" presetID="6" presetClass="emph" presetSubtype="0" decel="100000" fill="hold" grpId="1" nodeType="withEffect">
                                  <p:stCondLst>
                                    <p:cond delay="200"/>
                                  </p:stCondLst>
                                  <p:childTnLst>
                                    <p:animScale>
                                      <p:cBhvr>
                                        <p:cTn id="72" dur="250" fill="hold"/>
                                        <p:tgtEl>
                                          <p:spTgt spid="15"/>
                                        </p:tgtEl>
                                      </p:cBhvr>
                                      <p:by x="120000" y="120000"/>
                                    </p:animScale>
                                  </p:childTnLst>
                                </p:cTn>
                              </p:par>
                              <p:par>
                                <p:cTn id="73" presetID="6" presetClass="emph" presetSubtype="0" decel="100000" fill="hold" grpId="2" nodeType="withEffect">
                                  <p:stCondLst>
                                    <p:cond delay="400"/>
                                  </p:stCondLst>
                                  <p:childTnLst>
                                    <p:animScale>
                                      <p:cBhvr>
                                        <p:cTn id="74" dur="250" fill="hold"/>
                                        <p:tgtEl>
                                          <p:spTgt spid="15"/>
                                        </p:tgtEl>
                                      </p:cBhvr>
                                      <p:by x="83000" y="83000"/>
                                    </p:animScale>
                                  </p:childTnLst>
                                </p:cTn>
                              </p:par>
                              <p:par>
                                <p:cTn id="75" presetID="53" presetClass="entr" presetSubtype="16" fill="hold" grpId="0" nodeType="withEffect">
                                  <p:stCondLst>
                                    <p:cond delay="400"/>
                                  </p:stCondLst>
                                  <p:childTnLst>
                                    <p:set>
                                      <p:cBhvr>
                                        <p:cTn id="76" dur="1" fill="hold">
                                          <p:stCondLst>
                                            <p:cond delay="0"/>
                                          </p:stCondLst>
                                        </p:cTn>
                                        <p:tgtEl>
                                          <p:spTgt spid="56"/>
                                        </p:tgtEl>
                                        <p:attrNameLst>
                                          <p:attrName>style.visibility</p:attrName>
                                        </p:attrNameLst>
                                      </p:cBhvr>
                                      <p:to>
                                        <p:strVal val="visible"/>
                                      </p:to>
                                    </p:set>
                                    <p:anim calcmode="lin" valueType="num">
                                      <p:cBhvr>
                                        <p:cTn id="77" dur="250" fill="hold"/>
                                        <p:tgtEl>
                                          <p:spTgt spid="56"/>
                                        </p:tgtEl>
                                        <p:attrNameLst>
                                          <p:attrName>ppt_w</p:attrName>
                                        </p:attrNameLst>
                                      </p:cBhvr>
                                      <p:tavLst>
                                        <p:tav tm="0">
                                          <p:val>
                                            <p:fltVal val="0"/>
                                          </p:val>
                                        </p:tav>
                                        <p:tav tm="100000">
                                          <p:val>
                                            <p:strVal val="#ppt_w"/>
                                          </p:val>
                                        </p:tav>
                                      </p:tavLst>
                                    </p:anim>
                                    <p:anim calcmode="lin" valueType="num">
                                      <p:cBhvr>
                                        <p:cTn id="78" dur="250" fill="hold"/>
                                        <p:tgtEl>
                                          <p:spTgt spid="56"/>
                                        </p:tgtEl>
                                        <p:attrNameLst>
                                          <p:attrName>ppt_h</p:attrName>
                                        </p:attrNameLst>
                                      </p:cBhvr>
                                      <p:tavLst>
                                        <p:tav tm="0">
                                          <p:val>
                                            <p:fltVal val="0"/>
                                          </p:val>
                                        </p:tav>
                                        <p:tav tm="100000">
                                          <p:val>
                                            <p:strVal val="#ppt_h"/>
                                          </p:val>
                                        </p:tav>
                                      </p:tavLst>
                                    </p:anim>
                                    <p:animEffect transition="in" filter="fade">
                                      <p:cBhvr>
                                        <p:cTn id="79" dur="250"/>
                                        <p:tgtEl>
                                          <p:spTgt spid="56"/>
                                        </p:tgtEl>
                                      </p:cBhvr>
                                    </p:animEffect>
                                  </p:childTnLst>
                                </p:cTn>
                              </p:par>
                              <p:par>
                                <p:cTn id="80" presetID="6" presetClass="emph" presetSubtype="0" decel="100000" fill="hold" grpId="1" nodeType="withEffect">
                                  <p:stCondLst>
                                    <p:cond delay="600"/>
                                  </p:stCondLst>
                                  <p:childTnLst>
                                    <p:animScale>
                                      <p:cBhvr>
                                        <p:cTn id="81" dur="250" fill="hold"/>
                                        <p:tgtEl>
                                          <p:spTgt spid="56"/>
                                        </p:tgtEl>
                                      </p:cBhvr>
                                      <p:by x="120000" y="120000"/>
                                    </p:animScale>
                                  </p:childTnLst>
                                </p:cTn>
                              </p:par>
                              <p:par>
                                <p:cTn id="82" presetID="6" presetClass="emph" presetSubtype="0" decel="100000" fill="hold" grpId="2" nodeType="withEffect">
                                  <p:stCondLst>
                                    <p:cond delay="800"/>
                                  </p:stCondLst>
                                  <p:childTnLst>
                                    <p:animScale>
                                      <p:cBhvr>
                                        <p:cTn id="83" dur="250" fill="hold"/>
                                        <p:tgtEl>
                                          <p:spTgt spid="56"/>
                                        </p:tgtEl>
                                      </p:cBhvr>
                                      <p:by x="83000" y="83000"/>
                                    </p:animScale>
                                  </p:childTnLst>
                                </p:cTn>
                              </p:par>
                            </p:childTnLst>
                          </p:cTn>
                        </p:par>
                        <p:par>
                          <p:cTn id="84" fill="hold">
                            <p:stCondLst>
                              <p:cond delay="4100"/>
                            </p:stCondLst>
                            <p:childTnLst>
                              <p:par>
                                <p:cTn id="85" presetID="53" presetClass="entr" presetSubtype="16" fill="hold" grpId="0" nodeType="afterEffect">
                                  <p:stCondLst>
                                    <p:cond delay="0"/>
                                  </p:stCondLst>
                                  <p:iterate type="lt">
                                    <p:tmPct val="10000"/>
                                  </p:iterate>
                                  <p:childTnLst>
                                    <p:set>
                                      <p:cBhvr>
                                        <p:cTn id="86" dur="1" fill="hold">
                                          <p:stCondLst>
                                            <p:cond delay="0"/>
                                          </p:stCondLst>
                                        </p:cTn>
                                        <p:tgtEl>
                                          <p:spTgt spid="52"/>
                                        </p:tgtEl>
                                        <p:attrNameLst>
                                          <p:attrName>style.visibility</p:attrName>
                                        </p:attrNameLst>
                                      </p:cBhvr>
                                      <p:to>
                                        <p:strVal val="visible"/>
                                      </p:to>
                                    </p:set>
                                    <p:anim calcmode="lin" valueType="num">
                                      <p:cBhvr>
                                        <p:cTn id="87" dur="250" fill="hold"/>
                                        <p:tgtEl>
                                          <p:spTgt spid="52"/>
                                        </p:tgtEl>
                                        <p:attrNameLst>
                                          <p:attrName>ppt_w</p:attrName>
                                        </p:attrNameLst>
                                      </p:cBhvr>
                                      <p:tavLst>
                                        <p:tav tm="0">
                                          <p:val>
                                            <p:fltVal val="0"/>
                                          </p:val>
                                        </p:tav>
                                        <p:tav tm="100000">
                                          <p:val>
                                            <p:strVal val="#ppt_w"/>
                                          </p:val>
                                        </p:tav>
                                      </p:tavLst>
                                    </p:anim>
                                    <p:anim calcmode="lin" valueType="num">
                                      <p:cBhvr>
                                        <p:cTn id="88" dur="250" fill="hold"/>
                                        <p:tgtEl>
                                          <p:spTgt spid="52"/>
                                        </p:tgtEl>
                                        <p:attrNameLst>
                                          <p:attrName>ppt_h</p:attrName>
                                        </p:attrNameLst>
                                      </p:cBhvr>
                                      <p:tavLst>
                                        <p:tav tm="0">
                                          <p:val>
                                            <p:fltVal val="0"/>
                                          </p:val>
                                        </p:tav>
                                        <p:tav tm="100000">
                                          <p:val>
                                            <p:strVal val="#ppt_h"/>
                                          </p:val>
                                        </p:tav>
                                      </p:tavLst>
                                    </p:anim>
                                    <p:animEffect transition="in" filter="fade">
                                      <p:cBhvr>
                                        <p:cTn id="89" dur="250"/>
                                        <p:tgtEl>
                                          <p:spTgt spid="52"/>
                                        </p:tgtEl>
                                      </p:cBhvr>
                                    </p:animEffect>
                                  </p:childTnLst>
                                </p:cTn>
                              </p:par>
                            </p:childTnLst>
                          </p:cTn>
                        </p:par>
                        <p:par>
                          <p:cTn id="90" fill="hold">
                            <p:stCondLst>
                              <p:cond delay="5275"/>
                            </p:stCondLst>
                            <p:childTnLst>
                              <p:par>
                                <p:cTn id="91" presetID="53" presetClass="entr" presetSubtype="16" fill="hold" grpId="0" nodeType="afterEffect">
                                  <p:stCondLst>
                                    <p:cond delay="0"/>
                                  </p:stCondLst>
                                  <p:childTnLst>
                                    <p:set>
                                      <p:cBhvr>
                                        <p:cTn id="92" dur="1" fill="hold">
                                          <p:stCondLst>
                                            <p:cond delay="0"/>
                                          </p:stCondLst>
                                        </p:cTn>
                                        <p:tgtEl>
                                          <p:spTgt spid="49"/>
                                        </p:tgtEl>
                                        <p:attrNameLst>
                                          <p:attrName>style.visibility</p:attrName>
                                        </p:attrNameLst>
                                      </p:cBhvr>
                                      <p:to>
                                        <p:strVal val="visible"/>
                                      </p:to>
                                    </p:set>
                                    <p:anim calcmode="lin" valueType="num">
                                      <p:cBhvr>
                                        <p:cTn id="93" dur="250" fill="hold"/>
                                        <p:tgtEl>
                                          <p:spTgt spid="49"/>
                                        </p:tgtEl>
                                        <p:attrNameLst>
                                          <p:attrName>ppt_w</p:attrName>
                                        </p:attrNameLst>
                                      </p:cBhvr>
                                      <p:tavLst>
                                        <p:tav tm="0">
                                          <p:val>
                                            <p:fltVal val="0"/>
                                          </p:val>
                                        </p:tav>
                                        <p:tav tm="100000">
                                          <p:val>
                                            <p:strVal val="#ppt_w"/>
                                          </p:val>
                                        </p:tav>
                                      </p:tavLst>
                                    </p:anim>
                                    <p:anim calcmode="lin" valueType="num">
                                      <p:cBhvr>
                                        <p:cTn id="94" dur="250" fill="hold"/>
                                        <p:tgtEl>
                                          <p:spTgt spid="49"/>
                                        </p:tgtEl>
                                        <p:attrNameLst>
                                          <p:attrName>ppt_h</p:attrName>
                                        </p:attrNameLst>
                                      </p:cBhvr>
                                      <p:tavLst>
                                        <p:tav tm="0">
                                          <p:val>
                                            <p:fltVal val="0"/>
                                          </p:val>
                                        </p:tav>
                                        <p:tav tm="100000">
                                          <p:val>
                                            <p:strVal val="#ppt_h"/>
                                          </p:val>
                                        </p:tav>
                                      </p:tavLst>
                                    </p:anim>
                                    <p:animEffect transition="in" filter="fade">
                                      <p:cBhvr>
                                        <p:cTn id="95" dur="250"/>
                                        <p:tgtEl>
                                          <p:spTgt spid="49"/>
                                        </p:tgtEl>
                                      </p:cBhvr>
                                    </p:animEffect>
                                  </p:childTnLst>
                                </p:cTn>
                              </p:par>
                              <p:par>
                                <p:cTn id="96" presetID="6" presetClass="emph" presetSubtype="0" decel="100000" fill="hold" grpId="1" nodeType="withEffect">
                                  <p:stCondLst>
                                    <p:cond delay="200"/>
                                  </p:stCondLst>
                                  <p:childTnLst>
                                    <p:animScale>
                                      <p:cBhvr>
                                        <p:cTn id="97" dur="250" fill="hold"/>
                                        <p:tgtEl>
                                          <p:spTgt spid="49"/>
                                        </p:tgtEl>
                                      </p:cBhvr>
                                      <p:by x="120000" y="120000"/>
                                    </p:animScale>
                                  </p:childTnLst>
                                </p:cTn>
                              </p:par>
                              <p:par>
                                <p:cTn id="98" presetID="6" presetClass="emph" presetSubtype="0" decel="100000" fill="hold" grpId="2" nodeType="withEffect">
                                  <p:stCondLst>
                                    <p:cond delay="400"/>
                                  </p:stCondLst>
                                  <p:childTnLst>
                                    <p:animScale>
                                      <p:cBhvr>
                                        <p:cTn id="99" dur="250" fill="hold"/>
                                        <p:tgtEl>
                                          <p:spTgt spid="49"/>
                                        </p:tgtEl>
                                      </p:cBhvr>
                                      <p:by x="83000" y="83000"/>
                                    </p:animScale>
                                  </p:childTnLst>
                                </p:cTn>
                              </p:par>
                              <p:par>
                                <p:cTn id="100" presetID="53" presetClass="entr" presetSubtype="16" fill="hold" grpId="0" nodeType="withEffect">
                                  <p:stCondLst>
                                    <p:cond delay="400"/>
                                  </p:stCondLst>
                                  <p:childTnLst>
                                    <p:set>
                                      <p:cBhvr>
                                        <p:cTn id="101" dur="1" fill="hold">
                                          <p:stCondLst>
                                            <p:cond delay="0"/>
                                          </p:stCondLst>
                                        </p:cTn>
                                        <p:tgtEl>
                                          <p:spTgt spid="57"/>
                                        </p:tgtEl>
                                        <p:attrNameLst>
                                          <p:attrName>style.visibility</p:attrName>
                                        </p:attrNameLst>
                                      </p:cBhvr>
                                      <p:to>
                                        <p:strVal val="visible"/>
                                      </p:to>
                                    </p:set>
                                    <p:anim calcmode="lin" valueType="num">
                                      <p:cBhvr>
                                        <p:cTn id="102" dur="250" fill="hold"/>
                                        <p:tgtEl>
                                          <p:spTgt spid="57"/>
                                        </p:tgtEl>
                                        <p:attrNameLst>
                                          <p:attrName>ppt_w</p:attrName>
                                        </p:attrNameLst>
                                      </p:cBhvr>
                                      <p:tavLst>
                                        <p:tav tm="0">
                                          <p:val>
                                            <p:fltVal val="0"/>
                                          </p:val>
                                        </p:tav>
                                        <p:tav tm="100000">
                                          <p:val>
                                            <p:strVal val="#ppt_w"/>
                                          </p:val>
                                        </p:tav>
                                      </p:tavLst>
                                    </p:anim>
                                    <p:anim calcmode="lin" valueType="num">
                                      <p:cBhvr>
                                        <p:cTn id="103" dur="250" fill="hold"/>
                                        <p:tgtEl>
                                          <p:spTgt spid="57"/>
                                        </p:tgtEl>
                                        <p:attrNameLst>
                                          <p:attrName>ppt_h</p:attrName>
                                        </p:attrNameLst>
                                      </p:cBhvr>
                                      <p:tavLst>
                                        <p:tav tm="0">
                                          <p:val>
                                            <p:fltVal val="0"/>
                                          </p:val>
                                        </p:tav>
                                        <p:tav tm="100000">
                                          <p:val>
                                            <p:strVal val="#ppt_h"/>
                                          </p:val>
                                        </p:tav>
                                      </p:tavLst>
                                    </p:anim>
                                    <p:animEffect transition="in" filter="fade">
                                      <p:cBhvr>
                                        <p:cTn id="104" dur="250"/>
                                        <p:tgtEl>
                                          <p:spTgt spid="57"/>
                                        </p:tgtEl>
                                      </p:cBhvr>
                                    </p:animEffect>
                                  </p:childTnLst>
                                </p:cTn>
                              </p:par>
                              <p:par>
                                <p:cTn id="105" presetID="6" presetClass="emph" presetSubtype="0" decel="100000" fill="hold" grpId="1" nodeType="withEffect">
                                  <p:stCondLst>
                                    <p:cond delay="600"/>
                                  </p:stCondLst>
                                  <p:childTnLst>
                                    <p:animScale>
                                      <p:cBhvr>
                                        <p:cTn id="106" dur="250" fill="hold"/>
                                        <p:tgtEl>
                                          <p:spTgt spid="57"/>
                                        </p:tgtEl>
                                      </p:cBhvr>
                                      <p:by x="120000" y="120000"/>
                                    </p:animScale>
                                  </p:childTnLst>
                                </p:cTn>
                              </p:par>
                              <p:par>
                                <p:cTn id="107" presetID="6" presetClass="emph" presetSubtype="0" decel="100000" fill="hold" grpId="2" nodeType="withEffect">
                                  <p:stCondLst>
                                    <p:cond delay="800"/>
                                  </p:stCondLst>
                                  <p:childTnLst>
                                    <p:animScale>
                                      <p:cBhvr>
                                        <p:cTn id="108" dur="250" fill="hold"/>
                                        <p:tgtEl>
                                          <p:spTgt spid="57"/>
                                        </p:tgtEl>
                                      </p:cBhvr>
                                      <p:by x="83000" y="83000"/>
                                    </p:animScale>
                                  </p:childTnLst>
                                </p:cTn>
                              </p:par>
                            </p:childTnLst>
                          </p:cTn>
                        </p:par>
                        <p:par>
                          <p:cTn id="109" fill="hold">
                            <p:stCondLst>
                              <p:cond delay="6325"/>
                            </p:stCondLst>
                            <p:childTnLst>
                              <p:par>
                                <p:cTn id="110" presetID="53" presetClass="entr" presetSubtype="16" fill="hold" grpId="0" nodeType="afterEffect">
                                  <p:stCondLst>
                                    <p:cond delay="0"/>
                                  </p:stCondLst>
                                  <p:iterate type="lt">
                                    <p:tmPct val="10000"/>
                                  </p:iterate>
                                  <p:childTnLst>
                                    <p:set>
                                      <p:cBhvr>
                                        <p:cTn id="111" dur="1" fill="hold">
                                          <p:stCondLst>
                                            <p:cond delay="0"/>
                                          </p:stCondLst>
                                        </p:cTn>
                                        <p:tgtEl>
                                          <p:spTgt spid="53"/>
                                        </p:tgtEl>
                                        <p:attrNameLst>
                                          <p:attrName>style.visibility</p:attrName>
                                        </p:attrNameLst>
                                      </p:cBhvr>
                                      <p:to>
                                        <p:strVal val="visible"/>
                                      </p:to>
                                    </p:set>
                                    <p:anim calcmode="lin" valueType="num">
                                      <p:cBhvr>
                                        <p:cTn id="112" dur="250" fill="hold"/>
                                        <p:tgtEl>
                                          <p:spTgt spid="53"/>
                                        </p:tgtEl>
                                        <p:attrNameLst>
                                          <p:attrName>ppt_w</p:attrName>
                                        </p:attrNameLst>
                                      </p:cBhvr>
                                      <p:tavLst>
                                        <p:tav tm="0">
                                          <p:val>
                                            <p:fltVal val="0"/>
                                          </p:val>
                                        </p:tav>
                                        <p:tav tm="100000">
                                          <p:val>
                                            <p:strVal val="#ppt_w"/>
                                          </p:val>
                                        </p:tav>
                                      </p:tavLst>
                                    </p:anim>
                                    <p:anim calcmode="lin" valueType="num">
                                      <p:cBhvr>
                                        <p:cTn id="113" dur="250" fill="hold"/>
                                        <p:tgtEl>
                                          <p:spTgt spid="53"/>
                                        </p:tgtEl>
                                        <p:attrNameLst>
                                          <p:attrName>ppt_h</p:attrName>
                                        </p:attrNameLst>
                                      </p:cBhvr>
                                      <p:tavLst>
                                        <p:tav tm="0">
                                          <p:val>
                                            <p:fltVal val="0"/>
                                          </p:val>
                                        </p:tav>
                                        <p:tav tm="100000">
                                          <p:val>
                                            <p:strVal val="#ppt_h"/>
                                          </p:val>
                                        </p:tav>
                                      </p:tavLst>
                                    </p:anim>
                                    <p:animEffect transition="in" filter="fade">
                                      <p:cBhvr>
                                        <p:cTn id="114" dur="250"/>
                                        <p:tgtEl>
                                          <p:spTgt spid="53"/>
                                        </p:tgtEl>
                                      </p:cBhvr>
                                    </p:animEffect>
                                  </p:childTnLst>
                                </p:cTn>
                              </p:par>
                            </p:childTnLst>
                          </p:cTn>
                        </p:par>
                        <p:par>
                          <p:cTn id="115" fill="hold">
                            <p:stCondLst>
                              <p:cond delay="7500"/>
                            </p:stCondLst>
                            <p:childTnLst>
                              <p:par>
                                <p:cTn id="116" presetID="53" presetClass="entr" presetSubtype="16" fill="hold" grpId="0" nodeType="afterEffect">
                                  <p:stCondLst>
                                    <p:cond delay="0"/>
                                  </p:stCondLst>
                                  <p:childTnLst>
                                    <p:set>
                                      <p:cBhvr>
                                        <p:cTn id="117" dur="1" fill="hold">
                                          <p:stCondLst>
                                            <p:cond delay="0"/>
                                          </p:stCondLst>
                                        </p:cTn>
                                        <p:tgtEl>
                                          <p:spTgt spid="50"/>
                                        </p:tgtEl>
                                        <p:attrNameLst>
                                          <p:attrName>style.visibility</p:attrName>
                                        </p:attrNameLst>
                                      </p:cBhvr>
                                      <p:to>
                                        <p:strVal val="visible"/>
                                      </p:to>
                                    </p:set>
                                    <p:anim calcmode="lin" valueType="num">
                                      <p:cBhvr>
                                        <p:cTn id="118" dur="250" fill="hold"/>
                                        <p:tgtEl>
                                          <p:spTgt spid="50"/>
                                        </p:tgtEl>
                                        <p:attrNameLst>
                                          <p:attrName>ppt_w</p:attrName>
                                        </p:attrNameLst>
                                      </p:cBhvr>
                                      <p:tavLst>
                                        <p:tav tm="0">
                                          <p:val>
                                            <p:fltVal val="0"/>
                                          </p:val>
                                        </p:tav>
                                        <p:tav tm="100000">
                                          <p:val>
                                            <p:strVal val="#ppt_w"/>
                                          </p:val>
                                        </p:tav>
                                      </p:tavLst>
                                    </p:anim>
                                    <p:anim calcmode="lin" valueType="num">
                                      <p:cBhvr>
                                        <p:cTn id="119" dur="250" fill="hold"/>
                                        <p:tgtEl>
                                          <p:spTgt spid="50"/>
                                        </p:tgtEl>
                                        <p:attrNameLst>
                                          <p:attrName>ppt_h</p:attrName>
                                        </p:attrNameLst>
                                      </p:cBhvr>
                                      <p:tavLst>
                                        <p:tav tm="0">
                                          <p:val>
                                            <p:fltVal val="0"/>
                                          </p:val>
                                        </p:tav>
                                        <p:tav tm="100000">
                                          <p:val>
                                            <p:strVal val="#ppt_h"/>
                                          </p:val>
                                        </p:tav>
                                      </p:tavLst>
                                    </p:anim>
                                    <p:animEffect transition="in" filter="fade">
                                      <p:cBhvr>
                                        <p:cTn id="120" dur="250"/>
                                        <p:tgtEl>
                                          <p:spTgt spid="50"/>
                                        </p:tgtEl>
                                      </p:cBhvr>
                                    </p:animEffect>
                                  </p:childTnLst>
                                </p:cTn>
                              </p:par>
                              <p:par>
                                <p:cTn id="121" presetID="6" presetClass="emph" presetSubtype="0" decel="100000" fill="hold" grpId="1" nodeType="withEffect">
                                  <p:stCondLst>
                                    <p:cond delay="200"/>
                                  </p:stCondLst>
                                  <p:childTnLst>
                                    <p:animScale>
                                      <p:cBhvr>
                                        <p:cTn id="122" dur="250" fill="hold"/>
                                        <p:tgtEl>
                                          <p:spTgt spid="50"/>
                                        </p:tgtEl>
                                      </p:cBhvr>
                                      <p:by x="120000" y="120000"/>
                                    </p:animScale>
                                  </p:childTnLst>
                                </p:cTn>
                              </p:par>
                              <p:par>
                                <p:cTn id="123" presetID="6" presetClass="emph" presetSubtype="0" decel="100000" fill="hold" grpId="2" nodeType="withEffect">
                                  <p:stCondLst>
                                    <p:cond delay="400"/>
                                  </p:stCondLst>
                                  <p:childTnLst>
                                    <p:animScale>
                                      <p:cBhvr>
                                        <p:cTn id="124" dur="250" fill="hold"/>
                                        <p:tgtEl>
                                          <p:spTgt spid="50"/>
                                        </p:tgtEl>
                                      </p:cBhvr>
                                      <p:by x="83000" y="83000"/>
                                    </p:animScale>
                                  </p:childTnLst>
                                </p:cTn>
                              </p:par>
                              <p:par>
                                <p:cTn id="125" presetID="53" presetClass="entr" presetSubtype="16" fill="hold" grpId="0" nodeType="withEffect">
                                  <p:stCondLst>
                                    <p:cond delay="400"/>
                                  </p:stCondLst>
                                  <p:childTnLst>
                                    <p:set>
                                      <p:cBhvr>
                                        <p:cTn id="126" dur="1" fill="hold">
                                          <p:stCondLst>
                                            <p:cond delay="0"/>
                                          </p:stCondLst>
                                        </p:cTn>
                                        <p:tgtEl>
                                          <p:spTgt spid="58"/>
                                        </p:tgtEl>
                                        <p:attrNameLst>
                                          <p:attrName>style.visibility</p:attrName>
                                        </p:attrNameLst>
                                      </p:cBhvr>
                                      <p:to>
                                        <p:strVal val="visible"/>
                                      </p:to>
                                    </p:set>
                                    <p:anim calcmode="lin" valueType="num">
                                      <p:cBhvr>
                                        <p:cTn id="127" dur="250" fill="hold"/>
                                        <p:tgtEl>
                                          <p:spTgt spid="58"/>
                                        </p:tgtEl>
                                        <p:attrNameLst>
                                          <p:attrName>ppt_w</p:attrName>
                                        </p:attrNameLst>
                                      </p:cBhvr>
                                      <p:tavLst>
                                        <p:tav tm="0">
                                          <p:val>
                                            <p:fltVal val="0"/>
                                          </p:val>
                                        </p:tav>
                                        <p:tav tm="100000">
                                          <p:val>
                                            <p:strVal val="#ppt_w"/>
                                          </p:val>
                                        </p:tav>
                                      </p:tavLst>
                                    </p:anim>
                                    <p:anim calcmode="lin" valueType="num">
                                      <p:cBhvr>
                                        <p:cTn id="128" dur="250" fill="hold"/>
                                        <p:tgtEl>
                                          <p:spTgt spid="58"/>
                                        </p:tgtEl>
                                        <p:attrNameLst>
                                          <p:attrName>ppt_h</p:attrName>
                                        </p:attrNameLst>
                                      </p:cBhvr>
                                      <p:tavLst>
                                        <p:tav tm="0">
                                          <p:val>
                                            <p:fltVal val="0"/>
                                          </p:val>
                                        </p:tav>
                                        <p:tav tm="100000">
                                          <p:val>
                                            <p:strVal val="#ppt_h"/>
                                          </p:val>
                                        </p:tav>
                                      </p:tavLst>
                                    </p:anim>
                                    <p:animEffect transition="in" filter="fade">
                                      <p:cBhvr>
                                        <p:cTn id="129" dur="250"/>
                                        <p:tgtEl>
                                          <p:spTgt spid="58"/>
                                        </p:tgtEl>
                                      </p:cBhvr>
                                    </p:animEffect>
                                  </p:childTnLst>
                                </p:cTn>
                              </p:par>
                              <p:par>
                                <p:cTn id="130" presetID="6" presetClass="emph" presetSubtype="0" decel="100000" fill="hold" grpId="1" nodeType="withEffect">
                                  <p:stCondLst>
                                    <p:cond delay="600"/>
                                  </p:stCondLst>
                                  <p:childTnLst>
                                    <p:animScale>
                                      <p:cBhvr>
                                        <p:cTn id="131" dur="250" fill="hold"/>
                                        <p:tgtEl>
                                          <p:spTgt spid="58"/>
                                        </p:tgtEl>
                                      </p:cBhvr>
                                      <p:by x="120000" y="120000"/>
                                    </p:animScale>
                                  </p:childTnLst>
                                </p:cTn>
                              </p:par>
                              <p:par>
                                <p:cTn id="132" presetID="6" presetClass="emph" presetSubtype="0" decel="100000" fill="hold" grpId="2" nodeType="withEffect">
                                  <p:stCondLst>
                                    <p:cond delay="800"/>
                                  </p:stCondLst>
                                  <p:childTnLst>
                                    <p:animScale>
                                      <p:cBhvr>
                                        <p:cTn id="133" dur="250" fill="hold"/>
                                        <p:tgtEl>
                                          <p:spTgt spid="58"/>
                                        </p:tgtEl>
                                      </p:cBhvr>
                                      <p:by x="83000" y="83000"/>
                                    </p:animScale>
                                  </p:childTnLst>
                                </p:cTn>
                              </p:par>
                            </p:childTnLst>
                          </p:cTn>
                        </p:par>
                        <p:par>
                          <p:cTn id="134" fill="hold">
                            <p:stCondLst>
                              <p:cond delay="8550"/>
                            </p:stCondLst>
                            <p:childTnLst>
                              <p:par>
                                <p:cTn id="135" presetID="53" presetClass="entr" presetSubtype="16" fill="hold" grpId="0" nodeType="afterEffect">
                                  <p:stCondLst>
                                    <p:cond delay="0"/>
                                  </p:stCondLst>
                                  <p:iterate type="lt">
                                    <p:tmPct val="10000"/>
                                  </p:iterate>
                                  <p:childTnLst>
                                    <p:set>
                                      <p:cBhvr>
                                        <p:cTn id="136" dur="1" fill="hold">
                                          <p:stCondLst>
                                            <p:cond delay="0"/>
                                          </p:stCondLst>
                                        </p:cTn>
                                        <p:tgtEl>
                                          <p:spTgt spid="54"/>
                                        </p:tgtEl>
                                        <p:attrNameLst>
                                          <p:attrName>style.visibility</p:attrName>
                                        </p:attrNameLst>
                                      </p:cBhvr>
                                      <p:to>
                                        <p:strVal val="visible"/>
                                      </p:to>
                                    </p:set>
                                    <p:anim calcmode="lin" valueType="num">
                                      <p:cBhvr>
                                        <p:cTn id="137" dur="250" fill="hold"/>
                                        <p:tgtEl>
                                          <p:spTgt spid="54"/>
                                        </p:tgtEl>
                                        <p:attrNameLst>
                                          <p:attrName>ppt_w</p:attrName>
                                        </p:attrNameLst>
                                      </p:cBhvr>
                                      <p:tavLst>
                                        <p:tav tm="0">
                                          <p:val>
                                            <p:fltVal val="0"/>
                                          </p:val>
                                        </p:tav>
                                        <p:tav tm="100000">
                                          <p:val>
                                            <p:strVal val="#ppt_w"/>
                                          </p:val>
                                        </p:tav>
                                      </p:tavLst>
                                    </p:anim>
                                    <p:anim calcmode="lin" valueType="num">
                                      <p:cBhvr>
                                        <p:cTn id="138" dur="250" fill="hold"/>
                                        <p:tgtEl>
                                          <p:spTgt spid="54"/>
                                        </p:tgtEl>
                                        <p:attrNameLst>
                                          <p:attrName>ppt_h</p:attrName>
                                        </p:attrNameLst>
                                      </p:cBhvr>
                                      <p:tavLst>
                                        <p:tav tm="0">
                                          <p:val>
                                            <p:fltVal val="0"/>
                                          </p:val>
                                        </p:tav>
                                        <p:tav tm="100000">
                                          <p:val>
                                            <p:strVal val="#ppt_h"/>
                                          </p:val>
                                        </p:tav>
                                      </p:tavLst>
                                    </p:anim>
                                    <p:animEffect transition="in" filter="fade">
                                      <p:cBhvr>
                                        <p:cTn id="139" dur="250"/>
                                        <p:tgtEl>
                                          <p:spTgt spid="54"/>
                                        </p:tgtEl>
                                      </p:cBhvr>
                                    </p:animEffect>
                                  </p:childTnLst>
                                </p:cTn>
                              </p:par>
                            </p:childTnLst>
                          </p:cTn>
                        </p:par>
                        <p:par>
                          <p:cTn id="140" fill="hold">
                            <p:stCondLst>
                              <p:cond delay="9725"/>
                            </p:stCondLst>
                            <p:childTnLst>
                              <p:par>
                                <p:cTn id="141" presetID="53" presetClass="entr" presetSubtype="16" fill="hold" grpId="0" nodeType="afterEffect">
                                  <p:stCondLst>
                                    <p:cond delay="0"/>
                                  </p:stCondLst>
                                  <p:childTnLst>
                                    <p:set>
                                      <p:cBhvr>
                                        <p:cTn id="142" dur="1" fill="hold">
                                          <p:stCondLst>
                                            <p:cond delay="0"/>
                                          </p:stCondLst>
                                        </p:cTn>
                                        <p:tgtEl>
                                          <p:spTgt spid="51"/>
                                        </p:tgtEl>
                                        <p:attrNameLst>
                                          <p:attrName>style.visibility</p:attrName>
                                        </p:attrNameLst>
                                      </p:cBhvr>
                                      <p:to>
                                        <p:strVal val="visible"/>
                                      </p:to>
                                    </p:set>
                                    <p:anim calcmode="lin" valueType="num">
                                      <p:cBhvr>
                                        <p:cTn id="143" dur="250" fill="hold"/>
                                        <p:tgtEl>
                                          <p:spTgt spid="51"/>
                                        </p:tgtEl>
                                        <p:attrNameLst>
                                          <p:attrName>ppt_w</p:attrName>
                                        </p:attrNameLst>
                                      </p:cBhvr>
                                      <p:tavLst>
                                        <p:tav tm="0">
                                          <p:val>
                                            <p:fltVal val="0"/>
                                          </p:val>
                                        </p:tav>
                                        <p:tav tm="100000">
                                          <p:val>
                                            <p:strVal val="#ppt_w"/>
                                          </p:val>
                                        </p:tav>
                                      </p:tavLst>
                                    </p:anim>
                                    <p:anim calcmode="lin" valueType="num">
                                      <p:cBhvr>
                                        <p:cTn id="144" dur="250" fill="hold"/>
                                        <p:tgtEl>
                                          <p:spTgt spid="51"/>
                                        </p:tgtEl>
                                        <p:attrNameLst>
                                          <p:attrName>ppt_h</p:attrName>
                                        </p:attrNameLst>
                                      </p:cBhvr>
                                      <p:tavLst>
                                        <p:tav tm="0">
                                          <p:val>
                                            <p:fltVal val="0"/>
                                          </p:val>
                                        </p:tav>
                                        <p:tav tm="100000">
                                          <p:val>
                                            <p:strVal val="#ppt_h"/>
                                          </p:val>
                                        </p:tav>
                                      </p:tavLst>
                                    </p:anim>
                                    <p:animEffect transition="in" filter="fade">
                                      <p:cBhvr>
                                        <p:cTn id="145" dur="250"/>
                                        <p:tgtEl>
                                          <p:spTgt spid="51"/>
                                        </p:tgtEl>
                                      </p:cBhvr>
                                    </p:animEffect>
                                  </p:childTnLst>
                                </p:cTn>
                              </p:par>
                              <p:par>
                                <p:cTn id="146" presetID="6" presetClass="emph" presetSubtype="0" decel="100000" fill="hold" grpId="1" nodeType="withEffect">
                                  <p:stCondLst>
                                    <p:cond delay="200"/>
                                  </p:stCondLst>
                                  <p:childTnLst>
                                    <p:animScale>
                                      <p:cBhvr>
                                        <p:cTn id="147" dur="250" fill="hold"/>
                                        <p:tgtEl>
                                          <p:spTgt spid="51"/>
                                        </p:tgtEl>
                                      </p:cBhvr>
                                      <p:by x="120000" y="120000"/>
                                    </p:animScale>
                                  </p:childTnLst>
                                </p:cTn>
                              </p:par>
                              <p:par>
                                <p:cTn id="148" presetID="6" presetClass="emph" presetSubtype="0" decel="100000" fill="hold" grpId="2" nodeType="withEffect">
                                  <p:stCondLst>
                                    <p:cond delay="400"/>
                                  </p:stCondLst>
                                  <p:childTnLst>
                                    <p:animScale>
                                      <p:cBhvr>
                                        <p:cTn id="149" dur="250" fill="hold"/>
                                        <p:tgtEl>
                                          <p:spTgt spid="51"/>
                                        </p:tgtEl>
                                      </p:cBhvr>
                                      <p:by x="83000" y="83000"/>
                                    </p:animScale>
                                  </p:childTnLst>
                                </p:cTn>
                              </p:par>
                              <p:par>
                                <p:cTn id="150" presetID="53" presetClass="entr" presetSubtype="16" fill="hold" grpId="0" nodeType="withEffect">
                                  <p:stCondLst>
                                    <p:cond delay="400"/>
                                  </p:stCondLst>
                                  <p:childTnLst>
                                    <p:set>
                                      <p:cBhvr>
                                        <p:cTn id="151" dur="1" fill="hold">
                                          <p:stCondLst>
                                            <p:cond delay="0"/>
                                          </p:stCondLst>
                                        </p:cTn>
                                        <p:tgtEl>
                                          <p:spTgt spid="59"/>
                                        </p:tgtEl>
                                        <p:attrNameLst>
                                          <p:attrName>style.visibility</p:attrName>
                                        </p:attrNameLst>
                                      </p:cBhvr>
                                      <p:to>
                                        <p:strVal val="visible"/>
                                      </p:to>
                                    </p:set>
                                    <p:anim calcmode="lin" valueType="num">
                                      <p:cBhvr>
                                        <p:cTn id="152" dur="250" fill="hold"/>
                                        <p:tgtEl>
                                          <p:spTgt spid="59"/>
                                        </p:tgtEl>
                                        <p:attrNameLst>
                                          <p:attrName>ppt_w</p:attrName>
                                        </p:attrNameLst>
                                      </p:cBhvr>
                                      <p:tavLst>
                                        <p:tav tm="0">
                                          <p:val>
                                            <p:fltVal val="0"/>
                                          </p:val>
                                        </p:tav>
                                        <p:tav tm="100000">
                                          <p:val>
                                            <p:strVal val="#ppt_w"/>
                                          </p:val>
                                        </p:tav>
                                      </p:tavLst>
                                    </p:anim>
                                    <p:anim calcmode="lin" valueType="num">
                                      <p:cBhvr>
                                        <p:cTn id="153" dur="250" fill="hold"/>
                                        <p:tgtEl>
                                          <p:spTgt spid="59"/>
                                        </p:tgtEl>
                                        <p:attrNameLst>
                                          <p:attrName>ppt_h</p:attrName>
                                        </p:attrNameLst>
                                      </p:cBhvr>
                                      <p:tavLst>
                                        <p:tav tm="0">
                                          <p:val>
                                            <p:fltVal val="0"/>
                                          </p:val>
                                        </p:tav>
                                        <p:tav tm="100000">
                                          <p:val>
                                            <p:strVal val="#ppt_h"/>
                                          </p:val>
                                        </p:tav>
                                      </p:tavLst>
                                    </p:anim>
                                    <p:animEffect transition="in" filter="fade">
                                      <p:cBhvr>
                                        <p:cTn id="154" dur="250"/>
                                        <p:tgtEl>
                                          <p:spTgt spid="59"/>
                                        </p:tgtEl>
                                      </p:cBhvr>
                                    </p:animEffect>
                                  </p:childTnLst>
                                </p:cTn>
                              </p:par>
                              <p:par>
                                <p:cTn id="155" presetID="6" presetClass="emph" presetSubtype="0" decel="100000" fill="hold" grpId="1" nodeType="withEffect">
                                  <p:stCondLst>
                                    <p:cond delay="600"/>
                                  </p:stCondLst>
                                  <p:childTnLst>
                                    <p:animScale>
                                      <p:cBhvr>
                                        <p:cTn id="156" dur="250" fill="hold"/>
                                        <p:tgtEl>
                                          <p:spTgt spid="59"/>
                                        </p:tgtEl>
                                      </p:cBhvr>
                                      <p:by x="120000" y="120000"/>
                                    </p:animScale>
                                  </p:childTnLst>
                                </p:cTn>
                              </p:par>
                              <p:par>
                                <p:cTn id="157" presetID="6" presetClass="emph" presetSubtype="0" decel="100000" fill="hold" grpId="2" nodeType="withEffect">
                                  <p:stCondLst>
                                    <p:cond delay="800"/>
                                  </p:stCondLst>
                                  <p:childTnLst>
                                    <p:animScale>
                                      <p:cBhvr>
                                        <p:cTn id="158" dur="250" fill="hold"/>
                                        <p:tgtEl>
                                          <p:spTgt spid="59"/>
                                        </p:tgtEl>
                                      </p:cBhvr>
                                      <p:by x="83000" y="83000"/>
                                    </p:animScale>
                                  </p:childTnLst>
                                </p:cTn>
                              </p:par>
                            </p:childTnLst>
                          </p:cTn>
                        </p:par>
                        <p:par>
                          <p:cTn id="159" fill="hold">
                            <p:stCondLst>
                              <p:cond delay="10775"/>
                            </p:stCondLst>
                            <p:childTnLst>
                              <p:par>
                                <p:cTn id="160" presetID="53" presetClass="entr" presetSubtype="16" fill="hold" grpId="0" nodeType="afterEffect">
                                  <p:stCondLst>
                                    <p:cond delay="0"/>
                                  </p:stCondLst>
                                  <p:iterate type="lt">
                                    <p:tmPct val="10000"/>
                                  </p:iterate>
                                  <p:childTnLst>
                                    <p:set>
                                      <p:cBhvr>
                                        <p:cTn id="161" dur="1" fill="hold">
                                          <p:stCondLst>
                                            <p:cond delay="0"/>
                                          </p:stCondLst>
                                        </p:cTn>
                                        <p:tgtEl>
                                          <p:spTgt spid="55"/>
                                        </p:tgtEl>
                                        <p:attrNameLst>
                                          <p:attrName>style.visibility</p:attrName>
                                        </p:attrNameLst>
                                      </p:cBhvr>
                                      <p:to>
                                        <p:strVal val="visible"/>
                                      </p:to>
                                    </p:set>
                                    <p:anim calcmode="lin" valueType="num">
                                      <p:cBhvr>
                                        <p:cTn id="162" dur="250" fill="hold"/>
                                        <p:tgtEl>
                                          <p:spTgt spid="55"/>
                                        </p:tgtEl>
                                        <p:attrNameLst>
                                          <p:attrName>ppt_w</p:attrName>
                                        </p:attrNameLst>
                                      </p:cBhvr>
                                      <p:tavLst>
                                        <p:tav tm="0">
                                          <p:val>
                                            <p:fltVal val="0"/>
                                          </p:val>
                                        </p:tav>
                                        <p:tav tm="100000">
                                          <p:val>
                                            <p:strVal val="#ppt_w"/>
                                          </p:val>
                                        </p:tav>
                                      </p:tavLst>
                                    </p:anim>
                                    <p:anim calcmode="lin" valueType="num">
                                      <p:cBhvr>
                                        <p:cTn id="163" dur="250" fill="hold"/>
                                        <p:tgtEl>
                                          <p:spTgt spid="55"/>
                                        </p:tgtEl>
                                        <p:attrNameLst>
                                          <p:attrName>ppt_h</p:attrName>
                                        </p:attrNameLst>
                                      </p:cBhvr>
                                      <p:tavLst>
                                        <p:tav tm="0">
                                          <p:val>
                                            <p:fltVal val="0"/>
                                          </p:val>
                                        </p:tav>
                                        <p:tav tm="100000">
                                          <p:val>
                                            <p:strVal val="#ppt_h"/>
                                          </p:val>
                                        </p:tav>
                                      </p:tavLst>
                                    </p:anim>
                                    <p:animEffect transition="in" filter="fade">
                                      <p:cBhvr>
                                        <p:cTn id="164" dur="25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5" grpId="0" animBg="1"/>
      <p:bldP spid="15" grpId="1" animBg="1"/>
      <p:bldP spid="15" grpId="2" animBg="1"/>
      <p:bldP spid="49" grpId="0" animBg="1"/>
      <p:bldP spid="49" grpId="1" animBg="1"/>
      <p:bldP spid="49" grpId="2" animBg="1"/>
      <p:bldP spid="50" grpId="0" animBg="1"/>
      <p:bldP spid="50" grpId="1" animBg="1"/>
      <p:bldP spid="50" grpId="2" animBg="1"/>
      <p:bldP spid="51" grpId="0" animBg="1"/>
      <p:bldP spid="51" grpId="1" animBg="1"/>
      <p:bldP spid="51" grpId="2" animBg="1"/>
      <p:bldP spid="52" grpId="0"/>
      <p:bldP spid="53" grpId="0"/>
      <p:bldP spid="54" grpId="0"/>
      <p:bldP spid="55" grpId="0"/>
      <p:bldP spid="56" grpId="0"/>
      <p:bldP spid="56" grpId="1"/>
      <p:bldP spid="56" grpId="2"/>
      <p:bldP spid="57" grpId="0"/>
      <p:bldP spid="57" grpId="1"/>
      <p:bldP spid="57" grpId="2"/>
      <p:bldP spid="58" grpId="0"/>
      <p:bldP spid="58" grpId="1"/>
      <p:bldP spid="58" grpId="2"/>
      <p:bldP spid="59" grpId="0"/>
      <p:bldP spid="59" grpId="1"/>
      <p:bldP spid="59" grpId="2"/>
      <p:bldP spid="60" grpId="0" animBg="1"/>
      <p:bldP spid="61" grpId="0" animBg="1"/>
      <p:bldP spid="6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5" name="椭圆 14"/>
          <p:cNvSpPr/>
          <p:nvPr/>
        </p:nvSpPr>
        <p:spPr>
          <a:xfrm>
            <a:off x="758063" y="4179028"/>
            <a:ext cx="838386" cy="838386"/>
          </a:xfrm>
          <a:prstGeom prst="ellipse">
            <a:avLst/>
          </a:prstGeom>
          <a:gradFill flip="none" rotWithShape="1">
            <a:gsLst>
              <a:gs pos="0">
                <a:schemeClr val="accent3"/>
              </a:gs>
              <a:gs pos="100000">
                <a:schemeClr val="accent3">
                  <a:lumMod val="50000"/>
                </a:schemeClr>
              </a:gs>
            </a:gsLst>
            <a:lin ang="13500000" scaled="1"/>
            <a:tileRect/>
          </a:gradFill>
          <a:ln w="25400">
            <a:gradFill flip="none" rotWithShape="1">
              <a:gsLst>
                <a:gs pos="0">
                  <a:schemeClr val="accent3"/>
                </a:gs>
                <a:gs pos="100000">
                  <a:schemeClr val="accent3">
                    <a:lumMod val="50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10" name="矩形 9"/>
          <p:cNvSpPr/>
          <p:nvPr/>
        </p:nvSpPr>
        <p:spPr>
          <a:xfrm>
            <a:off x="-180110" y="1903107"/>
            <a:ext cx="12552220" cy="2275921"/>
          </a:xfrm>
          <a:prstGeom prst="rect">
            <a:avLst/>
          </a:prstGeom>
          <a:solidFill>
            <a:schemeClr val="accent1">
              <a:lumMod val="75000"/>
            </a:schemeClr>
          </a:solidFill>
          <a:ln w="38100">
            <a:gradFill flip="none" rotWithShape="1">
              <a:gsLst>
                <a:gs pos="0">
                  <a:srgbClr val="CFCFCF"/>
                </a:gs>
                <a:gs pos="100000">
                  <a:schemeClr val="bg1"/>
                </a:gs>
              </a:gsLst>
              <a:lin ang="2700000" scaled="1"/>
              <a:tileRect/>
            </a:gradFill>
          </a:ln>
          <a:effectLst>
            <a:innerShdw blurRad="203200" dist="203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椭圆 17"/>
          <p:cNvSpPr/>
          <p:nvPr/>
        </p:nvSpPr>
        <p:spPr>
          <a:xfrm>
            <a:off x="3518016" y="3779234"/>
            <a:ext cx="677952" cy="677952"/>
          </a:xfrm>
          <a:prstGeom prst="ellipse">
            <a:avLst/>
          </a:prstGeom>
          <a:gradFill flip="none" rotWithShape="1">
            <a:gsLst>
              <a:gs pos="0">
                <a:schemeClr val="accent1"/>
              </a:gs>
              <a:gs pos="100000">
                <a:schemeClr val="accent1">
                  <a:lumMod val="50000"/>
                </a:schemeClr>
              </a:gs>
            </a:gsLst>
            <a:lin ang="13500000" scaled="1"/>
            <a:tileRect/>
          </a:gradFill>
          <a:ln w="25400">
            <a:gradFill flip="none" rotWithShape="1">
              <a:gsLst>
                <a:gs pos="0">
                  <a:schemeClr val="accent1"/>
                </a:gs>
                <a:gs pos="100000">
                  <a:schemeClr val="accent1">
                    <a:lumMod val="50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4" name="椭圆 3"/>
          <p:cNvSpPr/>
          <p:nvPr/>
        </p:nvSpPr>
        <p:spPr>
          <a:xfrm>
            <a:off x="536752" y="1270292"/>
            <a:ext cx="3541550" cy="3541550"/>
          </a:xfrm>
          <a:prstGeom prst="ellipse">
            <a:avLst/>
          </a:prstGeom>
          <a:gradFill flip="none" rotWithShape="1">
            <a:gsLst>
              <a:gs pos="0">
                <a:schemeClr val="bg1"/>
              </a:gs>
              <a:gs pos="100000">
                <a:schemeClr val="bg1">
                  <a:lumMod val="75000"/>
                </a:schemeClr>
              </a:gs>
            </a:gsLst>
            <a:lin ang="13500000" scaled="1"/>
            <a:tileRect/>
          </a:gradFill>
          <a:ln w="38100">
            <a:gradFill flip="none" rotWithShape="1">
              <a:gsLst>
                <a:gs pos="0">
                  <a:schemeClr val="bg1">
                    <a:lumMod val="100000"/>
                  </a:schemeClr>
                </a:gs>
                <a:gs pos="100000">
                  <a:schemeClr val="bg1">
                    <a:lumMod val="85000"/>
                  </a:schemeClr>
                </a:gs>
              </a:gsLst>
              <a:lin ang="2700000" scaled="1"/>
              <a:tileRect/>
            </a:gradFill>
          </a:ln>
          <a:effectLst>
            <a:outerShdw blurRad="254000" dist="203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6" name="矩形 15"/>
          <p:cNvSpPr/>
          <p:nvPr/>
        </p:nvSpPr>
        <p:spPr>
          <a:xfrm>
            <a:off x="6366056" y="1908862"/>
            <a:ext cx="3751348" cy="1569660"/>
          </a:xfrm>
          <a:prstGeom prst="rect">
            <a:avLst/>
          </a:prstGeom>
          <a:noFill/>
        </p:spPr>
        <p:txBody>
          <a:bodyPr wrap="none" rtlCol="0">
            <a:spAutoFit/>
          </a:bodyPr>
          <a:lstStyle/>
          <a:p>
            <a:r>
              <a:rPr lang="en-US" altLang="zh-CN" sz="9600" dirty="0">
                <a:solidFill>
                  <a:schemeClr val="bg1"/>
                </a:solidFill>
                <a:latin typeface="AgencyFB" panose="02000806040000020003" pitchFamily="2" charset="0"/>
              </a:rPr>
              <a:t>THANKS!</a:t>
            </a:r>
            <a:endParaRPr lang="zh-CN" altLang="en-US" sz="9600" dirty="0">
              <a:solidFill>
                <a:schemeClr val="bg1"/>
              </a:solidFill>
              <a:latin typeface="AgencyFB" panose="02000806040000020003" pitchFamily="2" charset="0"/>
            </a:endParaRPr>
          </a:p>
        </p:txBody>
      </p:sp>
      <p:sp>
        <p:nvSpPr>
          <p:cNvPr id="17" name="文本框 16"/>
          <p:cNvSpPr txBox="1"/>
          <p:nvPr/>
        </p:nvSpPr>
        <p:spPr>
          <a:xfrm>
            <a:off x="4800752" y="3289282"/>
            <a:ext cx="6881956" cy="646331"/>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感谢公司领导和全体同事的全力支持，展望新的一年，我们将继续努力，力争各项工作更上一个新台阶！亮亮图文旗</a:t>
            </a:r>
            <a:r>
              <a:rPr lang="zh-CN" altLang="en-US">
                <a:solidFill>
                  <a:schemeClr val="bg1"/>
                </a:solidFill>
                <a:latin typeface="微软雅黑" panose="020B0503020204020204" pitchFamily="34" charset="-122"/>
                <a:ea typeface="微软雅黑" panose="020B0503020204020204" pitchFamily="34" charset="-122"/>
              </a:rPr>
              <a:t>舰店</a:t>
            </a:r>
            <a:r>
              <a:rPr lang="en-US" altLang="zh-CN">
                <a:solidFill>
                  <a:schemeClr val="bg1"/>
                </a:solidFill>
                <a:latin typeface="微软雅黑" panose="020B0503020204020204" pitchFamily="34" charset="-122"/>
                <a:ea typeface="微软雅黑" panose="020B0503020204020204" pitchFamily="34" charset="-122"/>
              </a:rPr>
              <a:t>X</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3" name="Freeform 5"/>
          <p:cNvSpPr>
            <a:spLocks noEditPoints="1"/>
          </p:cNvSpPr>
          <p:nvPr/>
        </p:nvSpPr>
        <p:spPr bwMode="auto">
          <a:xfrm>
            <a:off x="1276970" y="1906512"/>
            <a:ext cx="2061115" cy="2269110"/>
          </a:xfrm>
          <a:custGeom>
            <a:avLst/>
            <a:gdLst>
              <a:gd name="T0" fmla="*/ 39171 w 40338"/>
              <a:gd name="T1" fmla="*/ 17975 h 44514"/>
              <a:gd name="T2" fmla="*/ 31480 w 40338"/>
              <a:gd name="T3" fmla="*/ 18114 h 44514"/>
              <a:gd name="T4" fmla="*/ 31970 w 40338"/>
              <a:gd name="T5" fmla="*/ 20308 h 44514"/>
              <a:gd name="T6" fmla="*/ 34786 w 40338"/>
              <a:gd name="T7" fmla="*/ 21008 h 44514"/>
              <a:gd name="T8" fmla="*/ 19218 w 40338"/>
              <a:gd name="T9" fmla="*/ 35978 h 44514"/>
              <a:gd name="T10" fmla="*/ 13120 w 40338"/>
              <a:gd name="T11" fmla="*/ 31755 h 44514"/>
              <a:gd name="T12" fmla="*/ 13763 w 40338"/>
              <a:gd name="T13" fmla="*/ 34765 h 44514"/>
              <a:gd name="T14" fmla="*/ 18610 w 40338"/>
              <a:gd name="T15" fmla="*/ 39010 h 44514"/>
              <a:gd name="T16" fmla="*/ 37211 w 40338"/>
              <a:gd name="T17" fmla="*/ 22237 h 44514"/>
              <a:gd name="T18" fmla="*/ 37608 w 40338"/>
              <a:gd name="T19" fmla="*/ 22034 h 44514"/>
              <a:gd name="T20" fmla="*/ 38028 w 40338"/>
              <a:gd name="T21" fmla="*/ 26003 h 44514"/>
              <a:gd name="T22" fmla="*/ 40331 w 40338"/>
              <a:gd name="T23" fmla="*/ 19129 h 44514"/>
              <a:gd name="T24" fmla="*/ 37232 w 40338"/>
              <a:gd name="T25" fmla="*/ 41570 h 44514"/>
              <a:gd name="T26" fmla="*/ 32125 w 40338"/>
              <a:gd name="T27" fmla="*/ 44514 h 44514"/>
              <a:gd name="T28" fmla="*/ 30742 w 40338"/>
              <a:gd name="T29" fmla="*/ 44514 h 44514"/>
              <a:gd name="T30" fmla="*/ 37232 w 40338"/>
              <a:gd name="T31" fmla="*/ 35868 h 44514"/>
              <a:gd name="T32" fmla="*/ 28582 w 40338"/>
              <a:gd name="T33" fmla="*/ 44514 h 44514"/>
              <a:gd name="T34" fmla="*/ 37232 w 40338"/>
              <a:gd name="T35" fmla="*/ 30938 h 44514"/>
              <a:gd name="T36" fmla="*/ 21497 w 40338"/>
              <a:gd name="T37" fmla="*/ 44514 h 44514"/>
              <a:gd name="T38" fmla="*/ 20114 w 40338"/>
              <a:gd name="T39" fmla="*/ 44514 h 44514"/>
              <a:gd name="T40" fmla="*/ 16571 w 40338"/>
              <a:gd name="T41" fmla="*/ 44514 h 44514"/>
              <a:gd name="T42" fmla="*/ 36918 w 40338"/>
              <a:gd name="T43" fmla="*/ 24168 h 44514"/>
              <a:gd name="T44" fmla="*/ 13028 w 40338"/>
              <a:gd name="T45" fmla="*/ 44514 h 44514"/>
              <a:gd name="T46" fmla="*/ 17828 w 40338"/>
              <a:gd name="T47" fmla="*/ 39800 h 44514"/>
              <a:gd name="T48" fmla="*/ 10869 w 40338"/>
              <a:gd name="T49" fmla="*/ 44514 h 44514"/>
              <a:gd name="T50" fmla="*/ 14231 w 40338"/>
              <a:gd name="T51" fmla="*/ 36226 h 44514"/>
              <a:gd name="T52" fmla="*/ 14926 w 40338"/>
              <a:gd name="T53" fmla="*/ 36915 h 44514"/>
              <a:gd name="T54" fmla="*/ 8036 w 40338"/>
              <a:gd name="T55" fmla="*/ 13168 h 44514"/>
              <a:gd name="T56" fmla="*/ 13521 w 40338"/>
              <a:gd name="T57" fmla="*/ 10752 h 44514"/>
              <a:gd name="T58" fmla="*/ 14682 w 40338"/>
              <a:gd name="T59" fmla="*/ 21323 h 44514"/>
              <a:gd name="T60" fmla="*/ 18235 w 40338"/>
              <a:gd name="T61" fmla="*/ 32196 h 44514"/>
              <a:gd name="T62" fmla="*/ 20591 w 40338"/>
              <a:gd name="T63" fmla="*/ 22982 h 44514"/>
              <a:gd name="T64" fmla="*/ 19247 w 40338"/>
              <a:gd name="T65" fmla="*/ 9016 h 44514"/>
              <a:gd name="T66" fmla="*/ 18603 w 40338"/>
              <a:gd name="T67" fmla="*/ 9655 h 44514"/>
              <a:gd name="T68" fmla="*/ 18303 w 40338"/>
              <a:gd name="T69" fmla="*/ 8503 h 44514"/>
              <a:gd name="T70" fmla="*/ 17469 w 40338"/>
              <a:gd name="T71" fmla="*/ 11845 h 44514"/>
              <a:gd name="T72" fmla="*/ 15413 w 40338"/>
              <a:gd name="T73" fmla="*/ 7505 h 44514"/>
              <a:gd name="T74" fmla="*/ 6227 w 40338"/>
              <a:gd name="T75" fmla="*/ 13074 h 44514"/>
              <a:gd name="T76" fmla="*/ 21214 w 40338"/>
              <a:gd name="T77" fmla="*/ 3144 h 44514"/>
              <a:gd name="T78" fmla="*/ 19135 w 40338"/>
              <a:gd name="T79" fmla="*/ 7307 h 44514"/>
              <a:gd name="T80" fmla="*/ 22634 w 40338"/>
              <a:gd name="T81" fmla="*/ 13300 h 44514"/>
              <a:gd name="T82" fmla="*/ 27720 w 40338"/>
              <a:gd name="T83" fmla="*/ 8718 h 44514"/>
              <a:gd name="T84" fmla="*/ 19976 w 40338"/>
              <a:gd name="T85" fmla="*/ 9832 h 44514"/>
              <a:gd name="T86" fmla="*/ 11809 w 40338"/>
              <a:gd name="T87" fmla="*/ 25425 h 44514"/>
              <a:gd name="T88" fmla="*/ 9318 w 40338"/>
              <a:gd name="T89" fmla="*/ 32741 h 44514"/>
              <a:gd name="T90" fmla="*/ 15426 w 40338"/>
              <a:gd name="T91" fmla="*/ 23037 h 44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338" h="44514">
                <a:moveTo>
                  <a:pt x="40331" y="19129"/>
                </a:moveTo>
                <a:cubicBezTo>
                  <a:pt x="40330" y="18820"/>
                  <a:pt x="40208" y="18527"/>
                  <a:pt x="39991" y="18312"/>
                </a:cubicBezTo>
                <a:cubicBezTo>
                  <a:pt x="39773" y="18097"/>
                  <a:pt x="39483" y="17975"/>
                  <a:pt x="39171" y="17975"/>
                </a:cubicBezTo>
                <a:lnTo>
                  <a:pt x="31962" y="17998"/>
                </a:lnTo>
                <a:cubicBezTo>
                  <a:pt x="31831" y="18003"/>
                  <a:pt x="31698" y="18031"/>
                  <a:pt x="31536" y="18097"/>
                </a:cubicBezTo>
                <a:cubicBezTo>
                  <a:pt x="31528" y="18097"/>
                  <a:pt x="31486" y="18114"/>
                  <a:pt x="31480" y="18114"/>
                </a:cubicBezTo>
                <a:cubicBezTo>
                  <a:pt x="31072" y="18307"/>
                  <a:pt x="30808" y="18715"/>
                  <a:pt x="30811" y="19156"/>
                </a:cubicBezTo>
                <a:cubicBezTo>
                  <a:pt x="30814" y="19635"/>
                  <a:pt x="31101" y="20054"/>
                  <a:pt x="31545" y="20225"/>
                </a:cubicBezTo>
                <a:cubicBezTo>
                  <a:pt x="31686" y="20281"/>
                  <a:pt x="31826" y="20308"/>
                  <a:pt x="31970" y="20308"/>
                </a:cubicBezTo>
                <a:lnTo>
                  <a:pt x="34491" y="20297"/>
                </a:lnTo>
                <a:cubicBezTo>
                  <a:pt x="34660" y="20297"/>
                  <a:pt x="34811" y="20402"/>
                  <a:pt x="34878" y="20556"/>
                </a:cubicBezTo>
                <a:cubicBezTo>
                  <a:pt x="34941" y="20711"/>
                  <a:pt x="34905" y="20887"/>
                  <a:pt x="34786" y="21008"/>
                </a:cubicBezTo>
                <a:lnTo>
                  <a:pt x="19805" y="35978"/>
                </a:lnTo>
                <a:cubicBezTo>
                  <a:pt x="19723" y="36055"/>
                  <a:pt x="19618" y="36099"/>
                  <a:pt x="19511" y="36099"/>
                </a:cubicBezTo>
                <a:cubicBezTo>
                  <a:pt x="19404" y="36099"/>
                  <a:pt x="19299" y="36061"/>
                  <a:pt x="19218" y="35978"/>
                </a:cubicBezTo>
                <a:lnTo>
                  <a:pt x="14953" y="31738"/>
                </a:lnTo>
                <a:cubicBezTo>
                  <a:pt x="14712" y="31501"/>
                  <a:pt x="14377" y="31363"/>
                  <a:pt x="14039" y="31363"/>
                </a:cubicBezTo>
                <a:cubicBezTo>
                  <a:pt x="13694" y="31363"/>
                  <a:pt x="13370" y="31501"/>
                  <a:pt x="13120" y="31755"/>
                </a:cubicBezTo>
                <a:lnTo>
                  <a:pt x="0" y="44514"/>
                </a:lnTo>
                <a:lnTo>
                  <a:pt x="3751" y="44514"/>
                </a:lnTo>
                <a:lnTo>
                  <a:pt x="13763" y="34765"/>
                </a:lnTo>
                <a:cubicBezTo>
                  <a:pt x="13843" y="34688"/>
                  <a:pt x="13946" y="34655"/>
                  <a:pt x="14049" y="34655"/>
                </a:cubicBezTo>
                <a:cubicBezTo>
                  <a:pt x="14155" y="34655"/>
                  <a:pt x="14261" y="34693"/>
                  <a:pt x="14341" y="34771"/>
                </a:cubicBezTo>
                <a:lnTo>
                  <a:pt x="18610" y="39010"/>
                </a:lnTo>
                <a:cubicBezTo>
                  <a:pt x="18850" y="39254"/>
                  <a:pt x="19183" y="39386"/>
                  <a:pt x="19523" y="39386"/>
                </a:cubicBezTo>
                <a:cubicBezTo>
                  <a:pt x="19869" y="39386"/>
                  <a:pt x="20193" y="39254"/>
                  <a:pt x="20437" y="39006"/>
                </a:cubicBezTo>
                <a:lnTo>
                  <a:pt x="37211" y="22237"/>
                </a:lnTo>
                <a:cubicBezTo>
                  <a:pt x="37224" y="22227"/>
                  <a:pt x="37234" y="22216"/>
                  <a:pt x="37247" y="22205"/>
                </a:cubicBezTo>
                <a:lnTo>
                  <a:pt x="37350" y="22128"/>
                </a:lnTo>
                <a:cubicBezTo>
                  <a:pt x="37426" y="22067"/>
                  <a:pt x="37517" y="22034"/>
                  <a:pt x="37608" y="22034"/>
                </a:cubicBezTo>
                <a:cubicBezTo>
                  <a:pt x="37671" y="22034"/>
                  <a:pt x="37732" y="22050"/>
                  <a:pt x="37789" y="22078"/>
                </a:cubicBezTo>
                <a:cubicBezTo>
                  <a:pt x="37932" y="22144"/>
                  <a:pt x="38023" y="22293"/>
                  <a:pt x="38024" y="22447"/>
                </a:cubicBezTo>
                <a:lnTo>
                  <a:pt x="38028" y="26003"/>
                </a:lnTo>
                <a:cubicBezTo>
                  <a:pt x="38030" y="26644"/>
                  <a:pt x="38548" y="27162"/>
                  <a:pt x="39184" y="27162"/>
                </a:cubicBezTo>
                <a:cubicBezTo>
                  <a:pt x="39819" y="27162"/>
                  <a:pt x="40338" y="26638"/>
                  <a:pt x="40338" y="26003"/>
                </a:cubicBezTo>
                <a:lnTo>
                  <a:pt x="40331" y="19129"/>
                </a:lnTo>
                <a:close/>
                <a:moveTo>
                  <a:pt x="35666" y="44514"/>
                </a:moveTo>
                <a:lnTo>
                  <a:pt x="37232" y="42948"/>
                </a:lnTo>
                <a:lnTo>
                  <a:pt x="37232" y="41570"/>
                </a:lnTo>
                <a:lnTo>
                  <a:pt x="34285" y="44514"/>
                </a:lnTo>
                <a:lnTo>
                  <a:pt x="35666" y="44514"/>
                </a:lnTo>
                <a:close/>
                <a:moveTo>
                  <a:pt x="32125" y="44514"/>
                </a:moveTo>
                <a:lnTo>
                  <a:pt x="37232" y="39408"/>
                </a:lnTo>
                <a:lnTo>
                  <a:pt x="37232" y="38024"/>
                </a:lnTo>
                <a:lnTo>
                  <a:pt x="30742" y="44514"/>
                </a:lnTo>
                <a:lnTo>
                  <a:pt x="32125" y="44514"/>
                </a:lnTo>
                <a:close/>
                <a:moveTo>
                  <a:pt x="28582" y="44514"/>
                </a:moveTo>
                <a:lnTo>
                  <a:pt x="37232" y="35868"/>
                </a:lnTo>
                <a:lnTo>
                  <a:pt x="37232" y="34484"/>
                </a:lnTo>
                <a:lnTo>
                  <a:pt x="27198" y="44514"/>
                </a:lnTo>
                <a:lnTo>
                  <a:pt x="28582" y="44514"/>
                </a:lnTo>
                <a:close/>
                <a:moveTo>
                  <a:pt x="25040" y="44514"/>
                </a:moveTo>
                <a:lnTo>
                  <a:pt x="37232" y="32323"/>
                </a:lnTo>
                <a:lnTo>
                  <a:pt x="37232" y="30938"/>
                </a:lnTo>
                <a:lnTo>
                  <a:pt x="23657" y="44514"/>
                </a:lnTo>
                <a:lnTo>
                  <a:pt x="25040" y="44514"/>
                </a:lnTo>
                <a:close/>
                <a:moveTo>
                  <a:pt x="21497" y="44514"/>
                </a:moveTo>
                <a:lnTo>
                  <a:pt x="37232" y="28777"/>
                </a:lnTo>
                <a:lnTo>
                  <a:pt x="37232" y="27399"/>
                </a:lnTo>
                <a:lnTo>
                  <a:pt x="20114" y="44514"/>
                </a:lnTo>
                <a:lnTo>
                  <a:pt x="21497" y="44514"/>
                </a:lnTo>
                <a:close/>
                <a:moveTo>
                  <a:pt x="36918" y="24168"/>
                </a:moveTo>
                <a:lnTo>
                  <a:pt x="16571" y="44514"/>
                </a:lnTo>
                <a:lnTo>
                  <a:pt x="17953" y="44514"/>
                </a:lnTo>
                <a:lnTo>
                  <a:pt x="36920" y="25546"/>
                </a:lnTo>
                <a:lnTo>
                  <a:pt x="36918" y="24168"/>
                </a:lnTo>
                <a:close/>
                <a:moveTo>
                  <a:pt x="17828" y="39800"/>
                </a:moveTo>
                <a:lnTo>
                  <a:pt x="17788" y="39756"/>
                </a:lnTo>
                <a:lnTo>
                  <a:pt x="13028" y="44514"/>
                </a:lnTo>
                <a:lnTo>
                  <a:pt x="14410" y="44514"/>
                </a:lnTo>
                <a:lnTo>
                  <a:pt x="18610" y="40312"/>
                </a:lnTo>
                <a:cubicBezTo>
                  <a:pt x="18320" y="40196"/>
                  <a:pt x="18052" y="40020"/>
                  <a:pt x="17828" y="39800"/>
                </a:cubicBezTo>
                <a:close/>
                <a:moveTo>
                  <a:pt x="16010" y="37991"/>
                </a:moveTo>
                <a:lnTo>
                  <a:pt x="9487" y="44514"/>
                </a:lnTo>
                <a:lnTo>
                  <a:pt x="10869" y="44514"/>
                </a:lnTo>
                <a:lnTo>
                  <a:pt x="16703" y="38680"/>
                </a:lnTo>
                <a:lnTo>
                  <a:pt x="16010" y="37991"/>
                </a:lnTo>
                <a:close/>
                <a:moveTo>
                  <a:pt x="14231" y="36226"/>
                </a:moveTo>
                <a:lnTo>
                  <a:pt x="5944" y="44514"/>
                </a:lnTo>
                <a:lnTo>
                  <a:pt x="7325" y="44514"/>
                </a:lnTo>
                <a:lnTo>
                  <a:pt x="14926" y="36915"/>
                </a:lnTo>
                <a:lnTo>
                  <a:pt x="14231" y="36226"/>
                </a:lnTo>
                <a:close/>
                <a:moveTo>
                  <a:pt x="8030" y="13173"/>
                </a:moveTo>
                <a:lnTo>
                  <a:pt x="8036" y="13168"/>
                </a:lnTo>
                <a:cubicBezTo>
                  <a:pt x="8110" y="13101"/>
                  <a:pt x="11369" y="10433"/>
                  <a:pt x="11571" y="10372"/>
                </a:cubicBezTo>
                <a:cubicBezTo>
                  <a:pt x="11701" y="10328"/>
                  <a:pt x="14479" y="10460"/>
                  <a:pt x="14479" y="10460"/>
                </a:cubicBezTo>
                <a:lnTo>
                  <a:pt x="13521" y="10752"/>
                </a:lnTo>
                <a:cubicBezTo>
                  <a:pt x="13076" y="12671"/>
                  <a:pt x="11920" y="16426"/>
                  <a:pt x="11743" y="18168"/>
                </a:cubicBezTo>
                <a:cubicBezTo>
                  <a:pt x="11724" y="18367"/>
                  <a:pt x="12212" y="18467"/>
                  <a:pt x="12198" y="18648"/>
                </a:cubicBezTo>
                <a:cubicBezTo>
                  <a:pt x="12166" y="19028"/>
                  <a:pt x="12765" y="20341"/>
                  <a:pt x="14682" y="21323"/>
                </a:cubicBezTo>
                <a:cubicBezTo>
                  <a:pt x="15165" y="21846"/>
                  <a:pt x="17773" y="24471"/>
                  <a:pt x="17803" y="24532"/>
                </a:cubicBezTo>
                <a:cubicBezTo>
                  <a:pt x="17811" y="24631"/>
                  <a:pt x="16963" y="30316"/>
                  <a:pt x="16963" y="30316"/>
                </a:cubicBezTo>
                <a:cubicBezTo>
                  <a:pt x="16825" y="31264"/>
                  <a:pt x="17349" y="32085"/>
                  <a:pt x="18235" y="32196"/>
                </a:cubicBezTo>
                <a:cubicBezTo>
                  <a:pt x="19122" y="32306"/>
                  <a:pt x="19862" y="31711"/>
                  <a:pt x="20000" y="30762"/>
                </a:cubicBezTo>
                <a:cubicBezTo>
                  <a:pt x="20000" y="30757"/>
                  <a:pt x="20825" y="24757"/>
                  <a:pt x="20882" y="24532"/>
                </a:cubicBezTo>
                <a:cubicBezTo>
                  <a:pt x="21132" y="23578"/>
                  <a:pt x="20741" y="23242"/>
                  <a:pt x="20591" y="22982"/>
                </a:cubicBezTo>
                <a:cubicBezTo>
                  <a:pt x="20400" y="22651"/>
                  <a:pt x="17540" y="19354"/>
                  <a:pt x="17426" y="19222"/>
                </a:cubicBezTo>
                <a:cubicBezTo>
                  <a:pt x="17971" y="14684"/>
                  <a:pt x="19784" y="11635"/>
                  <a:pt x="19745" y="10968"/>
                </a:cubicBezTo>
                <a:cubicBezTo>
                  <a:pt x="19660" y="9534"/>
                  <a:pt x="19247" y="9016"/>
                  <a:pt x="19247" y="9016"/>
                </a:cubicBezTo>
                <a:lnTo>
                  <a:pt x="19137" y="9275"/>
                </a:lnTo>
                <a:cubicBezTo>
                  <a:pt x="19164" y="11216"/>
                  <a:pt x="18523" y="12721"/>
                  <a:pt x="18523" y="12721"/>
                </a:cubicBezTo>
                <a:cubicBezTo>
                  <a:pt x="18523" y="12721"/>
                  <a:pt x="18696" y="10399"/>
                  <a:pt x="18603" y="9655"/>
                </a:cubicBezTo>
                <a:cubicBezTo>
                  <a:pt x="18719" y="9429"/>
                  <a:pt x="18838" y="9154"/>
                  <a:pt x="18838" y="9154"/>
                </a:cubicBezTo>
                <a:lnTo>
                  <a:pt x="18590" y="8608"/>
                </a:lnTo>
                <a:cubicBezTo>
                  <a:pt x="18590" y="8608"/>
                  <a:pt x="18423" y="8541"/>
                  <a:pt x="18303" y="8503"/>
                </a:cubicBezTo>
                <a:cubicBezTo>
                  <a:pt x="18087" y="8613"/>
                  <a:pt x="17796" y="8894"/>
                  <a:pt x="17796" y="8894"/>
                </a:cubicBezTo>
                <a:cubicBezTo>
                  <a:pt x="17796" y="8894"/>
                  <a:pt x="17888" y="9237"/>
                  <a:pt x="18055" y="9550"/>
                </a:cubicBezTo>
                <a:cubicBezTo>
                  <a:pt x="18015" y="9644"/>
                  <a:pt x="17832" y="10714"/>
                  <a:pt x="17469" y="11845"/>
                </a:cubicBezTo>
                <a:cubicBezTo>
                  <a:pt x="17542" y="8652"/>
                  <a:pt x="16919" y="7797"/>
                  <a:pt x="16668" y="7555"/>
                </a:cubicBezTo>
                <a:lnTo>
                  <a:pt x="16664" y="7555"/>
                </a:lnTo>
                <a:cubicBezTo>
                  <a:pt x="16335" y="7521"/>
                  <a:pt x="15425" y="7532"/>
                  <a:pt x="15413" y="7505"/>
                </a:cubicBezTo>
                <a:cubicBezTo>
                  <a:pt x="14504" y="7571"/>
                  <a:pt x="12853" y="7753"/>
                  <a:pt x="10781" y="7984"/>
                </a:cubicBezTo>
                <a:cubicBezTo>
                  <a:pt x="10661" y="8001"/>
                  <a:pt x="6340" y="11260"/>
                  <a:pt x="6325" y="11271"/>
                </a:cubicBezTo>
                <a:cubicBezTo>
                  <a:pt x="5802" y="11745"/>
                  <a:pt x="5758" y="12550"/>
                  <a:pt x="6227" y="13074"/>
                </a:cubicBezTo>
                <a:cubicBezTo>
                  <a:pt x="6700" y="13598"/>
                  <a:pt x="7505" y="13642"/>
                  <a:pt x="8030" y="13173"/>
                </a:cubicBezTo>
                <a:close/>
                <a:moveTo>
                  <a:pt x="19135" y="7307"/>
                </a:moveTo>
                <a:cubicBezTo>
                  <a:pt x="20728" y="7047"/>
                  <a:pt x="21130" y="4897"/>
                  <a:pt x="21214" y="3144"/>
                </a:cubicBezTo>
                <a:cubicBezTo>
                  <a:pt x="21301" y="1395"/>
                  <a:pt x="20024" y="144"/>
                  <a:pt x="18780" y="84"/>
                </a:cubicBezTo>
                <a:cubicBezTo>
                  <a:pt x="17075" y="0"/>
                  <a:pt x="15894" y="1368"/>
                  <a:pt x="15806" y="3116"/>
                </a:cubicBezTo>
                <a:cubicBezTo>
                  <a:pt x="15962" y="5977"/>
                  <a:pt x="17960" y="7488"/>
                  <a:pt x="19135" y="7307"/>
                </a:cubicBezTo>
                <a:close/>
                <a:moveTo>
                  <a:pt x="20117" y="11100"/>
                </a:moveTo>
                <a:cubicBezTo>
                  <a:pt x="20053" y="11635"/>
                  <a:pt x="19745" y="12390"/>
                  <a:pt x="19745" y="12390"/>
                </a:cubicBezTo>
                <a:lnTo>
                  <a:pt x="22634" y="13300"/>
                </a:lnTo>
                <a:cubicBezTo>
                  <a:pt x="23015" y="13427"/>
                  <a:pt x="23422" y="13355"/>
                  <a:pt x="23746" y="13124"/>
                </a:cubicBezTo>
                <a:lnTo>
                  <a:pt x="27435" y="10466"/>
                </a:lnTo>
                <a:cubicBezTo>
                  <a:pt x="27998" y="10063"/>
                  <a:pt x="28124" y="9275"/>
                  <a:pt x="27720" y="8718"/>
                </a:cubicBezTo>
                <a:cubicBezTo>
                  <a:pt x="27314" y="8150"/>
                  <a:pt x="26530" y="8024"/>
                  <a:pt x="25969" y="8431"/>
                </a:cubicBezTo>
                <a:lnTo>
                  <a:pt x="22790" y="10720"/>
                </a:lnTo>
                <a:lnTo>
                  <a:pt x="19976" y="9832"/>
                </a:lnTo>
                <a:cubicBezTo>
                  <a:pt x="19976" y="9832"/>
                  <a:pt x="20176" y="10576"/>
                  <a:pt x="20117" y="11100"/>
                </a:cubicBezTo>
                <a:close/>
                <a:moveTo>
                  <a:pt x="12778" y="20650"/>
                </a:moveTo>
                <a:lnTo>
                  <a:pt x="11809" y="25425"/>
                </a:lnTo>
                <a:lnTo>
                  <a:pt x="7045" y="30685"/>
                </a:lnTo>
                <a:cubicBezTo>
                  <a:pt x="6476" y="31314"/>
                  <a:pt x="6525" y="32279"/>
                  <a:pt x="7153" y="32852"/>
                </a:cubicBezTo>
                <a:cubicBezTo>
                  <a:pt x="7780" y="33420"/>
                  <a:pt x="8750" y="33370"/>
                  <a:pt x="9318" y="32741"/>
                </a:cubicBezTo>
                <a:lnTo>
                  <a:pt x="14365" y="27173"/>
                </a:lnTo>
                <a:cubicBezTo>
                  <a:pt x="14552" y="26968"/>
                  <a:pt x="14676" y="26715"/>
                  <a:pt x="14732" y="26445"/>
                </a:cubicBezTo>
                <a:lnTo>
                  <a:pt x="15426" y="23037"/>
                </a:lnTo>
                <a:cubicBezTo>
                  <a:pt x="15117" y="22679"/>
                  <a:pt x="14780" y="22298"/>
                  <a:pt x="14461" y="21951"/>
                </a:cubicBezTo>
                <a:cubicBezTo>
                  <a:pt x="13819" y="21604"/>
                  <a:pt x="13226" y="21108"/>
                  <a:pt x="12778" y="2065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椭圆 18"/>
          <p:cNvSpPr/>
          <p:nvPr/>
        </p:nvSpPr>
        <p:spPr>
          <a:xfrm>
            <a:off x="-730128" y="2214641"/>
            <a:ext cx="1120554" cy="1120554"/>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20" name="椭圆 19"/>
          <p:cNvSpPr/>
          <p:nvPr/>
        </p:nvSpPr>
        <p:spPr>
          <a:xfrm>
            <a:off x="2496203" y="4898492"/>
            <a:ext cx="822601" cy="822601"/>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21" name="椭圆 20"/>
          <p:cNvSpPr/>
          <p:nvPr/>
        </p:nvSpPr>
        <p:spPr>
          <a:xfrm>
            <a:off x="786474" y="1088400"/>
            <a:ext cx="829826" cy="829826"/>
          </a:xfrm>
          <a:prstGeom prst="ellipse">
            <a:avLst/>
          </a:prstGeom>
          <a:gradFill flip="none" rotWithShape="1">
            <a:gsLst>
              <a:gs pos="0">
                <a:schemeClr val="accent2"/>
              </a:gs>
              <a:gs pos="100000">
                <a:schemeClr val="accent2">
                  <a:lumMod val="50000"/>
                </a:schemeClr>
              </a:gs>
            </a:gsLst>
            <a:lin ang="13500000" scaled="1"/>
            <a:tileRect/>
          </a:gradFill>
          <a:ln w="25400">
            <a:gradFill flip="none" rotWithShape="1">
              <a:gsLst>
                <a:gs pos="0">
                  <a:schemeClr val="accent2"/>
                </a:gs>
                <a:gs pos="100000">
                  <a:schemeClr val="accent2">
                    <a:lumMod val="50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22" name="椭圆 21"/>
          <p:cNvSpPr/>
          <p:nvPr/>
        </p:nvSpPr>
        <p:spPr>
          <a:xfrm>
            <a:off x="3538140" y="1514139"/>
            <a:ext cx="729411" cy="729411"/>
          </a:xfrm>
          <a:prstGeom prst="ellipse">
            <a:avLst/>
          </a:prstGeom>
          <a:gradFill flip="none" rotWithShape="1">
            <a:gsLst>
              <a:gs pos="0">
                <a:schemeClr val="accent4"/>
              </a:gs>
              <a:gs pos="100000">
                <a:schemeClr val="accent4">
                  <a:lumMod val="50000"/>
                </a:schemeClr>
              </a:gs>
            </a:gsLst>
            <a:lin ang="13500000" scaled="1"/>
            <a:tileRect/>
          </a:gradFill>
          <a:ln w="25400">
            <a:gradFill flip="none" rotWithShape="1">
              <a:gsLst>
                <a:gs pos="0">
                  <a:schemeClr val="accent4"/>
                </a:gs>
                <a:gs pos="100000">
                  <a:schemeClr val="accent4">
                    <a:lumMod val="50000"/>
                  </a:schemeClr>
                </a:gs>
              </a:gsLst>
              <a:lin ang="2700000" scaled="1"/>
              <a:tileRect/>
            </a:gradFill>
          </a:ln>
          <a:effectLst>
            <a:outerShdw blurRad="1524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Tree>
    <p:extLst>
      <p:ext uri="{BB962C8B-B14F-4D97-AF65-F5344CB8AC3E}">
        <p14:creationId xmlns:p14="http://schemas.microsoft.com/office/powerpoint/2010/main" val="32067494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Effect transition="in" filter="fade">
                                      <p:cBhvr>
                                        <p:cTn id="9" dur="250"/>
                                        <p:tgtEl>
                                          <p:spTgt spid="4"/>
                                        </p:tgtEl>
                                      </p:cBhvr>
                                    </p:animEffect>
                                  </p:childTnLst>
                                </p:cTn>
                              </p:par>
                              <p:par>
                                <p:cTn id="10" presetID="6" presetClass="emph" presetSubtype="0" decel="100000" fill="hold" grpId="1" nodeType="withEffect">
                                  <p:stCondLst>
                                    <p:cond delay="200"/>
                                  </p:stCondLst>
                                  <p:childTnLst>
                                    <p:animScale>
                                      <p:cBhvr>
                                        <p:cTn id="11" dur="250" fill="hold"/>
                                        <p:tgtEl>
                                          <p:spTgt spid="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13"/>
                                        </p:tgtEl>
                                        <p:attrNameLst>
                                          <p:attrName>style.visibility</p:attrName>
                                        </p:attrNameLst>
                                      </p:cBhvr>
                                      <p:to>
                                        <p:strVal val="visible"/>
                                      </p:to>
                                    </p:set>
                                    <p:anim calcmode="lin" valueType="num">
                                      <p:cBhvr>
                                        <p:cTn id="16" dur="250" fill="hold"/>
                                        <p:tgtEl>
                                          <p:spTgt spid="13"/>
                                        </p:tgtEl>
                                        <p:attrNameLst>
                                          <p:attrName>ppt_w</p:attrName>
                                        </p:attrNameLst>
                                      </p:cBhvr>
                                      <p:tavLst>
                                        <p:tav tm="0">
                                          <p:val>
                                            <p:fltVal val="0"/>
                                          </p:val>
                                        </p:tav>
                                        <p:tav tm="100000">
                                          <p:val>
                                            <p:strVal val="#ppt_w"/>
                                          </p:val>
                                        </p:tav>
                                      </p:tavLst>
                                    </p:anim>
                                    <p:anim calcmode="lin" valueType="num">
                                      <p:cBhvr>
                                        <p:cTn id="17" dur="250" fill="hold"/>
                                        <p:tgtEl>
                                          <p:spTgt spid="13"/>
                                        </p:tgtEl>
                                        <p:attrNameLst>
                                          <p:attrName>ppt_h</p:attrName>
                                        </p:attrNameLst>
                                      </p:cBhvr>
                                      <p:tavLst>
                                        <p:tav tm="0">
                                          <p:val>
                                            <p:fltVal val="0"/>
                                          </p:val>
                                        </p:tav>
                                        <p:tav tm="100000">
                                          <p:val>
                                            <p:strVal val="#ppt_h"/>
                                          </p:val>
                                        </p:tav>
                                      </p:tavLst>
                                    </p:anim>
                                    <p:animEffect transition="in" filter="fade">
                                      <p:cBhvr>
                                        <p:cTn id="18" dur="250"/>
                                        <p:tgtEl>
                                          <p:spTgt spid="13"/>
                                        </p:tgtEl>
                                      </p:cBhvr>
                                    </p:animEffect>
                                  </p:childTnLst>
                                </p:cTn>
                              </p:par>
                              <p:par>
                                <p:cTn id="19" presetID="6" presetClass="emph" presetSubtype="0" decel="100000" fill="hold" grpId="1" nodeType="withEffect">
                                  <p:stCondLst>
                                    <p:cond delay="600"/>
                                  </p:stCondLst>
                                  <p:childTnLst>
                                    <p:animScale>
                                      <p:cBhvr>
                                        <p:cTn id="20" dur="250" fill="hold"/>
                                        <p:tgtEl>
                                          <p:spTgt spid="13"/>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13"/>
                                        </p:tgtEl>
                                      </p:cBhvr>
                                      <p:by x="83000" y="83000"/>
                                    </p:animScale>
                                  </p:childTnLst>
                                </p:cTn>
                              </p:par>
                            </p:childTnLst>
                          </p:cTn>
                        </p:par>
                        <p:par>
                          <p:cTn id="23" fill="hold">
                            <p:stCondLst>
                              <p:cond delay="1050"/>
                            </p:stCondLst>
                            <p:childTnLst>
                              <p:par>
                                <p:cTn id="24" presetID="2" presetClass="entr" presetSubtype="6"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1+#ppt_w/2"/>
                                          </p:val>
                                        </p:tav>
                                        <p:tav tm="100000">
                                          <p:val>
                                            <p:strVal val="#ppt_x"/>
                                          </p:val>
                                        </p:tav>
                                      </p:tavLst>
                                    </p:anim>
                                    <p:anim calcmode="lin" valueType="num">
                                      <p:cBhvr additive="base">
                                        <p:cTn id="27" dur="500" fill="hold"/>
                                        <p:tgtEl>
                                          <p:spTgt spid="19"/>
                                        </p:tgtEl>
                                        <p:attrNameLst>
                                          <p:attrName>ppt_y</p:attrName>
                                        </p:attrNameLst>
                                      </p:cBhvr>
                                      <p:tavLst>
                                        <p:tav tm="0">
                                          <p:val>
                                            <p:strVal val="1+#ppt_h/2"/>
                                          </p:val>
                                        </p:tav>
                                        <p:tav tm="100000">
                                          <p:val>
                                            <p:strVal val="#ppt_y"/>
                                          </p:val>
                                        </p:tav>
                                      </p:tavLst>
                                    </p:anim>
                                  </p:childTnLst>
                                </p:cTn>
                              </p:par>
                              <p:par>
                                <p:cTn id="28" presetID="2" presetClass="entr" presetSubtype="3" fill="hold" grpId="0" nodeType="withEffect">
                                  <p:stCondLst>
                                    <p:cond delay="1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0-#ppt_h/2"/>
                                          </p:val>
                                        </p:tav>
                                        <p:tav tm="100000">
                                          <p:val>
                                            <p:strVal val="#ppt_y"/>
                                          </p:val>
                                        </p:tav>
                                      </p:tavLst>
                                    </p:anim>
                                  </p:childTnLst>
                                </p:cTn>
                              </p:par>
                              <p:par>
                                <p:cTn id="32" presetID="2" presetClass="entr" presetSubtype="6" fill="hold" grpId="0" nodeType="withEffect">
                                  <p:stCondLst>
                                    <p:cond delay="2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par>
                                <p:cTn id="36" presetID="2" presetClass="entr" presetSubtype="3" fill="hold" grpId="0" nodeType="withEffect">
                                  <p:stCondLst>
                                    <p:cond delay="30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0-#ppt_h/2"/>
                                          </p:val>
                                        </p:tav>
                                        <p:tav tm="100000">
                                          <p:val>
                                            <p:strVal val="#ppt_y"/>
                                          </p:val>
                                        </p:tav>
                                      </p:tavLst>
                                    </p:anim>
                                  </p:childTnLst>
                                </p:cTn>
                              </p:par>
                              <p:par>
                                <p:cTn id="40" presetID="2" presetClass="entr" presetSubtype="6" fill="hold" grpId="0" nodeType="withEffect">
                                  <p:stCondLst>
                                    <p:cond delay="40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400" fill="hold"/>
                                        <p:tgtEl>
                                          <p:spTgt spid="20"/>
                                        </p:tgtEl>
                                        <p:attrNameLst>
                                          <p:attrName>ppt_x</p:attrName>
                                        </p:attrNameLst>
                                      </p:cBhvr>
                                      <p:tavLst>
                                        <p:tav tm="0">
                                          <p:val>
                                            <p:strVal val="1+#ppt_w/2"/>
                                          </p:val>
                                        </p:tav>
                                        <p:tav tm="100000">
                                          <p:val>
                                            <p:strVal val="#ppt_x"/>
                                          </p:val>
                                        </p:tav>
                                      </p:tavLst>
                                    </p:anim>
                                    <p:anim calcmode="lin" valueType="num">
                                      <p:cBhvr additive="base">
                                        <p:cTn id="43" dur="400" fill="hold"/>
                                        <p:tgtEl>
                                          <p:spTgt spid="20"/>
                                        </p:tgtEl>
                                        <p:attrNameLst>
                                          <p:attrName>ppt_y</p:attrName>
                                        </p:attrNameLst>
                                      </p:cBhvr>
                                      <p:tavLst>
                                        <p:tav tm="0">
                                          <p:val>
                                            <p:strVal val="1+#ppt_h/2"/>
                                          </p:val>
                                        </p:tav>
                                        <p:tav tm="100000">
                                          <p:val>
                                            <p:strVal val="#ppt_y"/>
                                          </p:val>
                                        </p:tav>
                                      </p:tavLst>
                                    </p:anim>
                                  </p:childTnLst>
                                </p:cTn>
                              </p:par>
                              <p:par>
                                <p:cTn id="44" presetID="2" presetClass="entr" presetSubtype="3" fill="hold" grpId="0" nodeType="withEffect">
                                  <p:stCondLst>
                                    <p:cond delay="50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500" fill="hold"/>
                                        <p:tgtEl>
                                          <p:spTgt spid="22"/>
                                        </p:tgtEl>
                                        <p:attrNameLst>
                                          <p:attrName>ppt_x</p:attrName>
                                        </p:attrNameLst>
                                      </p:cBhvr>
                                      <p:tavLst>
                                        <p:tav tm="0">
                                          <p:val>
                                            <p:strVal val="1+#ppt_w/2"/>
                                          </p:val>
                                        </p:tav>
                                        <p:tav tm="100000">
                                          <p:val>
                                            <p:strVal val="#ppt_x"/>
                                          </p:val>
                                        </p:tav>
                                      </p:tavLst>
                                    </p:anim>
                                    <p:anim calcmode="lin" valueType="num">
                                      <p:cBhvr additive="base">
                                        <p:cTn id="47" dur="500" fill="hold"/>
                                        <p:tgtEl>
                                          <p:spTgt spid="22"/>
                                        </p:tgtEl>
                                        <p:attrNameLst>
                                          <p:attrName>ppt_y</p:attrName>
                                        </p:attrNameLst>
                                      </p:cBhvr>
                                      <p:tavLst>
                                        <p:tav tm="0">
                                          <p:val>
                                            <p:strVal val="0-#ppt_h/2"/>
                                          </p:val>
                                        </p:tav>
                                        <p:tav tm="100000">
                                          <p:val>
                                            <p:strVal val="#ppt_y"/>
                                          </p:val>
                                        </p:tav>
                                      </p:tavLst>
                                    </p:anim>
                                  </p:childTnLst>
                                </p:cTn>
                              </p:par>
                            </p:childTnLst>
                          </p:cTn>
                        </p:par>
                        <p:par>
                          <p:cTn id="48" fill="hold">
                            <p:stCondLst>
                              <p:cond delay="2050"/>
                            </p:stCondLst>
                            <p:childTnLst>
                              <p:par>
                                <p:cTn id="49" presetID="53" presetClass="entr" presetSubtype="16"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fltVal val="0"/>
                                          </p:val>
                                        </p:tav>
                                        <p:tav tm="100000">
                                          <p:val>
                                            <p:strVal val="#ppt_h"/>
                                          </p:val>
                                        </p:tav>
                                      </p:tavLst>
                                    </p:anim>
                                    <p:animEffect transition="in" filter="fade">
                                      <p:cBhvr>
                                        <p:cTn id="53" dur="500"/>
                                        <p:tgtEl>
                                          <p:spTgt spid="10"/>
                                        </p:tgtEl>
                                      </p:cBhvr>
                                    </p:animEffect>
                                  </p:childTnLst>
                                </p:cTn>
                              </p:par>
                              <p:par>
                                <p:cTn id="54" presetID="35" presetClass="path" presetSubtype="0" accel="50000" decel="50000" fill="hold" grpId="1" nodeType="withEffect">
                                  <p:stCondLst>
                                    <p:cond delay="0"/>
                                  </p:stCondLst>
                                  <p:childTnLst>
                                    <p:animMotion origin="layout" path="M 0 2.96296E-6 L -0.30833 2.96296E-6 " pathEditMode="relative" rAng="0" ptsTypes="AA">
                                      <p:cBhvr>
                                        <p:cTn id="55" dur="1000" spd="-100000" fill="hold"/>
                                        <p:tgtEl>
                                          <p:spTgt spid="10"/>
                                        </p:tgtEl>
                                        <p:attrNameLst>
                                          <p:attrName>ppt_x</p:attrName>
                                          <p:attrName>ppt_y</p:attrName>
                                        </p:attrNameLst>
                                      </p:cBhvr>
                                      <p:rCtr x="-15417" y="0"/>
                                    </p:animMotion>
                                  </p:childTnLst>
                                </p:cTn>
                              </p:par>
                            </p:childTnLst>
                          </p:cTn>
                        </p:par>
                        <p:par>
                          <p:cTn id="56" fill="hold">
                            <p:stCondLst>
                              <p:cond delay="3050"/>
                            </p:stCondLst>
                            <p:childTnLst>
                              <p:par>
                                <p:cTn id="57" presetID="53" presetClass="entr" presetSubtype="16"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p:cTn id="59" dur="250" fill="hold"/>
                                        <p:tgtEl>
                                          <p:spTgt spid="16"/>
                                        </p:tgtEl>
                                        <p:attrNameLst>
                                          <p:attrName>ppt_w</p:attrName>
                                        </p:attrNameLst>
                                      </p:cBhvr>
                                      <p:tavLst>
                                        <p:tav tm="0">
                                          <p:val>
                                            <p:fltVal val="0"/>
                                          </p:val>
                                        </p:tav>
                                        <p:tav tm="100000">
                                          <p:val>
                                            <p:strVal val="#ppt_w"/>
                                          </p:val>
                                        </p:tav>
                                      </p:tavLst>
                                    </p:anim>
                                    <p:anim calcmode="lin" valueType="num">
                                      <p:cBhvr>
                                        <p:cTn id="60" dur="250" fill="hold"/>
                                        <p:tgtEl>
                                          <p:spTgt spid="16"/>
                                        </p:tgtEl>
                                        <p:attrNameLst>
                                          <p:attrName>ppt_h</p:attrName>
                                        </p:attrNameLst>
                                      </p:cBhvr>
                                      <p:tavLst>
                                        <p:tav tm="0">
                                          <p:val>
                                            <p:fltVal val="0"/>
                                          </p:val>
                                        </p:tav>
                                        <p:tav tm="100000">
                                          <p:val>
                                            <p:strVal val="#ppt_h"/>
                                          </p:val>
                                        </p:tav>
                                      </p:tavLst>
                                    </p:anim>
                                    <p:animEffect transition="in" filter="fade">
                                      <p:cBhvr>
                                        <p:cTn id="61" dur="250"/>
                                        <p:tgtEl>
                                          <p:spTgt spid="16"/>
                                        </p:tgtEl>
                                      </p:cBhvr>
                                    </p:animEffect>
                                  </p:childTnLst>
                                </p:cTn>
                              </p:par>
                              <p:par>
                                <p:cTn id="62" presetID="6" presetClass="emph" presetSubtype="0" decel="100000" fill="hold" grpId="1" nodeType="withEffect">
                                  <p:stCondLst>
                                    <p:cond delay="200"/>
                                  </p:stCondLst>
                                  <p:childTnLst>
                                    <p:animScale>
                                      <p:cBhvr>
                                        <p:cTn id="63" dur="250" fill="hold"/>
                                        <p:tgtEl>
                                          <p:spTgt spid="16"/>
                                        </p:tgtEl>
                                      </p:cBhvr>
                                      <p:by x="120000" y="120000"/>
                                    </p:animScale>
                                  </p:childTnLst>
                                </p:cTn>
                              </p:par>
                              <p:par>
                                <p:cTn id="64" presetID="6" presetClass="emph" presetSubtype="0" decel="100000" fill="hold" grpId="2" nodeType="withEffect">
                                  <p:stCondLst>
                                    <p:cond delay="400"/>
                                  </p:stCondLst>
                                  <p:childTnLst>
                                    <p:animScale>
                                      <p:cBhvr>
                                        <p:cTn id="65" dur="250" fill="hold"/>
                                        <p:tgtEl>
                                          <p:spTgt spid="16"/>
                                        </p:tgtEl>
                                      </p:cBhvr>
                                      <p:by x="83000" y="83000"/>
                                    </p:animScale>
                                  </p:childTnLst>
                                </p:cTn>
                              </p:par>
                            </p:childTnLst>
                          </p:cTn>
                        </p:par>
                        <p:par>
                          <p:cTn id="66" fill="hold">
                            <p:stCondLst>
                              <p:cond delay="3700"/>
                            </p:stCondLst>
                            <p:childTnLst>
                              <p:par>
                                <p:cTn id="67" presetID="53" presetClass="entr" presetSubtype="16" fill="hold" grpId="0" nodeType="afterEffect">
                                  <p:stCondLst>
                                    <p:cond delay="0"/>
                                  </p:stCondLst>
                                  <p:iterate type="lt">
                                    <p:tmPct val="10000"/>
                                  </p:iterate>
                                  <p:childTnLst>
                                    <p:set>
                                      <p:cBhvr>
                                        <p:cTn id="68" dur="1" fill="hold">
                                          <p:stCondLst>
                                            <p:cond delay="0"/>
                                          </p:stCondLst>
                                        </p:cTn>
                                        <p:tgtEl>
                                          <p:spTgt spid="17"/>
                                        </p:tgtEl>
                                        <p:attrNameLst>
                                          <p:attrName>style.visibility</p:attrName>
                                        </p:attrNameLst>
                                      </p:cBhvr>
                                      <p:to>
                                        <p:strVal val="visible"/>
                                      </p:to>
                                    </p:set>
                                    <p:anim calcmode="lin" valueType="num">
                                      <p:cBhvr>
                                        <p:cTn id="69" dur="500" fill="hold"/>
                                        <p:tgtEl>
                                          <p:spTgt spid="17"/>
                                        </p:tgtEl>
                                        <p:attrNameLst>
                                          <p:attrName>ppt_w</p:attrName>
                                        </p:attrNameLst>
                                      </p:cBhvr>
                                      <p:tavLst>
                                        <p:tav tm="0">
                                          <p:val>
                                            <p:fltVal val="0"/>
                                          </p:val>
                                        </p:tav>
                                        <p:tav tm="100000">
                                          <p:val>
                                            <p:strVal val="#ppt_w"/>
                                          </p:val>
                                        </p:tav>
                                      </p:tavLst>
                                    </p:anim>
                                    <p:anim calcmode="lin" valueType="num">
                                      <p:cBhvr>
                                        <p:cTn id="70" dur="500" fill="hold"/>
                                        <p:tgtEl>
                                          <p:spTgt spid="17"/>
                                        </p:tgtEl>
                                        <p:attrNameLst>
                                          <p:attrName>ppt_h</p:attrName>
                                        </p:attrNameLst>
                                      </p:cBhvr>
                                      <p:tavLst>
                                        <p:tav tm="0">
                                          <p:val>
                                            <p:fltVal val="0"/>
                                          </p:val>
                                        </p:tav>
                                        <p:tav tm="100000">
                                          <p:val>
                                            <p:strVal val="#ppt_h"/>
                                          </p:val>
                                        </p:tav>
                                      </p:tavLst>
                                    </p:anim>
                                    <p:animEffect transition="in" filter="fade">
                                      <p:cBhvr>
                                        <p:cTn id="7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animBg="1"/>
      <p:bldP spid="10" grpId="1" animBg="1"/>
      <p:bldP spid="18" grpId="0" animBg="1"/>
      <p:bldP spid="4" grpId="0" animBg="1"/>
      <p:bldP spid="4" grpId="1" animBg="1"/>
      <p:bldP spid="4" grpId="2" animBg="1"/>
      <p:bldP spid="16" grpId="0"/>
      <p:bldP spid="16" grpId="1"/>
      <p:bldP spid="16" grpId="2"/>
      <p:bldP spid="17" grpId="0"/>
      <p:bldP spid="13" grpId="0" animBg="1"/>
      <p:bldP spid="13" grpId="1" animBg="1"/>
      <p:bldP spid="13" grpId="2" animBg="1"/>
      <p:bldP spid="19" grpId="0" animBg="1"/>
      <p:bldP spid="20" grpId="0" animBg="1"/>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 y="3214257"/>
            <a:ext cx="12192000" cy="216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425238" y="3572038"/>
            <a:ext cx="9341527" cy="1446550"/>
          </a:xfrm>
          <a:prstGeom prst="rect">
            <a:avLst/>
          </a:prstGeom>
          <a:noFill/>
        </p:spPr>
        <p:txBody>
          <a:bodyPr wrap="square" rtlCol="0">
            <a:spAutoFit/>
          </a:bodyPr>
          <a:lstStyle/>
          <a:p>
            <a:pPr algn="ctr"/>
            <a:r>
              <a:rPr lang="zh-CN" altLang="en-US" sz="8800" b="1" dirty="0">
                <a:solidFill>
                  <a:schemeClr val="bg1"/>
                </a:solidFill>
                <a:latin typeface="微软雅黑" panose="020B0503020204020204" pitchFamily="34" charset="-122"/>
                <a:ea typeface="微软雅黑" panose="020B0503020204020204" pitchFamily="34" charset="-122"/>
                <a:cs typeface="Aharoni" panose="02010803020104030203" pitchFamily="2" charset="-79"/>
              </a:rPr>
              <a:t>年度工作概述</a:t>
            </a:r>
          </a:p>
        </p:txBody>
      </p:sp>
      <p:sp>
        <p:nvSpPr>
          <p:cNvPr id="6" name="椭圆 5"/>
          <p:cNvSpPr/>
          <p:nvPr/>
        </p:nvSpPr>
        <p:spPr>
          <a:xfrm>
            <a:off x="6760185" y="2179564"/>
            <a:ext cx="677952" cy="677952"/>
          </a:xfrm>
          <a:prstGeom prst="ellipse">
            <a:avLst/>
          </a:prstGeom>
          <a:gradFill flip="none" rotWithShape="1">
            <a:gsLst>
              <a:gs pos="0">
                <a:schemeClr val="accent1"/>
              </a:gs>
              <a:gs pos="100000">
                <a:schemeClr val="accent1">
                  <a:lumMod val="50000"/>
                </a:schemeClr>
              </a:gs>
            </a:gsLst>
            <a:lin ang="13500000" scaled="1"/>
            <a:tileRect/>
          </a:gradFill>
          <a:ln w="25400">
            <a:gradFill flip="none" rotWithShape="1">
              <a:gsLst>
                <a:gs pos="0">
                  <a:schemeClr val="accent1"/>
                </a:gs>
                <a:gs pos="100000">
                  <a:schemeClr val="accent1">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7" name="椭圆 6"/>
          <p:cNvSpPr/>
          <p:nvPr/>
        </p:nvSpPr>
        <p:spPr>
          <a:xfrm>
            <a:off x="3718299" y="672641"/>
            <a:ext cx="829826" cy="829826"/>
          </a:xfrm>
          <a:prstGeom prst="ellipse">
            <a:avLst/>
          </a:prstGeom>
          <a:gradFill flip="none" rotWithShape="1">
            <a:gsLst>
              <a:gs pos="0">
                <a:schemeClr val="accent2"/>
              </a:gs>
              <a:gs pos="100000">
                <a:schemeClr val="accent2">
                  <a:lumMod val="50000"/>
                </a:schemeClr>
              </a:gs>
            </a:gsLst>
            <a:lin ang="13500000" scaled="1"/>
            <a:tileRect/>
          </a:gradFill>
          <a:ln w="25400">
            <a:gradFill flip="none" rotWithShape="1">
              <a:gsLst>
                <a:gs pos="0">
                  <a:schemeClr val="accent2"/>
                </a:gs>
                <a:gs pos="100000">
                  <a:schemeClr val="accent2">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8" name="椭圆 7"/>
          <p:cNvSpPr/>
          <p:nvPr/>
        </p:nvSpPr>
        <p:spPr>
          <a:xfrm>
            <a:off x="5262738" y="1883120"/>
            <a:ext cx="770088" cy="770088"/>
          </a:xfrm>
          <a:prstGeom prst="ellipse">
            <a:avLst/>
          </a:prstGeom>
          <a:gradFill flip="none" rotWithShape="1">
            <a:gsLst>
              <a:gs pos="0">
                <a:schemeClr val="accent3"/>
              </a:gs>
              <a:gs pos="100000">
                <a:schemeClr val="accent3">
                  <a:lumMod val="50000"/>
                </a:schemeClr>
              </a:gs>
            </a:gsLst>
            <a:lin ang="13500000" scaled="1"/>
            <a:tileRect/>
          </a:gradFill>
          <a:ln w="25400">
            <a:gradFill flip="none" rotWithShape="1">
              <a:gsLst>
                <a:gs pos="0">
                  <a:schemeClr val="accent3"/>
                </a:gs>
                <a:gs pos="100000">
                  <a:schemeClr val="accent3">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9" name="椭圆 8"/>
          <p:cNvSpPr/>
          <p:nvPr/>
        </p:nvSpPr>
        <p:spPr>
          <a:xfrm>
            <a:off x="7744290" y="76679"/>
            <a:ext cx="729411" cy="729411"/>
          </a:xfrm>
          <a:prstGeom prst="ellipse">
            <a:avLst/>
          </a:prstGeom>
          <a:gradFill flip="none" rotWithShape="1">
            <a:gsLst>
              <a:gs pos="0">
                <a:schemeClr val="accent4"/>
              </a:gs>
              <a:gs pos="100000">
                <a:schemeClr val="accent4">
                  <a:lumMod val="50000"/>
                </a:schemeClr>
              </a:gs>
            </a:gsLst>
            <a:lin ang="13500000" scaled="1"/>
            <a:tileRect/>
          </a:gradFill>
          <a:ln w="25400">
            <a:gradFill flip="none" rotWithShape="1">
              <a:gsLst>
                <a:gs pos="0">
                  <a:schemeClr val="accent4"/>
                </a:gs>
                <a:gs pos="100000">
                  <a:schemeClr val="accent4">
                    <a:lumMod val="50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2" name="椭圆 11"/>
          <p:cNvSpPr/>
          <p:nvPr/>
        </p:nvSpPr>
        <p:spPr>
          <a:xfrm>
            <a:off x="3888368" y="-718520"/>
            <a:ext cx="1120554" cy="1120554"/>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14" name="椭圆 13"/>
          <p:cNvSpPr/>
          <p:nvPr/>
        </p:nvSpPr>
        <p:spPr>
          <a:xfrm>
            <a:off x="7239036" y="1087554"/>
            <a:ext cx="822601" cy="822601"/>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4" name="椭圆 3"/>
          <p:cNvSpPr/>
          <p:nvPr/>
        </p:nvSpPr>
        <p:spPr>
          <a:xfrm>
            <a:off x="4869845" y="-339290"/>
            <a:ext cx="2568292" cy="2568292"/>
          </a:xfrm>
          <a:prstGeom prst="ellipse">
            <a:avLst/>
          </a:prstGeom>
          <a:gradFill flip="none" rotWithShape="1">
            <a:gsLst>
              <a:gs pos="0">
                <a:schemeClr val="bg1"/>
              </a:gs>
              <a:gs pos="100000">
                <a:schemeClr val="bg1">
                  <a:lumMod val="75000"/>
                </a:schemeClr>
              </a:gs>
            </a:gsLst>
            <a:lin ang="13500000" scaled="1"/>
            <a:tileRect/>
          </a:gradFill>
          <a:ln w="38100">
            <a:gradFill flip="none" rotWithShape="1">
              <a:gsLst>
                <a:gs pos="0">
                  <a:schemeClr val="bg1">
                    <a:lumMod val="100000"/>
                  </a:schemeClr>
                </a:gs>
                <a:gs pos="100000">
                  <a:schemeClr val="bg1">
                    <a:lumMod val="85000"/>
                  </a:schemeClr>
                </a:gs>
              </a:gsLst>
              <a:lin ang="2700000" scaled="1"/>
              <a:tileRect/>
            </a:gradFill>
          </a:ln>
          <a:effectLst>
            <a:outerShdw blurRad="254000" dist="203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ndParaRPr>
          </a:p>
        </p:txBody>
      </p:sp>
      <p:sp>
        <p:nvSpPr>
          <p:cNvPr id="21" name="文本框 20"/>
          <p:cNvSpPr txBox="1"/>
          <p:nvPr/>
        </p:nvSpPr>
        <p:spPr>
          <a:xfrm>
            <a:off x="5856474" y="-176487"/>
            <a:ext cx="595035" cy="2185214"/>
          </a:xfrm>
          <a:prstGeom prst="rect">
            <a:avLst/>
          </a:prstGeom>
          <a:noFill/>
        </p:spPr>
        <p:txBody>
          <a:bodyPr wrap="none" rtlCol="0">
            <a:spAutoFit/>
          </a:bodyPr>
          <a:lstStyle/>
          <a:p>
            <a:r>
              <a:rPr lang="en-US" altLang="zh-CN" sz="13600" dirty="0">
                <a:solidFill>
                  <a:schemeClr val="accent1">
                    <a:lumMod val="75000"/>
                  </a:schemeClr>
                </a:solidFill>
                <a:latin typeface="AgencyFB" panose="02000806040000020003" pitchFamily="2" charset="0"/>
              </a:rPr>
              <a:t>1</a:t>
            </a:r>
            <a:endParaRPr lang="zh-CN" altLang="en-US" sz="13600" dirty="0">
              <a:solidFill>
                <a:schemeClr val="accent1">
                  <a:lumMod val="75000"/>
                </a:schemeClr>
              </a:solidFill>
              <a:latin typeface="AgencyFB" panose="02000806040000020003" pitchFamily="2" charset="0"/>
            </a:endParaRPr>
          </a:p>
        </p:txBody>
      </p:sp>
      <p:sp>
        <p:nvSpPr>
          <p:cNvPr id="23" name="文本框 22"/>
          <p:cNvSpPr txBox="1"/>
          <p:nvPr/>
        </p:nvSpPr>
        <p:spPr>
          <a:xfrm>
            <a:off x="5286500" y="1629489"/>
            <a:ext cx="1734982" cy="461665"/>
          </a:xfrm>
          <a:prstGeom prst="rect">
            <a:avLst/>
          </a:prstGeom>
          <a:noFill/>
        </p:spPr>
        <p:txBody>
          <a:bodyPr wrap="square" rtlCol="0">
            <a:spAutoFit/>
          </a:bodyPr>
          <a:lstStyle/>
          <a:p>
            <a:pPr algn="ct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Aharoni" panose="02010803020104030203" pitchFamily="2" charset="-79"/>
              </a:rPr>
              <a:t>PART 01</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Aharoni" panose="02010803020104030203" pitchFamily="2" charset="-79"/>
            </a:endParaRPr>
          </a:p>
        </p:txBody>
      </p:sp>
    </p:spTree>
    <p:extLst>
      <p:ext uri="{BB962C8B-B14F-4D97-AF65-F5344CB8AC3E}">
        <p14:creationId xmlns:p14="http://schemas.microsoft.com/office/powerpoint/2010/main" val="5189595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Effect transition="in" filter="fade">
                                      <p:cBhvr>
                                        <p:cTn id="9" dur="250"/>
                                        <p:tgtEl>
                                          <p:spTgt spid="4"/>
                                        </p:tgtEl>
                                      </p:cBhvr>
                                    </p:animEffect>
                                  </p:childTnLst>
                                </p:cTn>
                              </p:par>
                              <p:par>
                                <p:cTn id="10" presetID="6" presetClass="emph" presetSubtype="0" decel="100000" fill="hold" grpId="1" nodeType="withEffect">
                                  <p:stCondLst>
                                    <p:cond delay="200"/>
                                  </p:stCondLst>
                                  <p:childTnLst>
                                    <p:animScale>
                                      <p:cBhvr>
                                        <p:cTn id="11" dur="250" fill="hold"/>
                                        <p:tgtEl>
                                          <p:spTgt spid="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1"/>
                                        </p:tgtEl>
                                        <p:attrNameLst>
                                          <p:attrName>style.visibility</p:attrName>
                                        </p:attrNameLst>
                                      </p:cBhvr>
                                      <p:to>
                                        <p:strVal val="visible"/>
                                      </p:to>
                                    </p:set>
                                    <p:anim calcmode="lin" valueType="num">
                                      <p:cBhvr>
                                        <p:cTn id="16" dur="250" fill="hold"/>
                                        <p:tgtEl>
                                          <p:spTgt spid="21"/>
                                        </p:tgtEl>
                                        <p:attrNameLst>
                                          <p:attrName>ppt_w</p:attrName>
                                        </p:attrNameLst>
                                      </p:cBhvr>
                                      <p:tavLst>
                                        <p:tav tm="0">
                                          <p:val>
                                            <p:fltVal val="0"/>
                                          </p:val>
                                        </p:tav>
                                        <p:tav tm="100000">
                                          <p:val>
                                            <p:strVal val="#ppt_w"/>
                                          </p:val>
                                        </p:tav>
                                      </p:tavLst>
                                    </p:anim>
                                    <p:anim calcmode="lin" valueType="num">
                                      <p:cBhvr>
                                        <p:cTn id="17" dur="250" fill="hold"/>
                                        <p:tgtEl>
                                          <p:spTgt spid="21"/>
                                        </p:tgtEl>
                                        <p:attrNameLst>
                                          <p:attrName>ppt_h</p:attrName>
                                        </p:attrNameLst>
                                      </p:cBhvr>
                                      <p:tavLst>
                                        <p:tav tm="0">
                                          <p:val>
                                            <p:fltVal val="0"/>
                                          </p:val>
                                        </p:tav>
                                        <p:tav tm="100000">
                                          <p:val>
                                            <p:strVal val="#ppt_h"/>
                                          </p:val>
                                        </p:tav>
                                      </p:tavLst>
                                    </p:anim>
                                    <p:animEffect transition="in" filter="fade">
                                      <p:cBhvr>
                                        <p:cTn id="18" dur="250"/>
                                        <p:tgtEl>
                                          <p:spTgt spid="21"/>
                                        </p:tgtEl>
                                      </p:cBhvr>
                                    </p:animEffect>
                                  </p:childTnLst>
                                </p:cTn>
                              </p:par>
                              <p:par>
                                <p:cTn id="19" presetID="6" presetClass="emph" presetSubtype="0" decel="100000" fill="hold" grpId="1" nodeType="withEffect">
                                  <p:stCondLst>
                                    <p:cond delay="600"/>
                                  </p:stCondLst>
                                  <p:childTnLst>
                                    <p:animScale>
                                      <p:cBhvr>
                                        <p:cTn id="20" dur="250" fill="hold"/>
                                        <p:tgtEl>
                                          <p:spTgt spid="21"/>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1"/>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23"/>
                                        </p:tgtEl>
                                        <p:attrNameLst>
                                          <p:attrName>style.visibility</p:attrName>
                                        </p:attrNameLst>
                                      </p:cBhvr>
                                      <p:to>
                                        <p:strVal val="visible"/>
                                      </p:to>
                                    </p:set>
                                    <p:anim calcmode="lin" valueType="num">
                                      <p:cBhvr>
                                        <p:cTn id="25" dur="250" fill="hold"/>
                                        <p:tgtEl>
                                          <p:spTgt spid="23"/>
                                        </p:tgtEl>
                                        <p:attrNameLst>
                                          <p:attrName>ppt_w</p:attrName>
                                        </p:attrNameLst>
                                      </p:cBhvr>
                                      <p:tavLst>
                                        <p:tav tm="0">
                                          <p:val>
                                            <p:fltVal val="0"/>
                                          </p:val>
                                        </p:tav>
                                        <p:tav tm="100000">
                                          <p:val>
                                            <p:strVal val="#ppt_w"/>
                                          </p:val>
                                        </p:tav>
                                      </p:tavLst>
                                    </p:anim>
                                    <p:anim calcmode="lin" valueType="num">
                                      <p:cBhvr>
                                        <p:cTn id="26" dur="250" fill="hold"/>
                                        <p:tgtEl>
                                          <p:spTgt spid="23"/>
                                        </p:tgtEl>
                                        <p:attrNameLst>
                                          <p:attrName>ppt_h</p:attrName>
                                        </p:attrNameLst>
                                      </p:cBhvr>
                                      <p:tavLst>
                                        <p:tav tm="0">
                                          <p:val>
                                            <p:fltVal val="0"/>
                                          </p:val>
                                        </p:tav>
                                        <p:tav tm="100000">
                                          <p:val>
                                            <p:strVal val="#ppt_h"/>
                                          </p:val>
                                        </p:tav>
                                      </p:tavLst>
                                    </p:anim>
                                    <p:animEffect transition="in" filter="fade">
                                      <p:cBhvr>
                                        <p:cTn id="27" dur="250"/>
                                        <p:tgtEl>
                                          <p:spTgt spid="23"/>
                                        </p:tgtEl>
                                      </p:cBhvr>
                                    </p:animEffect>
                                  </p:childTnLst>
                                </p:cTn>
                              </p:par>
                              <p:par>
                                <p:cTn id="28" presetID="6" presetClass="emph" presetSubtype="0" decel="100000" fill="hold" grpId="1" nodeType="withEffect">
                                  <p:stCondLst>
                                    <p:cond delay="800"/>
                                  </p:stCondLst>
                                  <p:childTnLst>
                                    <p:animScale>
                                      <p:cBhvr>
                                        <p:cTn id="29" dur="250" fill="hold"/>
                                        <p:tgtEl>
                                          <p:spTgt spid="23"/>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23"/>
                                        </p:tgtEl>
                                      </p:cBhvr>
                                      <p:by x="83000" y="83000"/>
                                    </p:animScale>
                                  </p:childTnLst>
                                </p:cTn>
                              </p:par>
                            </p:childTnLst>
                          </p:cTn>
                        </p:par>
                        <p:par>
                          <p:cTn id="32" fill="hold">
                            <p:stCondLst>
                              <p:cond delay="1250"/>
                            </p:stCondLst>
                            <p:childTnLst>
                              <p:par>
                                <p:cTn id="33" presetID="53" presetClass="entr" presetSubtype="16"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par>
                                <p:cTn id="38" presetID="53" presetClass="entr" presetSubtype="16" fill="hold" grpId="0" nodeType="withEffect">
                                  <p:stCondLst>
                                    <p:cond delay="40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par>
                                <p:cTn id="43" presetID="53" presetClass="entr" presetSubtype="16" fill="hold" grpId="0" nodeType="withEffect">
                                  <p:stCondLst>
                                    <p:cond delay="20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p:cTn id="50" dur="500" fill="hold"/>
                                        <p:tgtEl>
                                          <p:spTgt spid="6"/>
                                        </p:tgtEl>
                                        <p:attrNameLst>
                                          <p:attrName>ppt_w</p:attrName>
                                        </p:attrNameLst>
                                      </p:cBhvr>
                                      <p:tavLst>
                                        <p:tav tm="0">
                                          <p:val>
                                            <p:fltVal val="0"/>
                                          </p:val>
                                        </p:tav>
                                        <p:tav tm="100000">
                                          <p:val>
                                            <p:strVal val="#ppt_w"/>
                                          </p:val>
                                        </p:tav>
                                      </p:tavLst>
                                    </p:anim>
                                    <p:anim calcmode="lin" valueType="num">
                                      <p:cBhvr>
                                        <p:cTn id="51" dur="500" fill="hold"/>
                                        <p:tgtEl>
                                          <p:spTgt spid="6"/>
                                        </p:tgtEl>
                                        <p:attrNameLst>
                                          <p:attrName>ppt_h</p:attrName>
                                        </p:attrNameLst>
                                      </p:cBhvr>
                                      <p:tavLst>
                                        <p:tav tm="0">
                                          <p:val>
                                            <p:fltVal val="0"/>
                                          </p:val>
                                        </p:tav>
                                        <p:tav tm="100000">
                                          <p:val>
                                            <p:strVal val="#ppt_h"/>
                                          </p:val>
                                        </p:tav>
                                      </p:tavLst>
                                    </p:anim>
                                    <p:animEffect transition="in" filter="fade">
                                      <p:cBhvr>
                                        <p:cTn id="52" dur="500"/>
                                        <p:tgtEl>
                                          <p:spTgt spid="6"/>
                                        </p:tgtEl>
                                      </p:cBhvr>
                                    </p:animEffect>
                                  </p:childTnLst>
                                </p:cTn>
                              </p:par>
                              <p:par>
                                <p:cTn id="53" presetID="53" presetClass="entr" presetSubtype="16" fill="hold" grpId="0" nodeType="withEffect">
                                  <p:stCondLst>
                                    <p:cond delay="40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9"/>
                                        </p:tgtEl>
                                        <p:attrNameLst>
                                          <p:attrName>style.visibility</p:attrName>
                                        </p:attrNameLst>
                                      </p:cBhvr>
                                      <p:to>
                                        <p:strVal val="visible"/>
                                      </p:to>
                                    </p:set>
                                    <p:anim calcmode="lin" valueType="num">
                                      <p:cBhvr>
                                        <p:cTn id="60" dur="500" fill="hold"/>
                                        <p:tgtEl>
                                          <p:spTgt spid="9"/>
                                        </p:tgtEl>
                                        <p:attrNameLst>
                                          <p:attrName>ppt_w</p:attrName>
                                        </p:attrNameLst>
                                      </p:cBhvr>
                                      <p:tavLst>
                                        <p:tav tm="0">
                                          <p:val>
                                            <p:fltVal val="0"/>
                                          </p:val>
                                        </p:tav>
                                        <p:tav tm="100000">
                                          <p:val>
                                            <p:strVal val="#ppt_w"/>
                                          </p:val>
                                        </p:tav>
                                      </p:tavLst>
                                    </p:anim>
                                    <p:anim calcmode="lin" valueType="num">
                                      <p:cBhvr>
                                        <p:cTn id="61" dur="500" fill="hold"/>
                                        <p:tgtEl>
                                          <p:spTgt spid="9"/>
                                        </p:tgtEl>
                                        <p:attrNameLst>
                                          <p:attrName>ppt_h</p:attrName>
                                        </p:attrNameLst>
                                      </p:cBhvr>
                                      <p:tavLst>
                                        <p:tav tm="0">
                                          <p:val>
                                            <p:fltVal val="0"/>
                                          </p:val>
                                        </p:tav>
                                        <p:tav tm="100000">
                                          <p:val>
                                            <p:strVal val="#ppt_h"/>
                                          </p:val>
                                        </p:tav>
                                      </p:tavLst>
                                    </p:anim>
                                    <p:animEffect transition="in" filter="fade">
                                      <p:cBhvr>
                                        <p:cTn id="62" dur="500"/>
                                        <p:tgtEl>
                                          <p:spTgt spid="9"/>
                                        </p:tgtEl>
                                      </p:cBhvr>
                                    </p:animEffect>
                                  </p:childTnLst>
                                </p:cTn>
                              </p:par>
                            </p:childTnLst>
                          </p:cTn>
                        </p:par>
                        <p:par>
                          <p:cTn id="63" fill="hold">
                            <p:stCondLst>
                              <p:cond delay="2150"/>
                            </p:stCondLst>
                            <p:childTnLst>
                              <p:par>
                                <p:cTn id="64" presetID="53" presetClass="entr" presetSubtype="16" fill="hold" grpId="0" nodeType="afterEffect">
                                  <p:stCondLst>
                                    <p:cond delay="0"/>
                                  </p:stCondLst>
                                  <p:childTnLst>
                                    <p:set>
                                      <p:cBhvr>
                                        <p:cTn id="65" dur="1" fill="hold">
                                          <p:stCondLst>
                                            <p:cond delay="0"/>
                                          </p:stCondLst>
                                        </p:cTn>
                                        <p:tgtEl>
                                          <p:spTgt spid="2"/>
                                        </p:tgtEl>
                                        <p:attrNameLst>
                                          <p:attrName>style.visibility</p:attrName>
                                        </p:attrNameLst>
                                      </p:cBhvr>
                                      <p:to>
                                        <p:strVal val="visible"/>
                                      </p:to>
                                    </p:set>
                                    <p:anim calcmode="lin" valueType="num">
                                      <p:cBhvr>
                                        <p:cTn id="66" dur="500" fill="hold"/>
                                        <p:tgtEl>
                                          <p:spTgt spid="2"/>
                                        </p:tgtEl>
                                        <p:attrNameLst>
                                          <p:attrName>ppt_w</p:attrName>
                                        </p:attrNameLst>
                                      </p:cBhvr>
                                      <p:tavLst>
                                        <p:tav tm="0">
                                          <p:val>
                                            <p:fltVal val="0"/>
                                          </p:val>
                                        </p:tav>
                                        <p:tav tm="100000">
                                          <p:val>
                                            <p:strVal val="#ppt_w"/>
                                          </p:val>
                                        </p:tav>
                                      </p:tavLst>
                                    </p:anim>
                                    <p:anim calcmode="lin" valueType="num">
                                      <p:cBhvr>
                                        <p:cTn id="67" dur="500" fill="hold"/>
                                        <p:tgtEl>
                                          <p:spTgt spid="2"/>
                                        </p:tgtEl>
                                        <p:attrNameLst>
                                          <p:attrName>ppt_h</p:attrName>
                                        </p:attrNameLst>
                                      </p:cBhvr>
                                      <p:tavLst>
                                        <p:tav tm="0">
                                          <p:val>
                                            <p:fltVal val="0"/>
                                          </p:val>
                                        </p:tav>
                                        <p:tav tm="100000">
                                          <p:val>
                                            <p:strVal val="#ppt_h"/>
                                          </p:val>
                                        </p:tav>
                                      </p:tavLst>
                                    </p:anim>
                                    <p:animEffect transition="in" filter="fade">
                                      <p:cBhvr>
                                        <p:cTn id="68" dur="500"/>
                                        <p:tgtEl>
                                          <p:spTgt spid="2"/>
                                        </p:tgtEl>
                                      </p:cBhvr>
                                    </p:animEffect>
                                  </p:childTnLst>
                                </p:cTn>
                              </p:par>
                            </p:childTnLst>
                          </p:cTn>
                        </p:par>
                        <p:par>
                          <p:cTn id="69" fill="hold">
                            <p:stCondLst>
                              <p:cond delay="2650"/>
                            </p:stCondLst>
                            <p:childTnLst>
                              <p:par>
                                <p:cTn id="70" presetID="53" presetClass="entr" presetSubtype="16"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250" fill="hold"/>
                                        <p:tgtEl>
                                          <p:spTgt spid="22"/>
                                        </p:tgtEl>
                                        <p:attrNameLst>
                                          <p:attrName>ppt_w</p:attrName>
                                        </p:attrNameLst>
                                      </p:cBhvr>
                                      <p:tavLst>
                                        <p:tav tm="0">
                                          <p:val>
                                            <p:fltVal val="0"/>
                                          </p:val>
                                        </p:tav>
                                        <p:tav tm="100000">
                                          <p:val>
                                            <p:strVal val="#ppt_w"/>
                                          </p:val>
                                        </p:tav>
                                      </p:tavLst>
                                    </p:anim>
                                    <p:anim calcmode="lin" valueType="num">
                                      <p:cBhvr>
                                        <p:cTn id="73" dur="250" fill="hold"/>
                                        <p:tgtEl>
                                          <p:spTgt spid="22"/>
                                        </p:tgtEl>
                                        <p:attrNameLst>
                                          <p:attrName>ppt_h</p:attrName>
                                        </p:attrNameLst>
                                      </p:cBhvr>
                                      <p:tavLst>
                                        <p:tav tm="0">
                                          <p:val>
                                            <p:fltVal val="0"/>
                                          </p:val>
                                        </p:tav>
                                        <p:tav tm="100000">
                                          <p:val>
                                            <p:strVal val="#ppt_h"/>
                                          </p:val>
                                        </p:tav>
                                      </p:tavLst>
                                    </p:anim>
                                    <p:animEffect transition="in" filter="fade">
                                      <p:cBhvr>
                                        <p:cTn id="74" dur="250"/>
                                        <p:tgtEl>
                                          <p:spTgt spid="22"/>
                                        </p:tgtEl>
                                      </p:cBhvr>
                                    </p:animEffect>
                                  </p:childTnLst>
                                </p:cTn>
                              </p:par>
                              <p:par>
                                <p:cTn id="75" presetID="6" presetClass="emph" presetSubtype="0" decel="100000" fill="hold" grpId="1" nodeType="withEffect">
                                  <p:stCondLst>
                                    <p:cond delay="200"/>
                                  </p:stCondLst>
                                  <p:childTnLst>
                                    <p:animScale>
                                      <p:cBhvr>
                                        <p:cTn id="76" dur="250" fill="hold"/>
                                        <p:tgtEl>
                                          <p:spTgt spid="22"/>
                                        </p:tgtEl>
                                      </p:cBhvr>
                                      <p:by x="120000" y="120000"/>
                                    </p:animScale>
                                  </p:childTnLst>
                                </p:cTn>
                              </p:par>
                              <p:par>
                                <p:cTn id="77" presetID="6" presetClass="emph" presetSubtype="0" decel="100000" fill="hold" grpId="2" nodeType="withEffect">
                                  <p:stCondLst>
                                    <p:cond delay="400"/>
                                  </p:stCondLst>
                                  <p:childTnLst>
                                    <p:animScale>
                                      <p:cBhvr>
                                        <p:cTn id="78" dur="250" fill="hold"/>
                                        <p:tgtEl>
                                          <p:spTgt spid="22"/>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p:bldP spid="22" grpId="1"/>
      <p:bldP spid="22" grpId="2"/>
      <p:bldP spid="6" grpId="0" animBg="1"/>
      <p:bldP spid="7" grpId="0" animBg="1"/>
      <p:bldP spid="8" grpId="0" animBg="1"/>
      <p:bldP spid="9" grpId="0" animBg="1"/>
      <p:bldP spid="12" grpId="0" animBg="1"/>
      <p:bldP spid="14" grpId="0" animBg="1"/>
      <p:bldP spid="4" grpId="0" animBg="1"/>
      <p:bldP spid="4" grpId="1" animBg="1"/>
      <p:bldP spid="4" grpId="2" animBg="1"/>
      <p:bldP spid="21" grpId="0"/>
      <p:bldP spid="21" grpId="1"/>
      <p:bldP spid="21" grpId="2"/>
      <p:bldP spid="23" grpId="0"/>
      <p:bldP spid="23" grpId="1"/>
      <p:bldP spid="23" grpId="2"/>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矩形 3"/>
          <p:cNvSpPr>
            <a:spLocks noChangeAspect="1"/>
          </p:cNvSpPr>
          <p:nvPr/>
        </p:nvSpPr>
        <p:spPr>
          <a:xfrm>
            <a:off x="1596000" y="3769723"/>
            <a:ext cx="2880000" cy="172800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a:effectLst>
            <a:outerShdw blurRad="889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a:spLocks noChangeAspect="1"/>
          </p:cNvSpPr>
          <p:nvPr/>
        </p:nvSpPr>
        <p:spPr>
          <a:xfrm>
            <a:off x="4656000" y="3769723"/>
            <a:ext cx="2880000" cy="1728000"/>
          </a:xfrm>
          <a:prstGeom prst="rect">
            <a:avLst/>
          </a:prstGeom>
          <a:solidFill>
            <a:schemeClr val="accent2"/>
          </a:solidFill>
          <a:ln>
            <a:noFill/>
          </a:ln>
          <a:effectLst>
            <a:outerShdw blurRad="889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a:spLocks noChangeAspect="1"/>
          </p:cNvSpPr>
          <p:nvPr/>
        </p:nvSpPr>
        <p:spPr>
          <a:xfrm>
            <a:off x="7716000" y="3769723"/>
            <a:ext cx="2880000" cy="1728000"/>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a:effectLst>
            <a:outerShdw blurRad="889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a:spLocks/>
          </p:cNvSpPr>
          <p:nvPr/>
        </p:nvSpPr>
        <p:spPr>
          <a:xfrm>
            <a:off x="1596000" y="1861723"/>
            <a:ext cx="5940000" cy="1728000"/>
          </a:xfrm>
          <a:prstGeom prst="rect">
            <a:avLst/>
          </a:prstGeom>
          <a:solidFill>
            <a:schemeClr val="accent1"/>
          </a:solidFill>
          <a:ln>
            <a:noFill/>
          </a:ln>
          <a:effectLst>
            <a:outerShdw blurRad="889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a:spLocks noChangeAspect="1"/>
          </p:cNvSpPr>
          <p:nvPr/>
        </p:nvSpPr>
        <p:spPr>
          <a:xfrm>
            <a:off x="7716000" y="1861723"/>
            <a:ext cx="2880000" cy="1728000"/>
          </a:xfrm>
          <a:prstGeom prst="rect">
            <a:avLst/>
          </a:prstGeom>
          <a:solidFill>
            <a:schemeClr val="accent4"/>
          </a:solidFill>
          <a:ln>
            <a:noFill/>
          </a:ln>
          <a:effectLst>
            <a:outerShdw blurRad="889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5"/>
          <p:cNvSpPr>
            <a:spLocks/>
          </p:cNvSpPr>
          <p:nvPr/>
        </p:nvSpPr>
        <p:spPr bwMode="auto">
          <a:xfrm rot="2700000">
            <a:off x="9032416" y="3153923"/>
            <a:ext cx="246839" cy="254501"/>
          </a:xfrm>
          <a:custGeom>
            <a:avLst/>
            <a:gdLst>
              <a:gd name="T0" fmla="*/ 1067 w 1161"/>
              <a:gd name="T1" fmla="*/ 0 h 1161"/>
              <a:gd name="T2" fmla="*/ 1161 w 1161"/>
              <a:gd name="T3" fmla="*/ 0 h 1161"/>
              <a:gd name="T4" fmla="*/ 1161 w 1161"/>
              <a:gd name="T5" fmla="*/ 1161 h 1161"/>
              <a:gd name="T6" fmla="*/ 0 w 1161"/>
              <a:gd name="T7" fmla="*/ 1161 h 1161"/>
              <a:gd name="T8" fmla="*/ 0 w 1161"/>
              <a:gd name="T9" fmla="*/ 1067 h 1161"/>
              <a:gd name="T10" fmla="*/ 94 w 1161"/>
              <a:gd name="T11" fmla="*/ 1067 h 1161"/>
              <a:gd name="T12" fmla="*/ 1003 w 1161"/>
              <a:gd name="T13" fmla="*/ 1067 h 1161"/>
              <a:gd name="T14" fmla="*/ 62 w 1161"/>
              <a:gd name="T15" fmla="*/ 126 h 1161"/>
              <a:gd name="T16" fmla="*/ 129 w 1161"/>
              <a:gd name="T17" fmla="*/ 59 h 1161"/>
              <a:gd name="T18" fmla="*/ 1067 w 1161"/>
              <a:gd name="T19" fmla="*/ 997 h 1161"/>
              <a:gd name="T20" fmla="*/ 1067 w 1161"/>
              <a:gd name="T21" fmla="*/ 94 h 1161"/>
              <a:gd name="T22" fmla="*/ 1067 w 1161"/>
              <a:gd name="T23" fmla="*/ 0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1" h="1161">
                <a:moveTo>
                  <a:pt x="1067" y="0"/>
                </a:moveTo>
                <a:lnTo>
                  <a:pt x="1161" y="0"/>
                </a:lnTo>
                <a:lnTo>
                  <a:pt x="1161" y="1161"/>
                </a:lnTo>
                <a:lnTo>
                  <a:pt x="0" y="1161"/>
                </a:lnTo>
                <a:lnTo>
                  <a:pt x="0" y="1067"/>
                </a:lnTo>
                <a:lnTo>
                  <a:pt x="94" y="1067"/>
                </a:lnTo>
                <a:lnTo>
                  <a:pt x="1003" y="1067"/>
                </a:lnTo>
                <a:lnTo>
                  <a:pt x="62" y="126"/>
                </a:lnTo>
                <a:lnTo>
                  <a:pt x="129" y="59"/>
                </a:lnTo>
                <a:lnTo>
                  <a:pt x="1067" y="997"/>
                </a:lnTo>
                <a:lnTo>
                  <a:pt x="1067" y="94"/>
                </a:lnTo>
                <a:lnTo>
                  <a:pt x="106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5"/>
          <p:cNvSpPr>
            <a:spLocks/>
          </p:cNvSpPr>
          <p:nvPr/>
        </p:nvSpPr>
        <p:spPr bwMode="auto">
          <a:xfrm rot="2700000" flipH="1">
            <a:off x="4838377" y="4506471"/>
            <a:ext cx="246839" cy="254501"/>
          </a:xfrm>
          <a:custGeom>
            <a:avLst/>
            <a:gdLst>
              <a:gd name="T0" fmla="*/ 1067 w 1161"/>
              <a:gd name="T1" fmla="*/ 0 h 1161"/>
              <a:gd name="T2" fmla="*/ 1161 w 1161"/>
              <a:gd name="T3" fmla="*/ 0 h 1161"/>
              <a:gd name="T4" fmla="*/ 1161 w 1161"/>
              <a:gd name="T5" fmla="*/ 1161 h 1161"/>
              <a:gd name="T6" fmla="*/ 0 w 1161"/>
              <a:gd name="T7" fmla="*/ 1161 h 1161"/>
              <a:gd name="T8" fmla="*/ 0 w 1161"/>
              <a:gd name="T9" fmla="*/ 1067 h 1161"/>
              <a:gd name="T10" fmla="*/ 94 w 1161"/>
              <a:gd name="T11" fmla="*/ 1067 h 1161"/>
              <a:gd name="T12" fmla="*/ 1003 w 1161"/>
              <a:gd name="T13" fmla="*/ 1067 h 1161"/>
              <a:gd name="T14" fmla="*/ 62 w 1161"/>
              <a:gd name="T15" fmla="*/ 126 h 1161"/>
              <a:gd name="T16" fmla="*/ 129 w 1161"/>
              <a:gd name="T17" fmla="*/ 59 h 1161"/>
              <a:gd name="T18" fmla="*/ 1067 w 1161"/>
              <a:gd name="T19" fmla="*/ 997 h 1161"/>
              <a:gd name="T20" fmla="*/ 1067 w 1161"/>
              <a:gd name="T21" fmla="*/ 94 h 1161"/>
              <a:gd name="T22" fmla="*/ 1067 w 1161"/>
              <a:gd name="T23" fmla="*/ 0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1" h="1161">
                <a:moveTo>
                  <a:pt x="1067" y="0"/>
                </a:moveTo>
                <a:lnTo>
                  <a:pt x="1161" y="0"/>
                </a:lnTo>
                <a:lnTo>
                  <a:pt x="1161" y="1161"/>
                </a:lnTo>
                <a:lnTo>
                  <a:pt x="0" y="1161"/>
                </a:lnTo>
                <a:lnTo>
                  <a:pt x="0" y="1067"/>
                </a:lnTo>
                <a:lnTo>
                  <a:pt x="94" y="1067"/>
                </a:lnTo>
                <a:lnTo>
                  <a:pt x="1003" y="1067"/>
                </a:lnTo>
                <a:lnTo>
                  <a:pt x="62" y="126"/>
                </a:lnTo>
                <a:lnTo>
                  <a:pt x="129" y="59"/>
                </a:lnTo>
                <a:lnTo>
                  <a:pt x="1067" y="997"/>
                </a:lnTo>
                <a:lnTo>
                  <a:pt x="1067" y="94"/>
                </a:lnTo>
                <a:lnTo>
                  <a:pt x="106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1849800" y="2572907"/>
            <a:ext cx="3169875" cy="646331"/>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请先将要替换的图片裁剪成原图片长宽比例然后在原图片上单击右键填充图片，这样替换后图片就不会变形</a:t>
            </a:r>
          </a:p>
        </p:txBody>
      </p:sp>
      <p:sp>
        <p:nvSpPr>
          <p:cNvPr id="12" name="矩形 11"/>
          <p:cNvSpPr/>
          <p:nvPr/>
        </p:nvSpPr>
        <p:spPr>
          <a:xfrm>
            <a:off x="1849800" y="2132380"/>
            <a:ext cx="3169875" cy="400110"/>
          </a:xfrm>
          <a:prstGeom prst="rect">
            <a:avLst/>
          </a:prstGeom>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单击添加您的标题</a:t>
            </a:r>
          </a:p>
        </p:txBody>
      </p:sp>
      <p:sp>
        <p:nvSpPr>
          <p:cNvPr id="13" name="矩形 12"/>
          <p:cNvSpPr/>
          <p:nvPr/>
        </p:nvSpPr>
        <p:spPr>
          <a:xfrm>
            <a:off x="5139047" y="4218222"/>
            <a:ext cx="2284050" cy="830997"/>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p>
        </p:txBody>
      </p:sp>
      <p:sp>
        <p:nvSpPr>
          <p:cNvPr id="14" name="矩形 13"/>
          <p:cNvSpPr/>
          <p:nvPr/>
        </p:nvSpPr>
        <p:spPr>
          <a:xfrm>
            <a:off x="8013810" y="2179727"/>
            <a:ext cx="2284050" cy="830997"/>
          </a:xfrm>
          <a:prstGeom prst="rect">
            <a:avLst/>
          </a:prstGeom>
        </p:spPr>
        <p:txBody>
          <a:bodyPr wrap="squar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p>
        </p:txBody>
      </p:sp>
      <p:cxnSp>
        <p:nvCxnSpPr>
          <p:cNvPr id="16" name="直接连接符 15"/>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038254" y="218741"/>
            <a:ext cx="4115492" cy="523220"/>
          </a:xfrm>
          <a:prstGeom prst="rect">
            <a:avLst/>
          </a:prstGeom>
          <a:noFill/>
        </p:spPr>
        <p:txBody>
          <a:bodyPr wrap="square" rtlCol="0">
            <a:spAutoFit/>
          </a:bodyPr>
          <a:lstStyle/>
          <a:p>
            <a:r>
              <a:rPr lang="zh-CN" altLang="en-US" sz="28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Tree>
    <p:extLst>
      <p:ext uri="{BB962C8B-B14F-4D97-AF65-F5344CB8AC3E}">
        <p14:creationId xmlns:p14="http://schemas.microsoft.com/office/powerpoint/2010/main" val="819076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16"/>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21"/>
                                        </p:tgtEl>
                                        <p:attrNameLst>
                                          <p:attrName>ppt_x</p:attrName>
                                          <p:attrName>ppt_y</p:attrName>
                                        </p:attrNameLst>
                                      </p:cBhvr>
                                      <p:rCtr x="6068" y="0"/>
                                    </p:animMotion>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20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0-#ppt_w/2"/>
                                          </p:val>
                                        </p:tav>
                                        <p:tav tm="100000">
                                          <p:val>
                                            <p:strVal val="#ppt_x"/>
                                          </p:val>
                                        </p:tav>
                                      </p:tavLst>
                                    </p:anim>
                                    <p:anim calcmode="lin" valueType="num">
                                      <p:cBhvr additive="base">
                                        <p:cTn id="27" dur="500" fill="hold"/>
                                        <p:tgtEl>
                                          <p:spTgt spid="6"/>
                                        </p:tgtEl>
                                        <p:attrNameLst>
                                          <p:attrName>ppt_y</p:attrName>
                                        </p:attrNameLst>
                                      </p:cBhvr>
                                      <p:tavLst>
                                        <p:tav tm="0">
                                          <p:val>
                                            <p:strVal val="#ppt_y"/>
                                          </p:val>
                                        </p:tav>
                                        <p:tav tm="100000">
                                          <p:val>
                                            <p:strVal val="#ppt_y"/>
                                          </p:val>
                                        </p:tav>
                                      </p:tavLst>
                                    </p:anim>
                                  </p:childTnLst>
                                </p:cTn>
                              </p:par>
                              <p:par>
                                <p:cTn id="28" presetID="2" presetClass="entr" presetSubtype="1" fill="hold" grpId="0" nodeType="withEffect">
                                  <p:stCondLst>
                                    <p:cond delay="40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0-#ppt_h/2"/>
                                          </p:val>
                                        </p:tav>
                                        <p:tav tm="100000">
                                          <p:val>
                                            <p:strVal val="#ppt_y"/>
                                          </p:val>
                                        </p:tav>
                                      </p:tavLst>
                                    </p:anim>
                                  </p:childTnLst>
                                </p:cTn>
                              </p:par>
                              <p:par>
                                <p:cTn id="32" presetID="2" presetClass="entr" presetSubtype="4" fill="hold" grpId="0" nodeType="withEffect">
                                  <p:stCondLst>
                                    <p:cond delay="60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par>
                                <p:cTn id="36" presetID="2" presetClass="entr" presetSubtype="1" fill="hold" grpId="0" nodeType="withEffect">
                                  <p:stCondLst>
                                    <p:cond delay="80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0-#ppt_h/2"/>
                                          </p:val>
                                        </p:tav>
                                        <p:tav tm="100000">
                                          <p:val>
                                            <p:strVal val="#ppt_y"/>
                                          </p:val>
                                        </p:tav>
                                      </p:tavLst>
                                    </p:anim>
                                  </p:childTnLst>
                                </p:cTn>
                              </p:par>
                            </p:childTnLst>
                          </p:cTn>
                        </p:par>
                        <p:par>
                          <p:cTn id="40" fill="hold">
                            <p:stCondLst>
                              <p:cond delay="2300"/>
                            </p:stCondLst>
                            <p:childTnLst>
                              <p:par>
                                <p:cTn id="41" presetID="53" presetClass="entr" presetSubtype="16"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2800"/>
                            </p:stCondLst>
                            <p:childTnLst>
                              <p:par>
                                <p:cTn id="47" presetID="53" presetClass="entr" presetSubtype="16" fill="hold" grpId="0" nodeType="afterEffect">
                                  <p:stCondLst>
                                    <p:cond delay="0"/>
                                  </p:stCondLst>
                                  <p:iterate type="lt">
                                    <p:tmPct val="10000"/>
                                  </p:iterate>
                                  <p:childTnLst>
                                    <p:set>
                                      <p:cBhvr>
                                        <p:cTn id="48" dur="1" fill="hold">
                                          <p:stCondLst>
                                            <p:cond delay="0"/>
                                          </p:stCondLst>
                                        </p:cTn>
                                        <p:tgtEl>
                                          <p:spTgt spid="11"/>
                                        </p:tgtEl>
                                        <p:attrNameLst>
                                          <p:attrName>style.visibility</p:attrName>
                                        </p:attrNameLst>
                                      </p:cBhvr>
                                      <p:to>
                                        <p:strVal val="visible"/>
                                      </p:to>
                                    </p:set>
                                    <p:anim calcmode="lin" valueType="num">
                                      <p:cBhvr>
                                        <p:cTn id="49" dur="250" fill="hold"/>
                                        <p:tgtEl>
                                          <p:spTgt spid="11"/>
                                        </p:tgtEl>
                                        <p:attrNameLst>
                                          <p:attrName>ppt_w</p:attrName>
                                        </p:attrNameLst>
                                      </p:cBhvr>
                                      <p:tavLst>
                                        <p:tav tm="0">
                                          <p:val>
                                            <p:fltVal val="0"/>
                                          </p:val>
                                        </p:tav>
                                        <p:tav tm="100000">
                                          <p:val>
                                            <p:strVal val="#ppt_w"/>
                                          </p:val>
                                        </p:tav>
                                      </p:tavLst>
                                    </p:anim>
                                    <p:anim calcmode="lin" valueType="num">
                                      <p:cBhvr>
                                        <p:cTn id="50" dur="250" fill="hold"/>
                                        <p:tgtEl>
                                          <p:spTgt spid="11"/>
                                        </p:tgtEl>
                                        <p:attrNameLst>
                                          <p:attrName>ppt_h</p:attrName>
                                        </p:attrNameLst>
                                      </p:cBhvr>
                                      <p:tavLst>
                                        <p:tav tm="0">
                                          <p:val>
                                            <p:fltVal val="0"/>
                                          </p:val>
                                        </p:tav>
                                        <p:tav tm="100000">
                                          <p:val>
                                            <p:strVal val="#ppt_h"/>
                                          </p:val>
                                        </p:tav>
                                      </p:tavLst>
                                    </p:anim>
                                    <p:animEffect transition="in" filter="fade">
                                      <p:cBhvr>
                                        <p:cTn id="51" dur="250"/>
                                        <p:tgtEl>
                                          <p:spTgt spid="11"/>
                                        </p:tgtEl>
                                      </p:cBhvr>
                                    </p:animEffect>
                                  </p:childTnLst>
                                </p:cTn>
                              </p:par>
                            </p:childTnLst>
                          </p:cTn>
                        </p:par>
                        <p:par>
                          <p:cTn id="52" fill="hold">
                            <p:stCondLst>
                              <p:cond delay="4200"/>
                            </p:stCondLst>
                            <p:childTnLst>
                              <p:par>
                                <p:cTn id="53" presetID="2" presetClass="entr" presetSubtype="2"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1+#ppt_w/2"/>
                                          </p:val>
                                        </p:tav>
                                        <p:tav tm="100000">
                                          <p:val>
                                            <p:strVal val="#ppt_x"/>
                                          </p:val>
                                        </p:tav>
                                      </p:tavLst>
                                    </p:anim>
                                    <p:anim calcmode="lin" valueType="num">
                                      <p:cBhvr additive="base">
                                        <p:cTn id="56" dur="500" fill="hold"/>
                                        <p:tgtEl>
                                          <p:spTgt spid="10"/>
                                        </p:tgtEl>
                                        <p:attrNameLst>
                                          <p:attrName>ppt_y</p:attrName>
                                        </p:attrNameLst>
                                      </p:cBhvr>
                                      <p:tavLst>
                                        <p:tav tm="0">
                                          <p:val>
                                            <p:strVal val="#ppt_y"/>
                                          </p:val>
                                        </p:tav>
                                        <p:tav tm="100000">
                                          <p:val>
                                            <p:strVal val="#ppt_y"/>
                                          </p:val>
                                        </p:tav>
                                      </p:tavLst>
                                    </p:anim>
                                  </p:childTnLst>
                                </p:cTn>
                              </p:par>
                            </p:childTnLst>
                          </p:cTn>
                        </p:par>
                        <p:par>
                          <p:cTn id="57" fill="hold">
                            <p:stCondLst>
                              <p:cond delay="4700"/>
                            </p:stCondLst>
                            <p:childTnLst>
                              <p:par>
                                <p:cTn id="58" presetID="53" presetClass="entr" presetSubtype="16" fill="hold" grpId="0" nodeType="afterEffect">
                                  <p:stCondLst>
                                    <p:cond delay="0"/>
                                  </p:stCondLst>
                                  <p:iterate type="lt">
                                    <p:tmPct val="10000"/>
                                  </p:iterate>
                                  <p:childTnLst>
                                    <p:set>
                                      <p:cBhvr>
                                        <p:cTn id="59" dur="1" fill="hold">
                                          <p:stCondLst>
                                            <p:cond delay="0"/>
                                          </p:stCondLst>
                                        </p:cTn>
                                        <p:tgtEl>
                                          <p:spTgt spid="13"/>
                                        </p:tgtEl>
                                        <p:attrNameLst>
                                          <p:attrName>style.visibility</p:attrName>
                                        </p:attrNameLst>
                                      </p:cBhvr>
                                      <p:to>
                                        <p:strVal val="visible"/>
                                      </p:to>
                                    </p:set>
                                    <p:anim calcmode="lin" valueType="num">
                                      <p:cBhvr>
                                        <p:cTn id="60" dur="250" fill="hold"/>
                                        <p:tgtEl>
                                          <p:spTgt spid="13"/>
                                        </p:tgtEl>
                                        <p:attrNameLst>
                                          <p:attrName>ppt_w</p:attrName>
                                        </p:attrNameLst>
                                      </p:cBhvr>
                                      <p:tavLst>
                                        <p:tav tm="0">
                                          <p:val>
                                            <p:fltVal val="0"/>
                                          </p:val>
                                        </p:tav>
                                        <p:tav tm="100000">
                                          <p:val>
                                            <p:strVal val="#ppt_w"/>
                                          </p:val>
                                        </p:tav>
                                      </p:tavLst>
                                    </p:anim>
                                    <p:anim calcmode="lin" valueType="num">
                                      <p:cBhvr>
                                        <p:cTn id="61" dur="250" fill="hold"/>
                                        <p:tgtEl>
                                          <p:spTgt spid="13"/>
                                        </p:tgtEl>
                                        <p:attrNameLst>
                                          <p:attrName>ppt_h</p:attrName>
                                        </p:attrNameLst>
                                      </p:cBhvr>
                                      <p:tavLst>
                                        <p:tav tm="0">
                                          <p:val>
                                            <p:fltVal val="0"/>
                                          </p:val>
                                        </p:tav>
                                        <p:tav tm="100000">
                                          <p:val>
                                            <p:strVal val="#ppt_h"/>
                                          </p:val>
                                        </p:tav>
                                      </p:tavLst>
                                    </p:anim>
                                    <p:animEffect transition="in" filter="fade">
                                      <p:cBhvr>
                                        <p:cTn id="62" dur="250"/>
                                        <p:tgtEl>
                                          <p:spTgt spid="13"/>
                                        </p:tgtEl>
                                      </p:cBhvr>
                                    </p:animEffect>
                                  </p:childTnLst>
                                </p:cTn>
                              </p:par>
                            </p:childTnLst>
                          </p:cTn>
                        </p:par>
                        <p:par>
                          <p:cTn id="63" fill="hold">
                            <p:stCondLst>
                              <p:cond delay="6225"/>
                            </p:stCondLst>
                            <p:childTnLst>
                              <p:par>
                                <p:cTn id="64" presetID="2" presetClass="entr" presetSubtype="1" fill="hold" grpId="0" nodeType="afterEffect">
                                  <p:stCondLst>
                                    <p:cond delay="0"/>
                                  </p:stCondLst>
                                  <p:childTnLst>
                                    <p:set>
                                      <p:cBhvr>
                                        <p:cTn id="65" dur="1" fill="hold">
                                          <p:stCondLst>
                                            <p:cond delay="0"/>
                                          </p:stCondLst>
                                        </p:cTn>
                                        <p:tgtEl>
                                          <p:spTgt spid="9"/>
                                        </p:tgtEl>
                                        <p:attrNameLst>
                                          <p:attrName>style.visibility</p:attrName>
                                        </p:attrNameLst>
                                      </p:cBhvr>
                                      <p:to>
                                        <p:strVal val="visible"/>
                                      </p:to>
                                    </p:set>
                                    <p:anim calcmode="lin" valueType="num">
                                      <p:cBhvr additive="base">
                                        <p:cTn id="66" dur="500" fill="hold"/>
                                        <p:tgtEl>
                                          <p:spTgt spid="9"/>
                                        </p:tgtEl>
                                        <p:attrNameLst>
                                          <p:attrName>ppt_x</p:attrName>
                                        </p:attrNameLst>
                                      </p:cBhvr>
                                      <p:tavLst>
                                        <p:tav tm="0">
                                          <p:val>
                                            <p:strVal val="#ppt_x"/>
                                          </p:val>
                                        </p:tav>
                                        <p:tav tm="100000">
                                          <p:val>
                                            <p:strVal val="#ppt_x"/>
                                          </p:val>
                                        </p:tav>
                                      </p:tavLst>
                                    </p:anim>
                                    <p:anim calcmode="lin" valueType="num">
                                      <p:cBhvr additive="base">
                                        <p:cTn id="67" dur="500" fill="hold"/>
                                        <p:tgtEl>
                                          <p:spTgt spid="9"/>
                                        </p:tgtEl>
                                        <p:attrNameLst>
                                          <p:attrName>ppt_y</p:attrName>
                                        </p:attrNameLst>
                                      </p:cBhvr>
                                      <p:tavLst>
                                        <p:tav tm="0">
                                          <p:val>
                                            <p:strVal val="0-#ppt_h/2"/>
                                          </p:val>
                                        </p:tav>
                                        <p:tav tm="100000">
                                          <p:val>
                                            <p:strVal val="#ppt_y"/>
                                          </p:val>
                                        </p:tav>
                                      </p:tavLst>
                                    </p:anim>
                                  </p:childTnLst>
                                </p:cTn>
                              </p:par>
                            </p:childTnLst>
                          </p:cTn>
                        </p:par>
                        <p:par>
                          <p:cTn id="68" fill="hold">
                            <p:stCondLst>
                              <p:cond delay="6725"/>
                            </p:stCondLst>
                            <p:childTnLst>
                              <p:par>
                                <p:cTn id="69" presetID="53" presetClass="entr" presetSubtype="16" fill="hold" grpId="0" nodeType="afterEffect">
                                  <p:stCondLst>
                                    <p:cond delay="0"/>
                                  </p:stCondLst>
                                  <p:iterate type="lt">
                                    <p:tmPct val="10000"/>
                                  </p:iterate>
                                  <p:childTnLst>
                                    <p:set>
                                      <p:cBhvr>
                                        <p:cTn id="70" dur="1" fill="hold">
                                          <p:stCondLst>
                                            <p:cond delay="0"/>
                                          </p:stCondLst>
                                        </p:cTn>
                                        <p:tgtEl>
                                          <p:spTgt spid="14"/>
                                        </p:tgtEl>
                                        <p:attrNameLst>
                                          <p:attrName>style.visibility</p:attrName>
                                        </p:attrNameLst>
                                      </p:cBhvr>
                                      <p:to>
                                        <p:strVal val="visible"/>
                                      </p:to>
                                    </p:set>
                                    <p:anim calcmode="lin" valueType="num">
                                      <p:cBhvr>
                                        <p:cTn id="71" dur="250" fill="hold"/>
                                        <p:tgtEl>
                                          <p:spTgt spid="14"/>
                                        </p:tgtEl>
                                        <p:attrNameLst>
                                          <p:attrName>ppt_w</p:attrName>
                                        </p:attrNameLst>
                                      </p:cBhvr>
                                      <p:tavLst>
                                        <p:tav tm="0">
                                          <p:val>
                                            <p:fltVal val="0"/>
                                          </p:val>
                                        </p:tav>
                                        <p:tav tm="100000">
                                          <p:val>
                                            <p:strVal val="#ppt_w"/>
                                          </p:val>
                                        </p:tav>
                                      </p:tavLst>
                                    </p:anim>
                                    <p:anim calcmode="lin" valueType="num">
                                      <p:cBhvr>
                                        <p:cTn id="72" dur="250" fill="hold"/>
                                        <p:tgtEl>
                                          <p:spTgt spid="14"/>
                                        </p:tgtEl>
                                        <p:attrNameLst>
                                          <p:attrName>ppt_h</p:attrName>
                                        </p:attrNameLst>
                                      </p:cBhvr>
                                      <p:tavLst>
                                        <p:tav tm="0">
                                          <p:val>
                                            <p:fltVal val="0"/>
                                          </p:val>
                                        </p:tav>
                                        <p:tav tm="100000">
                                          <p:val>
                                            <p:strVal val="#ppt_h"/>
                                          </p:val>
                                        </p:tav>
                                      </p:tavLst>
                                    </p:anim>
                                    <p:animEffect transition="in" filter="fade">
                                      <p:cBhvr>
                                        <p:cTn id="73"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21" grpId="0"/>
      <p:bldP spid="21"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grpSp>
        <p:nvGrpSpPr>
          <p:cNvPr id="4" name="组合 3"/>
          <p:cNvGrpSpPr/>
          <p:nvPr/>
        </p:nvGrpSpPr>
        <p:grpSpPr>
          <a:xfrm>
            <a:off x="539791" y="3199244"/>
            <a:ext cx="11110913" cy="806450"/>
            <a:chOff x="444098" y="3162300"/>
            <a:chExt cx="11110913" cy="806450"/>
          </a:xfrm>
        </p:grpSpPr>
        <p:sp>
          <p:nvSpPr>
            <p:cNvPr id="5" name="Freeform 5"/>
            <p:cNvSpPr>
              <a:spLocks/>
            </p:cNvSpPr>
            <p:nvPr/>
          </p:nvSpPr>
          <p:spPr bwMode="auto">
            <a:xfrm>
              <a:off x="496486" y="3162300"/>
              <a:ext cx="1222375" cy="373063"/>
            </a:xfrm>
            <a:custGeom>
              <a:avLst/>
              <a:gdLst>
                <a:gd name="T0" fmla="*/ 2452 w 3360"/>
                <a:gd name="T1" fmla="*/ 0 h 1014"/>
                <a:gd name="T2" fmla="*/ 2226 w 3360"/>
                <a:gd name="T3" fmla="*/ 30 h 1014"/>
                <a:gd name="T4" fmla="*/ 2420 w 3360"/>
                <a:gd name="T5" fmla="*/ 496 h 1014"/>
                <a:gd name="T6" fmla="*/ 2050 w 3360"/>
                <a:gd name="T7" fmla="*/ 72 h 1014"/>
                <a:gd name="T8" fmla="*/ 1698 w 3360"/>
                <a:gd name="T9" fmla="*/ 180 h 1014"/>
                <a:gd name="T10" fmla="*/ 1889 w 3360"/>
                <a:gd name="T11" fmla="*/ 640 h 1014"/>
                <a:gd name="T12" fmla="*/ 1538 w 3360"/>
                <a:gd name="T13" fmla="*/ 237 h 1014"/>
                <a:gd name="T14" fmla="*/ 1114 w 3360"/>
                <a:gd name="T15" fmla="*/ 407 h 1014"/>
                <a:gd name="T16" fmla="*/ 1275 w 3360"/>
                <a:gd name="T17" fmla="*/ 793 h 1014"/>
                <a:gd name="T18" fmla="*/ 988 w 3360"/>
                <a:gd name="T19" fmla="*/ 463 h 1014"/>
                <a:gd name="T20" fmla="*/ 656 w 3360"/>
                <a:gd name="T21" fmla="*/ 624 h 1014"/>
                <a:gd name="T22" fmla="*/ 771 w 3360"/>
                <a:gd name="T23" fmla="*/ 897 h 1014"/>
                <a:gd name="T24" fmla="*/ 572 w 3360"/>
                <a:gd name="T25" fmla="*/ 669 h 1014"/>
                <a:gd name="T26" fmla="*/ 0 w 3360"/>
                <a:gd name="T27" fmla="*/ 1014 h 1014"/>
                <a:gd name="T28" fmla="*/ 3360 w 3360"/>
                <a:gd name="T29" fmla="*/ 1014 h 1014"/>
                <a:gd name="T30" fmla="*/ 2452 w 3360"/>
                <a:gd name="T31" fmla="*/ 0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60" h="1014">
                  <a:moveTo>
                    <a:pt x="2452" y="0"/>
                  </a:moveTo>
                  <a:cubicBezTo>
                    <a:pt x="2398" y="0"/>
                    <a:pt x="2321" y="10"/>
                    <a:pt x="2226" y="30"/>
                  </a:cubicBezTo>
                  <a:cubicBezTo>
                    <a:pt x="2319" y="261"/>
                    <a:pt x="2420" y="496"/>
                    <a:pt x="2420" y="496"/>
                  </a:cubicBezTo>
                  <a:lnTo>
                    <a:pt x="2050" y="72"/>
                  </a:lnTo>
                  <a:cubicBezTo>
                    <a:pt x="1945" y="101"/>
                    <a:pt x="1826" y="137"/>
                    <a:pt x="1698" y="180"/>
                  </a:cubicBezTo>
                  <a:cubicBezTo>
                    <a:pt x="1790" y="409"/>
                    <a:pt x="1889" y="640"/>
                    <a:pt x="1889" y="640"/>
                  </a:cubicBezTo>
                  <a:lnTo>
                    <a:pt x="1538" y="237"/>
                  </a:lnTo>
                  <a:cubicBezTo>
                    <a:pt x="1403" y="287"/>
                    <a:pt x="1260" y="344"/>
                    <a:pt x="1114" y="407"/>
                  </a:cubicBezTo>
                  <a:cubicBezTo>
                    <a:pt x="1196" y="610"/>
                    <a:pt x="1275" y="793"/>
                    <a:pt x="1275" y="793"/>
                  </a:cubicBezTo>
                  <a:lnTo>
                    <a:pt x="988" y="463"/>
                  </a:lnTo>
                  <a:cubicBezTo>
                    <a:pt x="878" y="514"/>
                    <a:pt x="767" y="567"/>
                    <a:pt x="656" y="624"/>
                  </a:cubicBezTo>
                  <a:cubicBezTo>
                    <a:pt x="719" y="777"/>
                    <a:pt x="771" y="897"/>
                    <a:pt x="771" y="897"/>
                  </a:cubicBezTo>
                  <a:lnTo>
                    <a:pt x="572" y="669"/>
                  </a:lnTo>
                  <a:cubicBezTo>
                    <a:pt x="375" y="774"/>
                    <a:pt x="181" y="889"/>
                    <a:pt x="0" y="1014"/>
                  </a:cubicBezTo>
                  <a:lnTo>
                    <a:pt x="3360" y="1014"/>
                  </a:lnTo>
                  <a:cubicBezTo>
                    <a:pt x="3360" y="1014"/>
                    <a:pt x="2786" y="0"/>
                    <a:pt x="2452" y="0"/>
                  </a:cubicBezTo>
                  <a:close/>
                </a:path>
              </a:pathLst>
            </a:custGeom>
            <a:solidFill>
              <a:schemeClr val="accent2"/>
            </a:solidFill>
            <a:ln w="19050">
              <a:gradFill flip="none" rotWithShape="1">
                <a:gsLst>
                  <a:gs pos="0">
                    <a:schemeClr val="bg1">
                      <a:lumMod val="75000"/>
                    </a:schemeClr>
                  </a:gs>
                  <a:gs pos="100000">
                    <a:schemeClr val="bg1"/>
                  </a:gs>
                </a:gsLst>
                <a:lin ang="2700000" scaled="1"/>
                <a:tileRect/>
              </a:grad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 name="Freeform 6"/>
            <p:cNvSpPr>
              <a:spLocks/>
            </p:cNvSpPr>
            <p:nvPr/>
          </p:nvSpPr>
          <p:spPr bwMode="auto">
            <a:xfrm>
              <a:off x="496486" y="3594100"/>
              <a:ext cx="1222375" cy="374650"/>
            </a:xfrm>
            <a:custGeom>
              <a:avLst/>
              <a:gdLst>
                <a:gd name="T0" fmla="*/ 2452 w 3360"/>
                <a:gd name="T1" fmla="*/ 1014 h 1014"/>
                <a:gd name="T2" fmla="*/ 2226 w 3360"/>
                <a:gd name="T3" fmla="*/ 983 h 1014"/>
                <a:gd name="T4" fmla="*/ 2420 w 3360"/>
                <a:gd name="T5" fmla="*/ 517 h 1014"/>
                <a:gd name="T6" fmla="*/ 2050 w 3360"/>
                <a:gd name="T7" fmla="*/ 941 h 1014"/>
                <a:gd name="T8" fmla="*/ 1698 w 3360"/>
                <a:gd name="T9" fmla="*/ 833 h 1014"/>
                <a:gd name="T10" fmla="*/ 1889 w 3360"/>
                <a:gd name="T11" fmla="*/ 373 h 1014"/>
                <a:gd name="T12" fmla="*/ 1538 w 3360"/>
                <a:gd name="T13" fmla="*/ 776 h 1014"/>
                <a:gd name="T14" fmla="*/ 1114 w 3360"/>
                <a:gd name="T15" fmla="*/ 606 h 1014"/>
                <a:gd name="T16" fmla="*/ 1275 w 3360"/>
                <a:gd name="T17" fmla="*/ 220 h 1014"/>
                <a:gd name="T18" fmla="*/ 988 w 3360"/>
                <a:gd name="T19" fmla="*/ 550 h 1014"/>
                <a:gd name="T20" fmla="*/ 656 w 3360"/>
                <a:gd name="T21" fmla="*/ 389 h 1014"/>
                <a:gd name="T22" fmla="*/ 771 w 3360"/>
                <a:gd name="T23" fmla="*/ 116 h 1014"/>
                <a:gd name="T24" fmla="*/ 572 w 3360"/>
                <a:gd name="T25" fmla="*/ 345 h 1014"/>
                <a:gd name="T26" fmla="*/ 0 w 3360"/>
                <a:gd name="T27" fmla="*/ 0 h 1014"/>
                <a:gd name="T28" fmla="*/ 3360 w 3360"/>
                <a:gd name="T29" fmla="*/ 0 h 1014"/>
                <a:gd name="T30" fmla="*/ 2452 w 3360"/>
                <a:gd name="T31" fmla="*/ 1014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60" h="1014">
                  <a:moveTo>
                    <a:pt x="2452" y="1014"/>
                  </a:moveTo>
                  <a:cubicBezTo>
                    <a:pt x="2398" y="1014"/>
                    <a:pt x="2321" y="1003"/>
                    <a:pt x="2226" y="983"/>
                  </a:cubicBezTo>
                  <a:cubicBezTo>
                    <a:pt x="2319" y="752"/>
                    <a:pt x="2420" y="517"/>
                    <a:pt x="2420" y="517"/>
                  </a:cubicBezTo>
                  <a:lnTo>
                    <a:pt x="2050" y="941"/>
                  </a:lnTo>
                  <a:cubicBezTo>
                    <a:pt x="1945" y="913"/>
                    <a:pt x="1826" y="877"/>
                    <a:pt x="1698" y="833"/>
                  </a:cubicBezTo>
                  <a:cubicBezTo>
                    <a:pt x="1790" y="604"/>
                    <a:pt x="1889" y="373"/>
                    <a:pt x="1889" y="373"/>
                  </a:cubicBezTo>
                  <a:lnTo>
                    <a:pt x="1538" y="776"/>
                  </a:lnTo>
                  <a:cubicBezTo>
                    <a:pt x="1403" y="727"/>
                    <a:pt x="1260" y="670"/>
                    <a:pt x="1114" y="606"/>
                  </a:cubicBezTo>
                  <a:cubicBezTo>
                    <a:pt x="1196" y="404"/>
                    <a:pt x="1275" y="220"/>
                    <a:pt x="1275" y="220"/>
                  </a:cubicBezTo>
                  <a:lnTo>
                    <a:pt x="988" y="550"/>
                  </a:lnTo>
                  <a:cubicBezTo>
                    <a:pt x="878" y="500"/>
                    <a:pt x="767" y="446"/>
                    <a:pt x="656" y="389"/>
                  </a:cubicBezTo>
                  <a:cubicBezTo>
                    <a:pt x="719" y="236"/>
                    <a:pt x="771" y="116"/>
                    <a:pt x="771" y="116"/>
                  </a:cubicBezTo>
                  <a:lnTo>
                    <a:pt x="572" y="345"/>
                  </a:lnTo>
                  <a:cubicBezTo>
                    <a:pt x="375" y="240"/>
                    <a:pt x="181" y="124"/>
                    <a:pt x="0" y="0"/>
                  </a:cubicBezTo>
                  <a:lnTo>
                    <a:pt x="3360" y="0"/>
                  </a:lnTo>
                  <a:cubicBezTo>
                    <a:pt x="3360" y="0"/>
                    <a:pt x="2786" y="1014"/>
                    <a:pt x="2452" y="1014"/>
                  </a:cubicBezTo>
                  <a:close/>
                </a:path>
              </a:pathLst>
            </a:custGeom>
            <a:solidFill>
              <a:schemeClr val="accent1"/>
            </a:solidFill>
            <a:ln w="19050">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 name="Freeform 7"/>
            <p:cNvSpPr>
              <a:spLocks/>
            </p:cNvSpPr>
            <p:nvPr/>
          </p:nvSpPr>
          <p:spPr bwMode="auto">
            <a:xfrm>
              <a:off x="444098" y="3535363"/>
              <a:ext cx="10968038" cy="58738"/>
            </a:xfrm>
            <a:custGeom>
              <a:avLst/>
              <a:gdLst>
                <a:gd name="T0" fmla="*/ 80 w 30160"/>
                <a:gd name="T1" fmla="*/ 160 h 160"/>
                <a:gd name="T2" fmla="*/ 0 w 30160"/>
                <a:gd name="T3" fmla="*/ 80 h 160"/>
                <a:gd name="T4" fmla="*/ 80 w 30160"/>
                <a:gd name="T5" fmla="*/ 0 h 160"/>
                <a:gd name="T6" fmla="*/ 30080 w 30160"/>
                <a:gd name="T7" fmla="*/ 0 h 160"/>
                <a:gd name="T8" fmla="*/ 30160 w 30160"/>
                <a:gd name="T9" fmla="*/ 80 h 160"/>
                <a:gd name="T10" fmla="*/ 30080 w 30160"/>
                <a:gd name="T11" fmla="*/ 160 h 160"/>
                <a:gd name="T12" fmla="*/ 80 w 30160"/>
                <a:gd name="T13" fmla="*/ 160 h 160"/>
              </a:gdLst>
              <a:ahLst/>
              <a:cxnLst>
                <a:cxn ang="0">
                  <a:pos x="T0" y="T1"/>
                </a:cxn>
                <a:cxn ang="0">
                  <a:pos x="T2" y="T3"/>
                </a:cxn>
                <a:cxn ang="0">
                  <a:pos x="T4" y="T5"/>
                </a:cxn>
                <a:cxn ang="0">
                  <a:pos x="T6" y="T7"/>
                </a:cxn>
                <a:cxn ang="0">
                  <a:pos x="T8" y="T9"/>
                </a:cxn>
                <a:cxn ang="0">
                  <a:pos x="T10" y="T11"/>
                </a:cxn>
                <a:cxn ang="0">
                  <a:pos x="T12" y="T13"/>
                </a:cxn>
              </a:cxnLst>
              <a:rect l="0" t="0" r="r" b="b"/>
              <a:pathLst>
                <a:path w="30160" h="160">
                  <a:moveTo>
                    <a:pt x="80" y="160"/>
                  </a:moveTo>
                  <a:cubicBezTo>
                    <a:pt x="36" y="160"/>
                    <a:pt x="0" y="124"/>
                    <a:pt x="0" y="80"/>
                  </a:cubicBezTo>
                  <a:cubicBezTo>
                    <a:pt x="0" y="36"/>
                    <a:pt x="36" y="0"/>
                    <a:pt x="80" y="0"/>
                  </a:cubicBezTo>
                  <a:lnTo>
                    <a:pt x="30080" y="0"/>
                  </a:lnTo>
                  <a:cubicBezTo>
                    <a:pt x="30124" y="0"/>
                    <a:pt x="30160" y="36"/>
                    <a:pt x="30160" y="80"/>
                  </a:cubicBezTo>
                  <a:cubicBezTo>
                    <a:pt x="30160" y="124"/>
                    <a:pt x="30124" y="160"/>
                    <a:pt x="30080" y="160"/>
                  </a:cubicBezTo>
                  <a:lnTo>
                    <a:pt x="80" y="160"/>
                  </a:lnTo>
                  <a:close/>
                </a:path>
              </a:pathLst>
            </a:custGeom>
            <a:solidFill>
              <a:schemeClr val="tx1">
                <a:lumMod val="50000"/>
                <a:lumOff val="50000"/>
              </a:schemeClr>
            </a:solidFill>
            <a:ln w="19050">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 name="Freeform 8"/>
            <p:cNvSpPr>
              <a:spLocks/>
            </p:cNvSpPr>
            <p:nvPr/>
          </p:nvSpPr>
          <p:spPr bwMode="auto">
            <a:xfrm>
              <a:off x="11270848" y="3438525"/>
              <a:ext cx="284163" cy="252413"/>
            </a:xfrm>
            <a:custGeom>
              <a:avLst/>
              <a:gdLst>
                <a:gd name="T0" fmla="*/ 784 w 784"/>
                <a:gd name="T1" fmla="*/ 343 h 686"/>
                <a:gd name="T2" fmla="*/ 0 w 784"/>
                <a:gd name="T3" fmla="*/ 686 h 686"/>
                <a:gd name="T4" fmla="*/ 248 w 784"/>
                <a:gd name="T5" fmla="*/ 343 h 686"/>
                <a:gd name="T6" fmla="*/ 0 w 784"/>
                <a:gd name="T7" fmla="*/ 0 h 686"/>
                <a:gd name="T8" fmla="*/ 784 w 784"/>
                <a:gd name="T9" fmla="*/ 343 h 686"/>
              </a:gdLst>
              <a:ahLst/>
              <a:cxnLst>
                <a:cxn ang="0">
                  <a:pos x="T0" y="T1"/>
                </a:cxn>
                <a:cxn ang="0">
                  <a:pos x="T2" y="T3"/>
                </a:cxn>
                <a:cxn ang="0">
                  <a:pos x="T4" y="T5"/>
                </a:cxn>
                <a:cxn ang="0">
                  <a:pos x="T6" y="T7"/>
                </a:cxn>
                <a:cxn ang="0">
                  <a:pos x="T8" y="T9"/>
                </a:cxn>
              </a:cxnLst>
              <a:rect l="0" t="0" r="r" b="b"/>
              <a:pathLst>
                <a:path w="784" h="686">
                  <a:moveTo>
                    <a:pt x="784" y="343"/>
                  </a:moveTo>
                  <a:lnTo>
                    <a:pt x="0" y="686"/>
                  </a:lnTo>
                  <a:lnTo>
                    <a:pt x="248" y="343"/>
                  </a:lnTo>
                  <a:lnTo>
                    <a:pt x="0" y="0"/>
                  </a:lnTo>
                  <a:lnTo>
                    <a:pt x="784" y="343"/>
                  </a:lnTo>
                  <a:close/>
                </a:path>
              </a:pathLst>
            </a:custGeom>
            <a:solidFill>
              <a:schemeClr val="tx1">
                <a:lumMod val="50000"/>
                <a:lumOff val="50000"/>
              </a:schemeClr>
            </a:solidFill>
            <a:ln w="19050">
              <a:no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9" name="椭圆 8"/>
          <p:cNvSpPr/>
          <p:nvPr/>
        </p:nvSpPr>
        <p:spPr>
          <a:xfrm>
            <a:off x="3309540" y="3423214"/>
            <a:ext cx="298185" cy="298185"/>
          </a:xfrm>
          <a:prstGeom prst="ellipse">
            <a:avLst/>
          </a:prstGeom>
          <a:solidFill>
            <a:schemeClr val="accent1"/>
          </a:solidFill>
          <a:ln w="19050">
            <a:gradFill flip="none" rotWithShape="1">
              <a:gsLst>
                <a:gs pos="0">
                  <a:schemeClr val="bg1">
                    <a:lumMod val="75000"/>
                  </a:schemeClr>
                </a:gs>
                <a:gs pos="100000">
                  <a:schemeClr val="bg1"/>
                </a:gs>
              </a:gsLst>
              <a:lin ang="2700000" scaled="1"/>
              <a:tileRect/>
            </a:grad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405457" y="3423214"/>
            <a:ext cx="298185" cy="298185"/>
          </a:xfrm>
          <a:prstGeom prst="ellipse">
            <a:avLst/>
          </a:prstGeom>
          <a:solidFill>
            <a:schemeClr val="accent2"/>
          </a:solidFill>
          <a:ln w="19050">
            <a:gradFill flip="none" rotWithShape="1">
              <a:gsLst>
                <a:gs pos="0">
                  <a:schemeClr val="bg1">
                    <a:lumMod val="75000"/>
                  </a:schemeClr>
                </a:gs>
                <a:gs pos="100000">
                  <a:schemeClr val="bg1"/>
                </a:gs>
              </a:gsLst>
              <a:lin ang="2700000" scaled="1"/>
              <a:tileRect/>
            </a:grad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501374" y="3423214"/>
            <a:ext cx="298185" cy="298185"/>
          </a:xfrm>
          <a:prstGeom prst="ellipse">
            <a:avLst/>
          </a:prstGeom>
          <a:solidFill>
            <a:schemeClr val="accent3"/>
          </a:solidFill>
          <a:ln w="19050">
            <a:gradFill flip="none" rotWithShape="1">
              <a:gsLst>
                <a:gs pos="0">
                  <a:schemeClr val="bg1">
                    <a:lumMod val="75000"/>
                  </a:schemeClr>
                </a:gs>
                <a:gs pos="100000">
                  <a:schemeClr val="bg1"/>
                </a:gs>
              </a:gsLst>
              <a:lin ang="2700000" scaled="1"/>
              <a:tileRect/>
            </a:grad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597291" y="3423214"/>
            <a:ext cx="298185" cy="298185"/>
          </a:xfrm>
          <a:prstGeom prst="ellipse">
            <a:avLst/>
          </a:prstGeom>
          <a:solidFill>
            <a:schemeClr val="accent4"/>
          </a:solidFill>
          <a:ln w="19050">
            <a:gradFill flip="none" rotWithShape="1">
              <a:gsLst>
                <a:gs pos="0">
                  <a:schemeClr val="bg1">
                    <a:lumMod val="75000"/>
                  </a:schemeClr>
                </a:gs>
                <a:gs pos="100000">
                  <a:schemeClr val="bg1"/>
                </a:gs>
              </a:gsLst>
              <a:lin ang="2700000" scaled="1"/>
              <a:tileRect/>
            </a:gradFill>
          </a:ln>
          <a:effectLst>
            <a:innerShdw blurRad="635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16"/>
          <p:cNvSpPr>
            <a:spLocks noChangeAspect="1"/>
          </p:cNvSpPr>
          <p:nvPr/>
        </p:nvSpPr>
        <p:spPr bwMode="auto">
          <a:xfrm>
            <a:off x="9358131" y="1873249"/>
            <a:ext cx="776504" cy="1440000"/>
          </a:xfrm>
          <a:custGeom>
            <a:avLst/>
            <a:gdLst>
              <a:gd name="T0" fmla="*/ 1504 w 3008"/>
              <a:gd name="T1" fmla="*/ 5619 h 5619"/>
              <a:gd name="T2" fmla="*/ 0 w 3008"/>
              <a:gd name="T3" fmla="*/ 1504 h 5619"/>
              <a:gd name="T4" fmla="*/ 1504 w 3008"/>
              <a:gd name="T5" fmla="*/ 0 h 5619"/>
              <a:gd name="T6" fmla="*/ 3008 w 3008"/>
              <a:gd name="T7" fmla="*/ 1504 h 5619"/>
              <a:gd name="T8" fmla="*/ 1504 w 3008"/>
              <a:gd name="T9" fmla="*/ 5619 h 5619"/>
            </a:gdLst>
            <a:ahLst/>
            <a:cxnLst>
              <a:cxn ang="0">
                <a:pos x="T0" y="T1"/>
              </a:cxn>
              <a:cxn ang="0">
                <a:pos x="T2" y="T3"/>
              </a:cxn>
              <a:cxn ang="0">
                <a:pos x="T4" y="T5"/>
              </a:cxn>
              <a:cxn ang="0">
                <a:pos x="T6" y="T7"/>
              </a:cxn>
              <a:cxn ang="0">
                <a:pos x="T8" y="T9"/>
              </a:cxn>
            </a:cxnLst>
            <a:rect l="0" t="0" r="r" b="b"/>
            <a:pathLst>
              <a:path w="3008" h="5619">
                <a:moveTo>
                  <a:pt x="1504" y="5619"/>
                </a:moveTo>
                <a:cubicBezTo>
                  <a:pt x="1101" y="4550"/>
                  <a:pt x="0" y="2701"/>
                  <a:pt x="0" y="1504"/>
                </a:cubicBezTo>
                <a:cubicBezTo>
                  <a:pt x="0" y="673"/>
                  <a:pt x="674" y="0"/>
                  <a:pt x="1504" y="0"/>
                </a:cubicBezTo>
                <a:cubicBezTo>
                  <a:pt x="2335" y="0"/>
                  <a:pt x="3008" y="673"/>
                  <a:pt x="3008" y="1504"/>
                </a:cubicBezTo>
                <a:cubicBezTo>
                  <a:pt x="3008" y="2702"/>
                  <a:pt x="1907" y="4550"/>
                  <a:pt x="1504" y="5619"/>
                </a:cubicBezTo>
                <a:close/>
              </a:path>
            </a:pathLst>
          </a:custGeom>
          <a:solidFill>
            <a:schemeClr val="accent4"/>
          </a:solidFill>
          <a:ln w="31750">
            <a:gradFill flip="none" rotWithShape="1">
              <a:gsLst>
                <a:gs pos="0">
                  <a:schemeClr val="bg1"/>
                </a:gs>
                <a:gs pos="100000">
                  <a:schemeClr val="bg1">
                    <a:lumMod val="75000"/>
                  </a:schemeClr>
                </a:gs>
              </a:gsLst>
              <a:lin ang="5400000" scaled="0"/>
              <a:tileRect/>
            </a:gradFill>
          </a:ln>
          <a:effectLst>
            <a:outerShdw blurRad="228600" dist="762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116"/>
          <p:cNvSpPr>
            <a:spLocks noChangeAspect="1"/>
          </p:cNvSpPr>
          <p:nvPr/>
        </p:nvSpPr>
        <p:spPr bwMode="auto">
          <a:xfrm>
            <a:off x="5166297" y="1873249"/>
            <a:ext cx="776504" cy="1440000"/>
          </a:xfrm>
          <a:custGeom>
            <a:avLst/>
            <a:gdLst>
              <a:gd name="T0" fmla="*/ 1504 w 3008"/>
              <a:gd name="T1" fmla="*/ 5619 h 5619"/>
              <a:gd name="T2" fmla="*/ 0 w 3008"/>
              <a:gd name="T3" fmla="*/ 1504 h 5619"/>
              <a:gd name="T4" fmla="*/ 1504 w 3008"/>
              <a:gd name="T5" fmla="*/ 0 h 5619"/>
              <a:gd name="T6" fmla="*/ 3008 w 3008"/>
              <a:gd name="T7" fmla="*/ 1504 h 5619"/>
              <a:gd name="T8" fmla="*/ 1504 w 3008"/>
              <a:gd name="T9" fmla="*/ 5619 h 5619"/>
            </a:gdLst>
            <a:ahLst/>
            <a:cxnLst>
              <a:cxn ang="0">
                <a:pos x="T0" y="T1"/>
              </a:cxn>
              <a:cxn ang="0">
                <a:pos x="T2" y="T3"/>
              </a:cxn>
              <a:cxn ang="0">
                <a:pos x="T4" y="T5"/>
              </a:cxn>
              <a:cxn ang="0">
                <a:pos x="T6" y="T7"/>
              </a:cxn>
              <a:cxn ang="0">
                <a:pos x="T8" y="T9"/>
              </a:cxn>
            </a:cxnLst>
            <a:rect l="0" t="0" r="r" b="b"/>
            <a:pathLst>
              <a:path w="3008" h="5619">
                <a:moveTo>
                  <a:pt x="1504" y="5619"/>
                </a:moveTo>
                <a:cubicBezTo>
                  <a:pt x="1101" y="4550"/>
                  <a:pt x="0" y="2701"/>
                  <a:pt x="0" y="1504"/>
                </a:cubicBezTo>
                <a:cubicBezTo>
                  <a:pt x="0" y="673"/>
                  <a:pt x="674" y="0"/>
                  <a:pt x="1504" y="0"/>
                </a:cubicBezTo>
                <a:cubicBezTo>
                  <a:pt x="2335" y="0"/>
                  <a:pt x="3008" y="673"/>
                  <a:pt x="3008" y="1504"/>
                </a:cubicBezTo>
                <a:cubicBezTo>
                  <a:pt x="3008" y="2702"/>
                  <a:pt x="1907" y="4550"/>
                  <a:pt x="1504" y="5619"/>
                </a:cubicBezTo>
                <a:close/>
              </a:path>
            </a:pathLst>
          </a:custGeom>
          <a:solidFill>
            <a:schemeClr val="accent2"/>
          </a:solidFill>
          <a:ln w="31750">
            <a:gradFill flip="none" rotWithShape="1">
              <a:gsLst>
                <a:gs pos="0">
                  <a:schemeClr val="bg1"/>
                </a:gs>
                <a:gs pos="100000">
                  <a:schemeClr val="bg1">
                    <a:lumMod val="75000"/>
                  </a:schemeClr>
                </a:gs>
              </a:gsLst>
              <a:lin ang="5400000" scaled="0"/>
              <a:tileRect/>
            </a:gradFill>
          </a:ln>
          <a:effectLst>
            <a:outerShdw blurRad="228600" dist="762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16"/>
          <p:cNvSpPr>
            <a:spLocks noChangeAspect="1"/>
          </p:cNvSpPr>
          <p:nvPr/>
        </p:nvSpPr>
        <p:spPr bwMode="auto">
          <a:xfrm flipV="1">
            <a:off x="3070380" y="3802185"/>
            <a:ext cx="776504" cy="1440000"/>
          </a:xfrm>
          <a:custGeom>
            <a:avLst/>
            <a:gdLst>
              <a:gd name="T0" fmla="*/ 1504 w 3008"/>
              <a:gd name="T1" fmla="*/ 5619 h 5619"/>
              <a:gd name="T2" fmla="*/ 0 w 3008"/>
              <a:gd name="T3" fmla="*/ 1504 h 5619"/>
              <a:gd name="T4" fmla="*/ 1504 w 3008"/>
              <a:gd name="T5" fmla="*/ 0 h 5619"/>
              <a:gd name="T6" fmla="*/ 3008 w 3008"/>
              <a:gd name="T7" fmla="*/ 1504 h 5619"/>
              <a:gd name="T8" fmla="*/ 1504 w 3008"/>
              <a:gd name="T9" fmla="*/ 5619 h 5619"/>
            </a:gdLst>
            <a:ahLst/>
            <a:cxnLst>
              <a:cxn ang="0">
                <a:pos x="T0" y="T1"/>
              </a:cxn>
              <a:cxn ang="0">
                <a:pos x="T2" y="T3"/>
              </a:cxn>
              <a:cxn ang="0">
                <a:pos x="T4" y="T5"/>
              </a:cxn>
              <a:cxn ang="0">
                <a:pos x="T6" y="T7"/>
              </a:cxn>
              <a:cxn ang="0">
                <a:pos x="T8" y="T9"/>
              </a:cxn>
            </a:cxnLst>
            <a:rect l="0" t="0" r="r" b="b"/>
            <a:pathLst>
              <a:path w="3008" h="5619">
                <a:moveTo>
                  <a:pt x="1504" y="5619"/>
                </a:moveTo>
                <a:cubicBezTo>
                  <a:pt x="1101" y="4550"/>
                  <a:pt x="0" y="2701"/>
                  <a:pt x="0" y="1504"/>
                </a:cubicBezTo>
                <a:cubicBezTo>
                  <a:pt x="0" y="673"/>
                  <a:pt x="674" y="0"/>
                  <a:pt x="1504" y="0"/>
                </a:cubicBezTo>
                <a:cubicBezTo>
                  <a:pt x="2335" y="0"/>
                  <a:pt x="3008" y="673"/>
                  <a:pt x="3008" y="1504"/>
                </a:cubicBezTo>
                <a:cubicBezTo>
                  <a:pt x="3008" y="2702"/>
                  <a:pt x="1907" y="4550"/>
                  <a:pt x="1504" y="5619"/>
                </a:cubicBezTo>
                <a:close/>
              </a:path>
            </a:pathLst>
          </a:custGeom>
          <a:solidFill>
            <a:schemeClr val="accent1"/>
          </a:solidFill>
          <a:ln w="31750">
            <a:gradFill flip="none" rotWithShape="1">
              <a:gsLst>
                <a:gs pos="0">
                  <a:schemeClr val="bg1"/>
                </a:gs>
                <a:gs pos="100000">
                  <a:schemeClr val="bg1">
                    <a:lumMod val="75000"/>
                  </a:schemeClr>
                </a:gs>
              </a:gsLst>
              <a:lin ang="16200000" scaled="0"/>
              <a:tileRect/>
            </a:gradFill>
          </a:ln>
          <a:effectLst>
            <a:outerShdw blurRad="228600" dist="762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16"/>
          <p:cNvSpPr>
            <a:spLocks noChangeAspect="1"/>
          </p:cNvSpPr>
          <p:nvPr/>
        </p:nvSpPr>
        <p:spPr bwMode="auto">
          <a:xfrm flipV="1">
            <a:off x="7262214" y="3802185"/>
            <a:ext cx="776504" cy="1440000"/>
          </a:xfrm>
          <a:custGeom>
            <a:avLst/>
            <a:gdLst>
              <a:gd name="T0" fmla="*/ 1504 w 3008"/>
              <a:gd name="T1" fmla="*/ 5619 h 5619"/>
              <a:gd name="T2" fmla="*/ 0 w 3008"/>
              <a:gd name="T3" fmla="*/ 1504 h 5619"/>
              <a:gd name="T4" fmla="*/ 1504 w 3008"/>
              <a:gd name="T5" fmla="*/ 0 h 5619"/>
              <a:gd name="T6" fmla="*/ 3008 w 3008"/>
              <a:gd name="T7" fmla="*/ 1504 h 5619"/>
              <a:gd name="T8" fmla="*/ 1504 w 3008"/>
              <a:gd name="T9" fmla="*/ 5619 h 5619"/>
            </a:gdLst>
            <a:ahLst/>
            <a:cxnLst>
              <a:cxn ang="0">
                <a:pos x="T0" y="T1"/>
              </a:cxn>
              <a:cxn ang="0">
                <a:pos x="T2" y="T3"/>
              </a:cxn>
              <a:cxn ang="0">
                <a:pos x="T4" y="T5"/>
              </a:cxn>
              <a:cxn ang="0">
                <a:pos x="T6" y="T7"/>
              </a:cxn>
              <a:cxn ang="0">
                <a:pos x="T8" y="T9"/>
              </a:cxn>
            </a:cxnLst>
            <a:rect l="0" t="0" r="r" b="b"/>
            <a:pathLst>
              <a:path w="3008" h="5619">
                <a:moveTo>
                  <a:pt x="1504" y="5619"/>
                </a:moveTo>
                <a:cubicBezTo>
                  <a:pt x="1101" y="4550"/>
                  <a:pt x="0" y="2701"/>
                  <a:pt x="0" y="1504"/>
                </a:cubicBezTo>
                <a:cubicBezTo>
                  <a:pt x="0" y="673"/>
                  <a:pt x="674" y="0"/>
                  <a:pt x="1504" y="0"/>
                </a:cubicBezTo>
                <a:cubicBezTo>
                  <a:pt x="2335" y="0"/>
                  <a:pt x="3008" y="673"/>
                  <a:pt x="3008" y="1504"/>
                </a:cubicBezTo>
                <a:cubicBezTo>
                  <a:pt x="3008" y="2702"/>
                  <a:pt x="1907" y="4550"/>
                  <a:pt x="1504" y="5619"/>
                </a:cubicBezTo>
                <a:close/>
              </a:path>
            </a:pathLst>
          </a:custGeom>
          <a:solidFill>
            <a:schemeClr val="accent3"/>
          </a:solidFill>
          <a:ln w="31750">
            <a:gradFill flip="none" rotWithShape="1">
              <a:gsLst>
                <a:gs pos="0">
                  <a:schemeClr val="bg1"/>
                </a:gs>
                <a:gs pos="100000">
                  <a:schemeClr val="bg1">
                    <a:lumMod val="75000"/>
                  </a:schemeClr>
                </a:gs>
              </a:gsLst>
              <a:lin ang="16200000" scaled="0"/>
              <a:tileRect/>
            </a:gradFill>
          </a:ln>
          <a:effectLst>
            <a:outerShdw blurRad="228600" dist="762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098955" y="4566867"/>
            <a:ext cx="717929" cy="461665"/>
          </a:xfrm>
          <a:prstGeom prst="rect">
            <a:avLst/>
          </a:prstGeom>
        </p:spPr>
        <p:txBody>
          <a:bodyPr wrap="square">
            <a:spAutoFit/>
          </a:bodyPr>
          <a:lstStyle/>
          <a:p>
            <a:pPr algn="ctr"/>
            <a:r>
              <a:rPr lang="en-US" altLang="zh-CN" sz="2400" spc="-150" dirty="0">
                <a:solidFill>
                  <a:schemeClr val="bg1"/>
                </a:solidFill>
                <a:latin typeface="方正兰亭中黑_GBK" panose="02000000000000000000" pitchFamily="2" charset="-122"/>
                <a:ea typeface="方正兰亭中黑_GBK" panose="02000000000000000000" pitchFamily="2" charset="-122"/>
              </a:rPr>
              <a:t>3</a:t>
            </a:r>
            <a:r>
              <a:rPr lang="zh-CN" altLang="en-US" sz="2400" spc="-150" dirty="0">
                <a:solidFill>
                  <a:schemeClr val="bg1"/>
                </a:solidFill>
                <a:latin typeface="方正兰亭中黑_GBK" panose="02000000000000000000" pitchFamily="2" charset="-122"/>
                <a:ea typeface="方正兰亭中黑_GBK" panose="02000000000000000000" pitchFamily="2" charset="-122"/>
              </a:rPr>
              <a:t>月</a:t>
            </a:r>
          </a:p>
        </p:txBody>
      </p:sp>
      <p:sp>
        <p:nvSpPr>
          <p:cNvPr id="18" name="矩形 17"/>
          <p:cNvSpPr/>
          <p:nvPr/>
        </p:nvSpPr>
        <p:spPr>
          <a:xfrm>
            <a:off x="7320789" y="4566867"/>
            <a:ext cx="717929" cy="461665"/>
          </a:xfrm>
          <a:prstGeom prst="rect">
            <a:avLst/>
          </a:prstGeom>
        </p:spPr>
        <p:txBody>
          <a:bodyPr wrap="square">
            <a:spAutoFit/>
          </a:bodyPr>
          <a:lstStyle/>
          <a:p>
            <a:pPr algn="ctr"/>
            <a:r>
              <a:rPr lang="en-US" altLang="zh-CN" sz="2400" spc="-150" dirty="0">
                <a:solidFill>
                  <a:schemeClr val="bg1"/>
                </a:solidFill>
                <a:latin typeface="方正兰亭中黑_GBK" panose="02000000000000000000" pitchFamily="2" charset="-122"/>
                <a:ea typeface="方正兰亭中黑_GBK" panose="02000000000000000000" pitchFamily="2" charset="-122"/>
              </a:rPr>
              <a:t>5</a:t>
            </a:r>
            <a:r>
              <a:rPr lang="zh-CN" altLang="en-US" sz="2400" spc="-150" dirty="0">
                <a:solidFill>
                  <a:schemeClr val="bg1"/>
                </a:solidFill>
                <a:latin typeface="方正兰亭中黑_GBK" panose="02000000000000000000" pitchFamily="2" charset="-122"/>
                <a:ea typeface="方正兰亭中黑_GBK" panose="02000000000000000000" pitchFamily="2" charset="-122"/>
              </a:rPr>
              <a:t>月</a:t>
            </a:r>
          </a:p>
        </p:txBody>
      </p:sp>
      <p:sp>
        <p:nvSpPr>
          <p:cNvPr id="19" name="矩形 18"/>
          <p:cNvSpPr/>
          <p:nvPr/>
        </p:nvSpPr>
        <p:spPr>
          <a:xfrm>
            <a:off x="5194872" y="2103095"/>
            <a:ext cx="717929" cy="461665"/>
          </a:xfrm>
          <a:prstGeom prst="rect">
            <a:avLst/>
          </a:prstGeom>
        </p:spPr>
        <p:txBody>
          <a:bodyPr wrap="square">
            <a:spAutoFit/>
          </a:bodyPr>
          <a:lstStyle/>
          <a:p>
            <a:pPr algn="ctr"/>
            <a:r>
              <a:rPr lang="en-US" altLang="zh-CN" sz="2400" spc="-150" dirty="0">
                <a:solidFill>
                  <a:schemeClr val="bg1"/>
                </a:solidFill>
                <a:latin typeface="方正兰亭中黑_GBK" panose="02000000000000000000" pitchFamily="2" charset="-122"/>
                <a:ea typeface="方正兰亭中黑_GBK" panose="02000000000000000000" pitchFamily="2" charset="-122"/>
              </a:rPr>
              <a:t>4</a:t>
            </a:r>
            <a:r>
              <a:rPr lang="zh-CN" altLang="en-US" sz="2400" spc="-150" dirty="0">
                <a:solidFill>
                  <a:schemeClr val="bg1"/>
                </a:solidFill>
                <a:latin typeface="方正兰亭中黑_GBK" panose="02000000000000000000" pitchFamily="2" charset="-122"/>
                <a:ea typeface="方正兰亭中黑_GBK" panose="02000000000000000000" pitchFamily="2" charset="-122"/>
              </a:rPr>
              <a:t>月</a:t>
            </a:r>
          </a:p>
        </p:txBody>
      </p:sp>
      <p:sp>
        <p:nvSpPr>
          <p:cNvPr id="20" name="矩形 19"/>
          <p:cNvSpPr/>
          <p:nvPr/>
        </p:nvSpPr>
        <p:spPr>
          <a:xfrm>
            <a:off x="9387418" y="2103095"/>
            <a:ext cx="717929" cy="461665"/>
          </a:xfrm>
          <a:prstGeom prst="rect">
            <a:avLst/>
          </a:prstGeom>
        </p:spPr>
        <p:txBody>
          <a:bodyPr wrap="square">
            <a:spAutoFit/>
          </a:bodyPr>
          <a:lstStyle/>
          <a:p>
            <a:pPr algn="ctr"/>
            <a:r>
              <a:rPr lang="en-US" altLang="zh-CN" sz="2400" spc="-150" dirty="0">
                <a:solidFill>
                  <a:schemeClr val="bg1"/>
                </a:solidFill>
                <a:latin typeface="方正兰亭中黑_GBK" panose="02000000000000000000" pitchFamily="2" charset="-122"/>
                <a:ea typeface="方正兰亭中黑_GBK" panose="02000000000000000000" pitchFamily="2" charset="-122"/>
              </a:rPr>
              <a:t>6</a:t>
            </a:r>
            <a:r>
              <a:rPr lang="zh-CN" altLang="en-US" sz="2400" spc="-150" dirty="0">
                <a:solidFill>
                  <a:schemeClr val="bg1"/>
                </a:solidFill>
                <a:latin typeface="方正兰亭中黑_GBK" panose="02000000000000000000" pitchFamily="2" charset="-122"/>
                <a:ea typeface="方正兰亭中黑_GBK" panose="02000000000000000000" pitchFamily="2" charset="-122"/>
              </a:rPr>
              <a:t>月</a:t>
            </a:r>
          </a:p>
        </p:txBody>
      </p:sp>
      <p:sp>
        <p:nvSpPr>
          <p:cNvPr id="21" name="矩形 20"/>
          <p:cNvSpPr/>
          <p:nvPr/>
        </p:nvSpPr>
        <p:spPr>
          <a:xfrm>
            <a:off x="2563153" y="2497417"/>
            <a:ext cx="1799194" cy="646331"/>
          </a:xfrm>
          <a:prstGeom prst="rect">
            <a:avLst/>
          </a:prstGeom>
        </p:spPr>
        <p:txBody>
          <a:bodyPr wrap="square">
            <a:spAutoFit/>
          </a:bodyPr>
          <a:lstStyle/>
          <a:p>
            <a:pPr algn="ctr"/>
            <a:r>
              <a:rPr lang="zh-CN" altLang="en-US" sz="1200" dirty="0">
                <a:latin typeface="微软雅黑" panose="020B0503020204020204" pitchFamily="34" charset="-122"/>
                <a:ea typeface="微软雅黑" panose="020B0503020204020204" pitchFamily="34" charset="-122"/>
              </a:rPr>
              <a:t>在这里输入您的文字内容，或者将您的文字内容复制在这里</a:t>
            </a:r>
          </a:p>
        </p:txBody>
      </p:sp>
      <p:sp>
        <p:nvSpPr>
          <p:cNvPr id="22" name="矩形 21"/>
          <p:cNvSpPr/>
          <p:nvPr/>
        </p:nvSpPr>
        <p:spPr>
          <a:xfrm>
            <a:off x="2563154" y="2185009"/>
            <a:ext cx="1799194" cy="338554"/>
          </a:xfrm>
          <a:prstGeom prst="rect">
            <a:avLst/>
          </a:prstGeom>
        </p:spPr>
        <p:txBody>
          <a:bodyPr wrap="square">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在这里输入文字</a:t>
            </a:r>
          </a:p>
        </p:txBody>
      </p:sp>
      <p:sp>
        <p:nvSpPr>
          <p:cNvPr id="23" name="矩形 22"/>
          <p:cNvSpPr/>
          <p:nvPr/>
        </p:nvSpPr>
        <p:spPr>
          <a:xfrm>
            <a:off x="6750867" y="2497417"/>
            <a:ext cx="1799194" cy="646331"/>
          </a:xfrm>
          <a:prstGeom prst="rect">
            <a:avLst/>
          </a:prstGeom>
        </p:spPr>
        <p:txBody>
          <a:bodyPr wrap="square">
            <a:spAutoFit/>
          </a:bodyPr>
          <a:lstStyle/>
          <a:p>
            <a:pPr algn="ctr"/>
            <a:r>
              <a:rPr lang="zh-CN" altLang="en-US" sz="1200" dirty="0">
                <a:latin typeface="微软雅黑" panose="020B0503020204020204" pitchFamily="34" charset="-122"/>
                <a:ea typeface="微软雅黑" panose="020B0503020204020204" pitchFamily="34" charset="-122"/>
              </a:rPr>
              <a:t>在这里输入您的文字内容，或者将您的文字内容复制在这里</a:t>
            </a:r>
          </a:p>
        </p:txBody>
      </p:sp>
      <p:sp>
        <p:nvSpPr>
          <p:cNvPr id="24" name="矩形 23"/>
          <p:cNvSpPr/>
          <p:nvPr/>
        </p:nvSpPr>
        <p:spPr>
          <a:xfrm>
            <a:off x="6750868" y="2185009"/>
            <a:ext cx="1799194" cy="338554"/>
          </a:xfrm>
          <a:prstGeom prst="rect">
            <a:avLst/>
          </a:prstGeom>
        </p:spPr>
        <p:txBody>
          <a:bodyPr wrap="square">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在这里输入文字</a:t>
            </a:r>
          </a:p>
        </p:txBody>
      </p:sp>
      <p:sp>
        <p:nvSpPr>
          <p:cNvPr id="25" name="矩形 24"/>
          <p:cNvSpPr/>
          <p:nvPr/>
        </p:nvSpPr>
        <p:spPr>
          <a:xfrm>
            <a:off x="4654951" y="4263527"/>
            <a:ext cx="1799194" cy="646331"/>
          </a:xfrm>
          <a:prstGeom prst="rect">
            <a:avLst/>
          </a:prstGeom>
        </p:spPr>
        <p:txBody>
          <a:bodyPr wrap="square">
            <a:spAutoFit/>
          </a:bodyPr>
          <a:lstStyle/>
          <a:p>
            <a:pPr algn="ctr"/>
            <a:r>
              <a:rPr lang="zh-CN" altLang="en-US" sz="1200" dirty="0">
                <a:latin typeface="微软雅黑" panose="020B0503020204020204" pitchFamily="34" charset="-122"/>
                <a:ea typeface="微软雅黑" panose="020B0503020204020204" pitchFamily="34" charset="-122"/>
              </a:rPr>
              <a:t>在这里输入您的文字内容，或者将您的文字内容复制在这里</a:t>
            </a:r>
          </a:p>
        </p:txBody>
      </p:sp>
      <p:sp>
        <p:nvSpPr>
          <p:cNvPr id="26" name="矩形 25"/>
          <p:cNvSpPr/>
          <p:nvPr/>
        </p:nvSpPr>
        <p:spPr>
          <a:xfrm>
            <a:off x="4654952" y="3951119"/>
            <a:ext cx="1799194" cy="338554"/>
          </a:xfrm>
          <a:prstGeom prst="rect">
            <a:avLst/>
          </a:prstGeom>
        </p:spPr>
        <p:txBody>
          <a:bodyPr wrap="square">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在这里输入文字</a:t>
            </a:r>
          </a:p>
        </p:txBody>
      </p:sp>
      <p:sp>
        <p:nvSpPr>
          <p:cNvPr id="27" name="矩形 26"/>
          <p:cNvSpPr/>
          <p:nvPr/>
        </p:nvSpPr>
        <p:spPr>
          <a:xfrm>
            <a:off x="8846784" y="4263527"/>
            <a:ext cx="1799194" cy="646331"/>
          </a:xfrm>
          <a:prstGeom prst="rect">
            <a:avLst/>
          </a:prstGeom>
        </p:spPr>
        <p:txBody>
          <a:bodyPr wrap="square">
            <a:spAutoFit/>
          </a:bodyPr>
          <a:lstStyle/>
          <a:p>
            <a:pPr algn="ctr"/>
            <a:r>
              <a:rPr lang="zh-CN" altLang="en-US" sz="1200" dirty="0">
                <a:latin typeface="微软雅黑" panose="020B0503020204020204" pitchFamily="34" charset="-122"/>
                <a:ea typeface="微软雅黑" panose="020B0503020204020204" pitchFamily="34" charset="-122"/>
              </a:rPr>
              <a:t>在这里输入您的文字内容，或者将您的文字内容复制在这里</a:t>
            </a:r>
          </a:p>
        </p:txBody>
      </p:sp>
      <p:sp>
        <p:nvSpPr>
          <p:cNvPr id="28" name="矩形 27"/>
          <p:cNvSpPr/>
          <p:nvPr/>
        </p:nvSpPr>
        <p:spPr>
          <a:xfrm>
            <a:off x="8846785" y="3951119"/>
            <a:ext cx="1799194" cy="338554"/>
          </a:xfrm>
          <a:prstGeom prst="rect">
            <a:avLst/>
          </a:prstGeom>
        </p:spPr>
        <p:txBody>
          <a:bodyPr wrap="square">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在这里输入文字</a:t>
            </a:r>
          </a:p>
        </p:txBody>
      </p:sp>
    </p:spTree>
    <p:extLst>
      <p:ext uri="{BB962C8B-B14F-4D97-AF65-F5344CB8AC3E}">
        <p14:creationId xmlns:p14="http://schemas.microsoft.com/office/powerpoint/2010/main" val="3966707345"/>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0-#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50"/>
                                        <p:tgtEl>
                                          <p:spTgt spid="9"/>
                                        </p:tgtEl>
                                      </p:cBhvr>
                                    </p:animEffect>
                                  </p:childTnLst>
                                </p:cTn>
                              </p:par>
                            </p:childTnLst>
                          </p:cTn>
                        </p:par>
                        <p:par>
                          <p:cTn id="28" fill="hold">
                            <p:stCondLst>
                              <p:cond delay="1750"/>
                            </p:stCondLst>
                            <p:childTnLst>
                              <p:par>
                                <p:cTn id="29" presetID="47"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250"/>
                                        <p:tgtEl>
                                          <p:spTgt spid="15"/>
                                        </p:tgtEl>
                                      </p:cBhvr>
                                    </p:animEffect>
                                    <p:anim calcmode="lin" valueType="num">
                                      <p:cBhvr>
                                        <p:cTn id="32" dur="250" fill="hold"/>
                                        <p:tgtEl>
                                          <p:spTgt spid="15"/>
                                        </p:tgtEl>
                                        <p:attrNameLst>
                                          <p:attrName>ppt_x</p:attrName>
                                        </p:attrNameLst>
                                      </p:cBhvr>
                                      <p:tavLst>
                                        <p:tav tm="0">
                                          <p:val>
                                            <p:strVal val="#ppt_x"/>
                                          </p:val>
                                        </p:tav>
                                        <p:tav tm="100000">
                                          <p:val>
                                            <p:strVal val="#ppt_x"/>
                                          </p:val>
                                        </p:tav>
                                      </p:tavLst>
                                    </p:anim>
                                    <p:anim calcmode="lin" valueType="num">
                                      <p:cBhvr>
                                        <p:cTn id="33" dur="250" fill="hold"/>
                                        <p:tgtEl>
                                          <p:spTgt spid="15"/>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250"/>
                                        <p:tgtEl>
                                          <p:spTgt spid="17"/>
                                        </p:tgtEl>
                                      </p:cBhvr>
                                    </p:animEffect>
                                  </p:childTnLst>
                                </p:cTn>
                              </p:par>
                            </p:childTnLst>
                          </p:cTn>
                        </p:par>
                        <p:par>
                          <p:cTn id="38" fill="hold">
                            <p:stCondLst>
                              <p:cond delay="2250"/>
                            </p:stCondLst>
                            <p:childTnLst>
                              <p:par>
                                <p:cTn id="39" presetID="42" presetClass="entr" presetSubtype="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250"/>
                                        <p:tgtEl>
                                          <p:spTgt spid="22"/>
                                        </p:tgtEl>
                                      </p:cBhvr>
                                    </p:animEffect>
                                    <p:anim calcmode="lin" valueType="num">
                                      <p:cBhvr>
                                        <p:cTn id="42" dur="250" fill="hold"/>
                                        <p:tgtEl>
                                          <p:spTgt spid="22"/>
                                        </p:tgtEl>
                                        <p:attrNameLst>
                                          <p:attrName>ppt_x</p:attrName>
                                        </p:attrNameLst>
                                      </p:cBhvr>
                                      <p:tavLst>
                                        <p:tav tm="0">
                                          <p:val>
                                            <p:strVal val="#ppt_x"/>
                                          </p:val>
                                        </p:tav>
                                        <p:tav tm="100000">
                                          <p:val>
                                            <p:strVal val="#ppt_x"/>
                                          </p:val>
                                        </p:tav>
                                      </p:tavLst>
                                    </p:anim>
                                    <p:anim calcmode="lin" valueType="num">
                                      <p:cBhvr>
                                        <p:cTn id="43" dur="250" fill="hold"/>
                                        <p:tgtEl>
                                          <p:spTgt spid="22"/>
                                        </p:tgtEl>
                                        <p:attrNameLst>
                                          <p:attrName>ppt_y</p:attrName>
                                        </p:attrNameLst>
                                      </p:cBhvr>
                                      <p:tavLst>
                                        <p:tav tm="0">
                                          <p:val>
                                            <p:strVal val="#ppt_y+.1"/>
                                          </p:val>
                                        </p:tav>
                                        <p:tav tm="100000">
                                          <p:val>
                                            <p:strVal val="#ppt_y"/>
                                          </p:val>
                                        </p:tav>
                                      </p:tavLst>
                                    </p:anim>
                                  </p:childTnLst>
                                </p:cTn>
                              </p:par>
                            </p:childTnLst>
                          </p:cTn>
                        </p:par>
                        <p:par>
                          <p:cTn id="44" fill="hold">
                            <p:stCondLst>
                              <p:cond delay="2500"/>
                            </p:stCondLst>
                            <p:childTnLst>
                              <p:par>
                                <p:cTn id="45" presetID="42"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250"/>
                                        <p:tgtEl>
                                          <p:spTgt spid="21"/>
                                        </p:tgtEl>
                                      </p:cBhvr>
                                    </p:animEffect>
                                    <p:anim calcmode="lin" valueType="num">
                                      <p:cBhvr>
                                        <p:cTn id="48" dur="250" fill="hold"/>
                                        <p:tgtEl>
                                          <p:spTgt spid="21"/>
                                        </p:tgtEl>
                                        <p:attrNameLst>
                                          <p:attrName>ppt_x</p:attrName>
                                        </p:attrNameLst>
                                      </p:cBhvr>
                                      <p:tavLst>
                                        <p:tav tm="0">
                                          <p:val>
                                            <p:strVal val="#ppt_x"/>
                                          </p:val>
                                        </p:tav>
                                        <p:tav tm="100000">
                                          <p:val>
                                            <p:strVal val="#ppt_x"/>
                                          </p:val>
                                        </p:tav>
                                      </p:tavLst>
                                    </p:anim>
                                    <p:anim calcmode="lin" valueType="num">
                                      <p:cBhvr>
                                        <p:cTn id="49" dur="250" fill="hold"/>
                                        <p:tgtEl>
                                          <p:spTgt spid="21"/>
                                        </p:tgtEl>
                                        <p:attrNameLst>
                                          <p:attrName>ppt_y</p:attrName>
                                        </p:attrNameLst>
                                      </p:cBhvr>
                                      <p:tavLst>
                                        <p:tav tm="0">
                                          <p:val>
                                            <p:strVal val="#ppt_y+.1"/>
                                          </p:val>
                                        </p:tav>
                                        <p:tav tm="100000">
                                          <p:val>
                                            <p:strVal val="#ppt_y"/>
                                          </p:val>
                                        </p:tav>
                                      </p:tavLst>
                                    </p:anim>
                                  </p:childTnLst>
                                </p:cTn>
                              </p:par>
                            </p:childTnLst>
                          </p:cTn>
                        </p:par>
                        <p:par>
                          <p:cTn id="50" fill="hold">
                            <p:stCondLst>
                              <p:cond delay="2750"/>
                            </p:stCondLst>
                            <p:childTnLst>
                              <p:par>
                                <p:cTn id="51" presetID="10" presetClass="entr" presetSubtype="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250"/>
                                        <p:tgtEl>
                                          <p:spTgt spid="10"/>
                                        </p:tgtEl>
                                      </p:cBhvr>
                                    </p:animEffect>
                                  </p:childTnLst>
                                </p:cTn>
                              </p:par>
                            </p:childTnLst>
                          </p:cTn>
                        </p:par>
                        <p:par>
                          <p:cTn id="54" fill="hold">
                            <p:stCondLst>
                              <p:cond delay="3000"/>
                            </p:stCondLst>
                            <p:childTnLst>
                              <p:par>
                                <p:cTn id="55" presetID="42"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250"/>
                                        <p:tgtEl>
                                          <p:spTgt spid="14"/>
                                        </p:tgtEl>
                                      </p:cBhvr>
                                    </p:animEffect>
                                    <p:anim calcmode="lin" valueType="num">
                                      <p:cBhvr>
                                        <p:cTn id="58" dur="250" fill="hold"/>
                                        <p:tgtEl>
                                          <p:spTgt spid="14"/>
                                        </p:tgtEl>
                                        <p:attrNameLst>
                                          <p:attrName>ppt_x</p:attrName>
                                        </p:attrNameLst>
                                      </p:cBhvr>
                                      <p:tavLst>
                                        <p:tav tm="0">
                                          <p:val>
                                            <p:strVal val="#ppt_x"/>
                                          </p:val>
                                        </p:tav>
                                        <p:tav tm="100000">
                                          <p:val>
                                            <p:strVal val="#ppt_x"/>
                                          </p:val>
                                        </p:tav>
                                      </p:tavLst>
                                    </p:anim>
                                    <p:anim calcmode="lin" valueType="num">
                                      <p:cBhvr>
                                        <p:cTn id="59" dur="250" fill="hold"/>
                                        <p:tgtEl>
                                          <p:spTgt spid="14"/>
                                        </p:tgtEl>
                                        <p:attrNameLst>
                                          <p:attrName>ppt_y</p:attrName>
                                        </p:attrNameLst>
                                      </p:cBhvr>
                                      <p:tavLst>
                                        <p:tav tm="0">
                                          <p:val>
                                            <p:strVal val="#ppt_y+.1"/>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250"/>
                                        <p:tgtEl>
                                          <p:spTgt spid="19"/>
                                        </p:tgtEl>
                                      </p:cBhvr>
                                    </p:animEffect>
                                  </p:childTnLst>
                                </p:cTn>
                              </p:par>
                            </p:childTnLst>
                          </p:cTn>
                        </p:par>
                        <p:par>
                          <p:cTn id="64" fill="hold">
                            <p:stCondLst>
                              <p:cond delay="3500"/>
                            </p:stCondLst>
                            <p:childTnLst>
                              <p:par>
                                <p:cTn id="65" presetID="47"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250"/>
                                        <p:tgtEl>
                                          <p:spTgt spid="26"/>
                                        </p:tgtEl>
                                      </p:cBhvr>
                                    </p:animEffect>
                                    <p:anim calcmode="lin" valueType="num">
                                      <p:cBhvr>
                                        <p:cTn id="68" dur="250" fill="hold"/>
                                        <p:tgtEl>
                                          <p:spTgt spid="26"/>
                                        </p:tgtEl>
                                        <p:attrNameLst>
                                          <p:attrName>ppt_x</p:attrName>
                                        </p:attrNameLst>
                                      </p:cBhvr>
                                      <p:tavLst>
                                        <p:tav tm="0">
                                          <p:val>
                                            <p:strVal val="#ppt_x"/>
                                          </p:val>
                                        </p:tav>
                                        <p:tav tm="100000">
                                          <p:val>
                                            <p:strVal val="#ppt_x"/>
                                          </p:val>
                                        </p:tav>
                                      </p:tavLst>
                                    </p:anim>
                                    <p:anim calcmode="lin" valueType="num">
                                      <p:cBhvr>
                                        <p:cTn id="69" dur="250" fill="hold"/>
                                        <p:tgtEl>
                                          <p:spTgt spid="26"/>
                                        </p:tgtEl>
                                        <p:attrNameLst>
                                          <p:attrName>ppt_y</p:attrName>
                                        </p:attrNameLst>
                                      </p:cBhvr>
                                      <p:tavLst>
                                        <p:tav tm="0">
                                          <p:val>
                                            <p:strVal val="#ppt_y-.1"/>
                                          </p:val>
                                        </p:tav>
                                        <p:tav tm="100000">
                                          <p:val>
                                            <p:strVal val="#ppt_y"/>
                                          </p:val>
                                        </p:tav>
                                      </p:tavLst>
                                    </p:anim>
                                  </p:childTnLst>
                                </p:cTn>
                              </p:par>
                            </p:childTnLst>
                          </p:cTn>
                        </p:par>
                        <p:par>
                          <p:cTn id="70" fill="hold">
                            <p:stCondLst>
                              <p:cond delay="3750"/>
                            </p:stCondLst>
                            <p:childTnLst>
                              <p:par>
                                <p:cTn id="71" presetID="47" presetClass="entr" presetSubtype="0"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250"/>
                                        <p:tgtEl>
                                          <p:spTgt spid="25"/>
                                        </p:tgtEl>
                                      </p:cBhvr>
                                    </p:animEffect>
                                    <p:anim calcmode="lin" valueType="num">
                                      <p:cBhvr>
                                        <p:cTn id="74" dur="250" fill="hold"/>
                                        <p:tgtEl>
                                          <p:spTgt spid="25"/>
                                        </p:tgtEl>
                                        <p:attrNameLst>
                                          <p:attrName>ppt_x</p:attrName>
                                        </p:attrNameLst>
                                      </p:cBhvr>
                                      <p:tavLst>
                                        <p:tav tm="0">
                                          <p:val>
                                            <p:strVal val="#ppt_x"/>
                                          </p:val>
                                        </p:tav>
                                        <p:tav tm="100000">
                                          <p:val>
                                            <p:strVal val="#ppt_x"/>
                                          </p:val>
                                        </p:tav>
                                      </p:tavLst>
                                    </p:anim>
                                    <p:anim calcmode="lin" valueType="num">
                                      <p:cBhvr>
                                        <p:cTn id="75" dur="250" fill="hold"/>
                                        <p:tgtEl>
                                          <p:spTgt spid="25"/>
                                        </p:tgtEl>
                                        <p:attrNameLst>
                                          <p:attrName>ppt_y</p:attrName>
                                        </p:attrNameLst>
                                      </p:cBhvr>
                                      <p:tavLst>
                                        <p:tav tm="0">
                                          <p:val>
                                            <p:strVal val="#ppt_y-.1"/>
                                          </p:val>
                                        </p:tav>
                                        <p:tav tm="100000">
                                          <p:val>
                                            <p:strVal val="#ppt_y"/>
                                          </p:val>
                                        </p:tav>
                                      </p:tavLst>
                                    </p:anim>
                                  </p:childTnLst>
                                </p:cTn>
                              </p:par>
                            </p:childTnLst>
                          </p:cTn>
                        </p:par>
                        <p:par>
                          <p:cTn id="76" fill="hold">
                            <p:stCondLst>
                              <p:cond delay="40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250"/>
                                        <p:tgtEl>
                                          <p:spTgt spid="11"/>
                                        </p:tgtEl>
                                      </p:cBhvr>
                                    </p:animEffect>
                                  </p:childTnLst>
                                </p:cTn>
                              </p:par>
                            </p:childTnLst>
                          </p:cTn>
                        </p:par>
                        <p:par>
                          <p:cTn id="80" fill="hold">
                            <p:stCondLst>
                              <p:cond delay="4250"/>
                            </p:stCondLst>
                            <p:childTnLst>
                              <p:par>
                                <p:cTn id="81" presetID="47" presetClass="entr" presetSubtype="0" fill="hold" grpId="0" nodeType="after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250"/>
                                        <p:tgtEl>
                                          <p:spTgt spid="16"/>
                                        </p:tgtEl>
                                      </p:cBhvr>
                                    </p:animEffect>
                                    <p:anim calcmode="lin" valueType="num">
                                      <p:cBhvr>
                                        <p:cTn id="84" dur="250" fill="hold"/>
                                        <p:tgtEl>
                                          <p:spTgt spid="16"/>
                                        </p:tgtEl>
                                        <p:attrNameLst>
                                          <p:attrName>ppt_x</p:attrName>
                                        </p:attrNameLst>
                                      </p:cBhvr>
                                      <p:tavLst>
                                        <p:tav tm="0">
                                          <p:val>
                                            <p:strVal val="#ppt_x"/>
                                          </p:val>
                                        </p:tav>
                                        <p:tav tm="100000">
                                          <p:val>
                                            <p:strVal val="#ppt_x"/>
                                          </p:val>
                                        </p:tav>
                                      </p:tavLst>
                                    </p:anim>
                                    <p:anim calcmode="lin" valueType="num">
                                      <p:cBhvr>
                                        <p:cTn id="85" dur="250" fill="hold"/>
                                        <p:tgtEl>
                                          <p:spTgt spid="16"/>
                                        </p:tgtEl>
                                        <p:attrNameLst>
                                          <p:attrName>ppt_y</p:attrName>
                                        </p:attrNameLst>
                                      </p:cBhvr>
                                      <p:tavLst>
                                        <p:tav tm="0">
                                          <p:val>
                                            <p:strVal val="#ppt_y-.1"/>
                                          </p:val>
                                        </p:tav>
                                        <p:tav tm="100000">
                                          <p:val>
                                            <p:strVal val="#ppt_y"/>
                                          </p:val>
                                        </p:tav>
                                      </p:tavLst>
                                    </p:anim>
                                  </p:childTnLst>
                                </p:cTn>
                              </p:par>
                            </p:childTnLst>
                          </p:cTn>
                        </p:par>
                        <p:par>
                          <p:cTn id="86" fill="hold">
                            <p:stCondLst>
                              <p:cond delay="4500"/>
                            </p:stCondLst>
                            <p:childTnLst>
                              <p:par>
                                <p:cTn id="87" presetID="10" presetClass="entr" presetSubtype="0" fill="hold" grpId="0"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250"/>
                                        <p:tgtEl>
                                          <p:spTgt spid="18"/>
                                        </p:tgtEl>
                                      </p:cBhvr>
                                    </p:animEffect>
                                  </p:childTnLst>
                                </p:cTn>
                              </p:par>
                            </p:childTnLst>
                          </p:cTn>
                        </p:par>
                        <p:par>
                          <p:cTn id="90" fill="hold">
                            <p:stCondLst>
                              <p:cond delay="4750"/>
                            </p:stCondLst>
                            <p:childTnLst>
                              <p:par>
                                <p:cTn id="91" presetID="42" presetClass="entr" presetSubtype="0" fill="hold" grpId="0" nodeType="after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250"/>
                                        <p:tgtEl>
                                          <p:spTgt spid="24"/>
                                        </p:tgtEl>
                                      </p:cBhvr>
                                    </p:animEffect>
                                    <p:anim calcmode="lin" valueType="num">
                                      <p:cBhvr>
                                        <p:cTn id="94" dur="250" fill="hold"/>
                                        <p:tgtEl>
                                          <p:spTgt spid="24"/>
                                        </p:tgtEl>
                                        <p:attrNameLst>
                                          <p:attrName>ppt_x</p:attrName>
                                        </p:attrNameLst>
                                      </p:cBhvr>
                                      <p:tavLst>
                                        <p:tav tm="0">
                                          <p:val>
                                            <p:strVal val="#ppt_x"/>
                                          </p:val>
                                        </p:tav>
                                        <p:tav tm="100000">
                                          <p:val>
                                            <p:strVal val="#ppt_x"/>
                                          </p:val>
                                        </p:tav>
                                      </p:tavLst>
                                    </p:anim>
                                    <p:anim calcmode="lin" valueType="num">
                                      <p:cBhvr>
                                        <p:cTn id="95" dur="250" fill="hold"/>
                                        <p:tgtEl>
                                          <p:spTgt spid="24"/>
                                        </p:tgtEl>
                                        <p:attrNameLst>
                                          <p:attrName>ppt_y</p:attrName>
                                        </p:attrNameLst>
                                      </p:cBhvr>
                                      <p:tavLst>
                                        <p:tav tm="0">
                                          <p:val>
                                            <p:strVal val="#ppt_y+.1"/>
                                          </p:val>
                                        </p:tav>
                                        <p:tav tm="100000">
                                          <p:val>
                                            <p:strVal val="#ppt_y"/>
                                          </p:val>
                                        </p:tav>
                                      </p:tavLst>
                                    </p:anim>
                                  </p:childTnLst>
                                </p:cTn>
                              </p:par>
                            </p:childTnLst>
                          </p:cTn>
                        </p:par>
                        <p:par>
                          <p:cTn id="96" fill="hold">
                            <p:stCondLst>
                              <p:cond delay="5000"/>
                            </p:stCondLst>
                            <p:childTnLst>
                              <p:par>
                                <p:cTn id="97" presetID="42" presetClass="entr" presetSubtype="0" fill="hold" grpId="0" nodeType="after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fade">
                                      <p:cBhvr>
                                        <p:cTn id="99" dur="250"/>
                                        <p:tgtEl>
                                          <p:spTgt spid="23"/>
                                        </p:tgtEl>
                                      </p:cBhvr>
                                    </p:animEffect>
                                    <p:anim calcmode="lin" valueType="num">
                                      <p:cBhvr>
                                        <p:cTn id="100" dur="250" fill="hold"/>
                                        <p:tgtEl>
                                          <p:spTgt spid="23"/>
                                        </p:tgtEl>
                                        <p:attrNameLst>
                                          <p:attrName>ppt_x</p:attrName>
                                        </p:attrNameLst>
                                      </p:cBhvr>
                                      <p:tavLst>
                                        <p:tav tm="0">
                                          <p:val>
                                            <p:strVal val="#ppt_x"/>
                                          </p:val>
                                        </p:tav>
                                        <p:tav tm="100000">
                                          <p:val>
                                            <p:strVal val="#ppt_x"/>
                                          </p:val>
                                        </p:tav>
                                      </p:tavLst>
                                    </p:anim>
                                    <p:anim calcmode="lin" valueType="num">
                                      <p:cBhvr>
                                        <p:cTn id="101" dur="250" fill="hold"/>
                                        <p:tgtEl>
                                          <p:spTgt spid="23"/>
                                        </p:tgtEl>
                                        <p:attrNameLst>
                                          <p:attrName>ppt_y</p:attrName>
                                        </p:attrNameLst>
                                      </p:cBhvr>
                                      <p:tavLst>
                                        <p:tav tm="0">
                                          <p:val>
                                            <p:strVal val="#ppt_y+.1"/>
                                          </p:val>
                                        </p:tav>
                                        <p:tav tm="100000">
                                          <p:val>
                                            <p:strVal val="#ppt_y"/>
                                          </p:val>
                                        </p:tav>
                                      </p:tavLst>
                                    </p:anim>
                                  </p:childTnLst>
                                </p:cTn>
                              </p:par>
                            </p:childTnLst>
                          </p:cTn>
                        </p:par>
                        <p:par>
                          <p:cTn id="102" fill="hold">
                            <p:stCondLst>
                              <p:cond delay="5250"/>
                            </p:stCondLst>
                            <p:childTnLst>
                              <p:par>
                                <p:cTn id="103" presetID="10" presetClass="entr" presetSubtype="0" fill="hold" grpId="0" nodeType="afterEffect">
                                  <p:stCondLst>
                                    <p:cond delay="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250"/>
                                        <p:tgtEl>
                                          <p:spTgt spid="12"/>
                                        </p:tgtEl>
                                      </p:cBhvr>
                                    </p:animEffect>
                                  </p:childTnLst>
                                </p:cTn>
                              </p:par>
                            </p:childTnLst>
                          </p:cTn>
                        </p:par>
                        <p:par>
                          <p:cTn id="106" fill="hold">
                            <p:stCondLst>
                              <p:cond delay="5500"/>
                            </p:stCondLst>
                            <p:childTnLst>
                              <p:par>
                                <p:cTn id="107" presetID="42" presetClass="entr" presetSubtype="0" fill="hold" grpId="0" nodeType="after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fade">
                                      <p:cBhvr>
                                        <p:cTn id="109" dur="250"/>
                                        <p:tgtEl>
                                          <p:spTgt spid="13"/>
                                        </p:tgtEl>
                                      </p:cBhvr>
                                    </p:animEffect>
                                    <p:anim calcmode="lin" valueType="num">
                                      <p:cBhvr>
                                        <p:cTn id="110" dur="250" fill="hold"/>
                                        <p:tgtEl>
                                          <p:spTgt spid="13"/>
                                        </p:tgtEl>
                                        <p:attrNameLst>
                                          <p:attrName>ppt_x</p:attrName>
                                        </p:attrNameLst>
                                      </p:cBhvr>
                                      <p:tavLst>
                                        <p:tav tm="0">
                                          <p:val>
                                            <p:strVal val="#ppt_x"/>
                                          </p:val>
                                        </p:tav>
                                        <p:tav tm="100000">
                                          <p:val>
                                            <p:strVal val="#ppt_x"/>
                                          </p:val>
                                        </p:tav>
                                      </p:tavLst>
                                    </p:anim>
                                    <p:anim calcmode="lin" valueType="num">
                                      <p:cBhvr>
                                        <p:cTn id="111" dur="250" fill="hold"/>
                                        <p:tgtEl>
                                          <p:spTgt spid="13"/>
                                        </p:tgtEl>
                                        <p:attrNameLst>
                                          <p:attrName>ppt_y</p:attrName>
                                        </p:attrNameLst>
                                      </p:cBhvr>
                                      <p:tavLst>
                                        <p:tav tm="0">
                                          <p:val>
                                            <p:strVal val="#ppt_y+.1"/>
                                          </p:val>
                                        </p:tav>
                                        <p:tav tm="100000">
                                          <p:val>
                                            <p:strVal val="#ppt_y"/>
                                          </p:val>
                                        </p:tav>
                                      </p:tavLst>
                                    </p:anim>
                                  </p:childTnLst>
                                </p:cTn>
                              </p:par>
                            </p:childTnLst>
                          </p:cTn>
                        </p:par>
                        <p:par>
                          <p:cTn id="112" fill="hold">
                            <p:stCondLst>
                              <p:cond delay="5750"/>
                            </p:stCondLst>
                            <p:childTnLst>
                              <p:par>
                                <p:cTn id="113" presetID="10" presetClass="entr" presetSubtype="0" fill="hold" grpId="0" nodeType="afterEffect">
                                  <p:stCondLst>
                                    <p:cond delay="0"/>
                                  </p:stCondLst>
                                  <p:childTnLst>
                                    <p:set>
                                      <p:cBhvr>
                                        <p:cTn id="114" dur="1" fill="hold">
                                          <p:stCondLst>
                                            <p:cond delay="0"/>
                                          </p:stCondLst>
                                        </p:cTn>
                                        <p:tgtEl>
                                          <p:spTgt spid="20"/>
                                        </p:tgtEl>
                                        <p:attrNameLst>
                                          <p:attrName>style.visibility</p:attrName>
                                        </p:attrNameLst>
                                      </p:cBhvr>
                                      <p:to>
                                        <p:strVal val="visible"/>
                                      </p:to>
                                    </p:set>
                                    <p:animEffect transition="in" filter="fade">
                                      <p:cBhvr>
                                        <p:cTn id="115" dur="250"/>
                                        <p:tgtEl>
                                          <p:spTgt spid="20"/>
                                        </p:tgtEl>
                                      </p:cBhvr>
                                    </p:animEffect>
                                  </p:childTnLst>
                                </p:cTn>
                              </p:par>
                            </p:childTnLst>
                          </p:cTn>
                        </p:par>
                        <p:par>
                          <p:cTn id="116" fill="hold">
                            <p:stCondLst>
                              <p:cond delay="6000"/>
                            </p:stCondLst>
                            <p:childTnLst>
                              <p:par>
                                <p:cTn id="117" presetID="47" presetClass="entr" presetSubtype="0" fill="hold" grpId="0" nodeType="afterEffect">
                                  <p:stCondLst>
                                    <p:cond delay="0"/>
                                  </p:stCondLst>
                                  <p:childTnLst>
                                    <p:set>
                                      <p:cBhvr>
                                        <p:cTn id="118" dur="1" fill="hold">
                                          <p:stCondLst>
                                            <p:cond delay="0"/>
                                          </p:stCondLst>
                                        </p:cTn>
                                        <p:tgtEl>
                                          <p:spTgt spid="28"/>
                                        </p:tgtEl>
                                        <p:attrNameLst>
                                          <p:attrName>style.visibility</p:attrName>
                                        </p:attrNameLst>
                                      </p:cBhvr>
                                      <p:to>
                                        <p:strVal val="visible"/>
                                      </p:to>
                                    </p:set>
                                    <p:animEffect transition="in" filter="fade">
                                      <p:cBhvr>
                                        <p:cTn id="119" dur="250"/>
                                        <p:tgtEl>
                                          <p:spTgt spid="28"/>
                                        </p:tgtEl>
                                      </p:cBhvr>
                                    </p:animEffect>
                                    <p:anim calcmode="lin" valueType="num">
                                      <p:cBhvr>
                                        <p:cTn id="120" dur="250" fill="hold"/>
                                        <p:tgtEl>
                                          <p:spTgt spid="28"/>
                                        </p:tgtEl>
                                        <p:attrNameLst>
                                          <p:attrName>ppt_x</p:attrName>
                                        </p:attrNameLst>
                                      </p:cBhvr>
                                      <p:tavLst>
                                        <p:tav tm="0">
                                          <p:val>
                                            <p:strVal val="#ppt_x"/>
                                          </p:val>
                                        </p:tav>
                                        <p:tav tm="100000">
                                          <p:val>
                                            <p:strVal val="#ppt_x"/>
                                          </p:val>
                                        </p:tav>
                                      </p:tavLst>
                                    </p:anim>
                                    <p:anim calcmode="lin" valueType="num">
                                      <p:cBhvr>
                                        <p:cTn id="121" dur="250" fill="hold"/>
                                        <p:tgtEl>
                                          <p:spTgt spid="28"/>
                                        </p:tgtEl>
                                        <p:attrNameLst>
                                          <p:attrName>ppt_y</p:attrName>
                                        </p:attrNameLst>
                                      </p:cBhvr>
                                      <p:tavLst>
                                        <p:tav tm="0">
                                          <p:val>
                                            <p:strVal val="#ppt_y-.1"/>
                                          </p:val>
                                        </p:tav>
                                        <p:tav tm="100000">
                                          <p:val>
                                            <p:strVal val="#ppt_y"/>
                                          </p:val>
                                        </p:tav>
                                      </p:tavLst>
                                    </p:anim>
                                  </p:childTnLst>
                                </p:cTn>
                              </p:par>
                            </p:childTnLst>
                          </p:cTn>
                        </p:par>
                        <p:par>
                          <p:cTn id="122" fill="hold">
                            <p:stCondLst>
                              <p:cond delay="6250"/>
                            </p:stCondLst>
                            <p:childTnLst>
                              <p:par>
                                <p:cTn id="123" presetID="47" presetClass="entr" presetSubtype="0" fill="hold" grpId="0" nodeType="after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250"/>
                                        <p:tgtEl>
                                          <p:spTgt spid="27"/>
                                        </p:tgtEl>
                                      </p:cBhvr>
                                    </p:animEffect>
                                    <p:anim calcmode="lin" valueType="num">
                                      <p:cBhvr>
                                        <p:cTn id="126" dur="250" fill="hold"/>
                                        <p:tgtEl>
                                          <p:spTgt spid="27"/>
                                        </p:tgtEl>
                                        <p:attrNameLst>
                                          <p:attrName>ppt_x</p:attrName>
                                        </p:attrNameLst>
                                      </p:cBhvr>
                                      <p:tavLst>
                                        <p:tav tm="0">
                                          <p:val>
                                            <p:strVal val="#ppt_x"/>
                                          </p:val>
                                        </p:tav>
                                        <p:tav tm="100000">
                                          <p:val>
                                            <p:strVal val="#ppt_x"/>
                                          </p:val>
                                        </p:tav>
                                      </p:tavLst>
                                    </p:anim>
                                    <p:anim calcmode="lin" valueType="num">
                                      <p:cBhvr>
                                        <p:cTn id="127" dur="2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Freeform 5"/>
          <p:cNvSpPr>
            <a:spLocks/>
          </p:cNvSpPr>
          <p:nvPr/>
        </p:nvSpPr>
        <p:spPr bwMode="auto">
          <a:xfrm>
            <a:off x="1339468" y="2206322"/>
            <a:ext cx="2180118" cy="1943239"/>
          </a:xfrm>
          <a:custGeom>
            <a:avLst/>
            <a:gdLst>
              <a:gd name="T0" fmla="*/ 282 w 3216"/>
              <a:gd name="T1" fmla="*/ 0 h 2855"/>
              <a:gd name="T2" fmla="*/ 2934 w 3216"/>
              <a:gd name="T3" fmla="*/ 0 h 2855"/>
              <a:gd name="T4" fmla="*/ 3216 w 3216"/>
              <a:gd name="T5" fmla="*/ 282 h 2855"/>
              <a:gd name="T6" fmla="*/ 3216 w 3216"/>
              <a:gd name="T7" fmla="*/ 2006 h 2855"/>
              <a:gd name="T8" fmla="*/ 3043 w 3216"/>
              <a:gd name="T9" fmla="*/ 2266 h 2855"/>
              <a:gd name="T10" fmla="*/ 1717 w 3216"/>
              <a:gd name="T11" fmla="*/ 2825 h 2855"/>
              <a:gd name="T12" fmla="*/ 1498 w 3216"/>
              <a:gd name="T13" fmla="*/ 2825 h 2855"/>
              <a:gd name="T14" fmla="*/ 173 w 3216"/>
              <a:gd name="T15" fmla="*/ 2266 h 2855"/>
              <a:gd name="T16" fmla="*/ 0 w 3216"/>
              <a:gd name="T17" fmla="*/ 2006 h 2855"/>
              <a:gd name="T18" fmla="*/ 0 w 3216"/>
              <a:gd name="T19" fmla="*/ 282 h 2855"/>
              <a:gd name="T20" fmla="*/ 282 w 3216"/>
              <a:gd name="T21" fmla="*/ 0 h 2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6" h="2855">
                <a:moveTo>
                  <a:pt x="282" y="0"/>
                </a:moveTo>
                <a:lnTo>
                  <a:pt x="2934" y="0"/>
                </a:lnTo>
                <a:cubicBezTo>
                  <a:pt x="3089" y="0"/>
                  <a:pt x="3216" y="127"/>
                  <a:pt x="3216" y="282"/>
                </a:cubicBezTo>
                <a:lnTo>
                  <a:pt x="3216" y="2006"/>
                </a:lnTo>
                <a:cubicBezTo>
                  <a:pt x="3216" y="2122"/>
                  <a:pt x="3150" y="2221"/>
                  <a:pt x="3043" y="2266"/>
                </a:cubicBezTo>
                <a:lnTo>
                  <a:pt x="1717" y="2825"/>
                </a:lnTo>
                <a:cubicBezTo>
                  <a:pt x="1645" y="2855"/>
                  <a:pt x="1571" y="2855"/>
                  <a:pt x="1498" y="2825"/>
                </a:cubicBezTo>
                <a:lnTo>
                  <a:pt x="173" y="2266"/>
                </a:lnTo>
                <a:cubicBezTo>
                  <a:pt x="66" y="2221"/>
                  <a:pt x="0" y="2122"/>
                  <a:pt x="0" y="2006"/>
                </a:cubicBezTo>
                <a:lnTo>
                  <a:pt x="0" y="282"/>
                </a:lnTo>
                <a:cubicBezTo>
                  <a:pt x="0" y="127"/>
                  <a:pt x="127" y="0"/>
                  <a:pt x="282" y="0"/>
                </a:cubicBezTo>
                <a:close/>
              </a:path>
            </a:pathLst>
          </a:custGeom>
          <a:solidFill>
            <a:schemeClr val="accent1"/>
          </a:solidFill>
          <a:ln w="19050">
            <a:gradFill flip="none" rotWithShape="1">
              <a:gsLst>
                <a:gs pos="0">
                  <a:schemeClr val="bg1">
                    <a:lumMod val="75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 name="Freeform 6"/>
          <p:cNvSpPr>
            <a:spLocks/>
          </p:cNvSpPr>
          <p:nvPr/>
        </p:nvSpPr>
        <p:spPr bwMode="auto">
          <a:xfrm>
            <a:off x="1712604" y="1959030"/>
            <a:ext cx="1435943" cy="626784"/>
          </a:xfrm>
          <a:custGeom>
            <a:avLst/>
            <a:gdLst>
              <a:gd name="T0" fmla="*/ 106 w 2118"/>
              <a:gd name="T1" fmla="*/ 0 h 920"/>
              <a:gd name="T2" fmla="*/ 2012 w 2118"/>
              <a:gd name="T3" fmla="*/ 0 h 920"/>
              <a:gd name="T4" fmla="*/ 2118 w 2118"/>
              <a:gd name="T5" fmla="*/ 106 h 920"/>
              <a:gd name="T6" fmla="*/ 2118 w 2118"/>
              <a:gd name="T7" fmla="*/ 410 h 920"/>
              <a:gd name="T8" fmla="*/ 2053 w 2118"/>
              <a:gd name="T9" fmla="*/ 507 h 920"/>
              <a:gd name="T10" fmla="*/ 1100 w 2118"/>
              <a:gd name="T11" fmla="*/ 909 h 920"/>
              <a:gd name="T12" fmla="*/ 1018 w 2118"/>
              <a:gd name="T13" fmla="*/ 909 h 920"/>
              <a:gd name="T14" fmla="*/ 65 w 2118"/>
              <a:gd name="T15" fmla="*/ 507 h 920"/>
              <a:gd name="T16" fmla="*/ 0 w 2118"/>
              <a:gd name="T17" fmla="*/ 410 h 920"/>
              <a:gd name="T18" fmla="*/ 0 w 2118"/>
              <a:gd name="T19" fmla="*/ 106 h 920"/>
              <a:gd name="T20" fmla="*/ 106 w 2118"/>
              <a:gd name="T21" fmla="*/ 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8" h="920">
                <a:moveTo>
                  <a:pt x="106" y="0"/>
                </a:moveTo>
                <a:lnTo>
                  <a:pt x="2012" y="0"/>
                </a:lnTo>
                <a:cubicBezTo>
                  <a:pt x="2070" y="0"/>
                  <a:pt x="2118" y="48"/>
                  <a:pt x="2118" y="106"/>
                </a:cubicBezTo>
                <a:lnTo>
                  <a:pt x="2118" y="410"/>
                </a:lnTo>
                <a:cubicBezTo>
                  <a:pt x="2118" y="453"/>
                  <a:pt x="2093" y="490"/>
                  <a:pt x="2053" y="507"/>
                </a:cubicBezTo>
                <a:lnTo>
                  <a:pt x="1100" y="909"/>
                </a:lnTo>
                <a:cubicBezTo>
                  <a:pt x="1073" y="920"/>
                  <a:pt x="1045" y="920"/>
                  <a:pt x="1018" y="909"/>
                </a:cubicBezTo>
                <a:lnTo>
                  <a:pt x="65" y="507"/>
                </a:lnTo>
                <a:cubicBezTo>
                  <a:pt x="25" y="490"/>
                  <a:pt x="0" y="453"/>
                  <a:pt x="0" y="410"/>
                </a:cubicBezTo>
                <a:lnTo>
                  <a:pt x="0" y="106"/>
                </a:lnTo>
                <a:cubicBezTo>
                  <a:pt x="0" y="48"/>
                  <a:pt x="48" y="0"/>
                  <a:pt x="106" y="0"/>
                </a:cubicBezTo>
                <a:close/>
              </a:path>
            </a:pathLst>
          </a:custGeom>
          <a:solidFill>
            <a:schemeClr val="accent1"/>
          </a:solidFill>
          <a:ln w="31750">
            <a:gradFill flip="none" rotWithShape="1">
              <a:gsLst>
                <a:gs pos="0">
                  <a:schemeClr val="bg1"/>
                </a:gs>
                <a:gs pos="100000">
                  <a:schemeClr val="bg1">
                    <a:lumMod val="75000"/>
                  </a:schemeClr>
                </a:gs>
              </a:gsLst>
              <a:lin ang="5400000" scaled="0"/>
              <a:tileRect/>
            </a:gradFill>
          </a:ln>
          <a:effectLst>
            <a:outerShdw blurRad="228600" dist="762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 name="Freeform 5"/>
          <p:cNvSpPr>
            <a:spLocks/>
          </p:cNvSpPr>
          <p:nvPr/>
        </p:nvSpPr>
        <p:spPr bwMode="auto">
          <a:xfrm>
            <a:off x="3783784" y="2206322"/>
            <a:ext cx="2180118" cy="1943239"/>
          </a:xfrm>
          <a:custGeom>
            <a:avLst/>
            <a:gdLst>
              <a:gd name="T0" fmla="*/ 282 w 3216"/>
              <a:gd name="T1" fmla="*/ 0 h 2855"/>
              <a:gd name="T2" fmla="*/ 2934 w 3216"/>
              <a:gd name="T3" fmla="*/ 0 h 2855"/>
              <a:gd name="T4" fmla="*/ 3216 w 3216"/>
              <a:gd name="T5" fmla="*/ 282 h 2855"/>
              <a:gd name="T6" fmla="*/ 3216 w 3216"/>
              <a:gd name="T7" fmla="*/ 2006 h 2855"/>
              <a:gd name="T8" fmla="*/ 3043 w 3216"/>
              <a:gd name="T9" fmla="*/ 2266 h 2855"/>
              <a:gd name="T10" fmla="*/ 1717 w 3216"/>
              <a:gd name="T11" fmla="*/ 2825 h 2855"/>
              <a:gd name="T12" fmla="*/ 1498 w 3216"/>
              <a:gd name="T13" fmla="*/ 2825 h 2855"/>
              <a:gd name="T14" fmla="*/ 173 w 3216"/>
              <a:gd name="T15" fmla="*/ 2266 h 2855"/>
              <a:gd name="T16" fmla="*/ 0 w 3216"/>
              <a:gd name="T17" fmla="*/ 2006 h 2855"/>
              <a:gd name="T18" fmla="*/ 0 w 3216"/>
              <a:gd name="T19" fmla="*/ 282 h 2855"/>
              <a:gd name="T20" fmla="*/ 282 w 3216"/>
              <a:gd name="T21" fmla="*/ 0 h 2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6" h="2855">
                <a:moveTo>
                  <a:pt x="282" y="0"/>
                </a:moveTo>
                <a:lnTo>
                  <a:pt x="2934" y="0"/>
                </a:lnTo>
                <a:cubicBezTo>
                  <a:pt x="3089" y="0"/>
                  <a:pt x="3216" y="127"/>
                  <a:pt x="3216" y="282"/>
                </a:cubicBezTo>
                <a:lnTo>
                  <a:pt x="3216" y="2006"/>
                </a:lnTo>
                <a:cubicBezTo>
                  <a:pt x="3216" y="2122"/>
                  <a:pt x="3150" y="2221"/>
                  <a:pt x="3043" y="2266"/>
                </a:cubicBezTo>
                <a:lnTo>
                  <a:pt x="1717" y="2825"/>
                </a:lnTo>
                <a:cubicBezTo>
                  <a:pt x="1645" y="2855"/>
                  <a:pt x="1571" y="2855"/>
                  <a:pt x="1498" y="2825"/>
                </a:cubicBezTo>
                <a:lnTo>
                  <a:pt x="173" y="2266"/>
                </a:lnTo>
                <a:cubicBezTo>
                  <a:pt x="66" y="2221"/>
                  <a:pt x="0" y="2122"/>
                  <a:pt x="0" y="2006"/>
                </a:cubicBezTo>
                <a:lnTo>
                  <a:pt x="0" y="282"/>
                </a:lnTo>
                <a:cubicBezTo>
                  <a:pt x="0" y="127"/>
                  <a:pt x="127" y="0"/>
                  <a:pt x="282" y="0"/>
                </a:cubicBezTo>
                <a:close/>
              </a:path>
            </a:pathLst>
          </a:custGeom>
          <a:solidFill>
            <a:schemeClr val="accent2"/>
          </a:solidFill>
          <a:ln w="19050">
            <a:gradFill flip="none" rotWithShape="1">
              <a:gsLst>
                <a:gs pos="0">
                  <a:schemeClr val="bg1">
                    <a:lumMod val="75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 name="Freeform 6"/>
          <p:cNvSpPr>
            <a:spLocks/>
          </p:cNvSpPr>
          <p:nvPr/>
        </p:nvSpPr>
        <p:spPr bwMode="auto">
          <a:xfrm>
            <a:off x="4156920" y="1959030"/>
            <a:ext cx="1435943" cy="626784"/>
          </a:xfrm>
          <a:custGeom>
            <a:avLst/>
            <a:gdLst>
              <a:gd name="T0" fmla="*/ 106 w 2118"/>
              <a:gd name="T1" fmla="*/ 0 h 920"/>
              <a:gd name="T2" fmla="*/ 2012 w 2118"/>
              <a:gd name="T3" fmla="*/ 0 h 920"/>
              <a:gd name="T4" fmla="*/ 2118 w 2118"/>
              <a:gd name="T5" fmla="*/ 106 h 920"/>
              <a:gd name="T6" fmla="*/ 2118 w 2118"/>
              <a:gd name="T7" fmla="*/ 410 h 920"/>
              <a:gd name="T8" fmla="*/ 2053 w 2118"/>
              <a:gd name="T9" fmla="*/ 507 h 920"/>
              <a:gd name="T10" fmla="*/ 1100 w 2118"/>
              <a:gd name="T11" fmla="*/ 909 h 920"/>
              <a:gd name="T12" fmla="*/ 1018 w 2118"/>
              <a:gd name="T13" fmla="*/ 909 h 920"/>
              <a:gd name="T14" fmla="*/ 65 w 2118"/>
              <a:gd name="T15" fmla="*/ 507 h 920"/>
              <a:gd name="T16" fmla="*/ 0 w 2118"/>
              <a:gd name="T17" fmla="*/ 410 h 920"/>
              <a:gd name="T18" fmla="*/ 0 w 2118"/>
              <a:gd name="T19" fmla="*/ 106 h 920"/>
              <a:gd name="T20" fmla="*/ 106 w 2118"/>
              <a:gd name="T21" fmla="*/ 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8" h="920">
                <a:moveTo>
                  <a:pt x="106" y="0"/>
                </a:moveTo>
                <a:lnTo>
                  <a:pt x="2012" y="0"/>
                </a:lnTo>
                <a:cubicBezTo>
                  <a:pt x="2070" y="0"/>
                  <a:pt x="2118" y="48"/>
                  <a:pt x="2118" y="106"/>
                </a:cubicBezTo>
                <a:lnTo>
                  <a:pt x="2118" y="410"/>
                </a:lnTo>
                <a:cubicBezTo>
                  <a:pt x="2118" y="453"/>
                  <a:pt x="2093" y="490"/>
                  <a:pt x="2053" y="507"/>
                </a:cubicBezTo>
                <a:lnTo>
                  <a:pt x="1100" y="909"/>
                </a:lnTo>
                <a:cubicBezTo>
                  <a:pt x="1073" y="920"/>
                  <a:pt x="1045" y="920"/>
                  <a:pt x="1018" y="909"/>
                </a:cubicBezTo>
                <a:lnTo>
                  <a:pt x="65" y="507"/>
                </a:lnTo>
                <a:cubicBezTo>
                  <a:pt x="25" y="490"/>
                  <a:pt x="0" y="453"/>
                  <a:pt x="0" y="410"/>
                </a:cubicBezTo>
                <a:lnTo>
                  <a:pt x="0" y="106"/>
                </a:lnTo>
                <a:cubicBezTo>
                  <a:pt x="0" y="48"/>
                  <a:pt x="48" y="0"/>
                  <a:pt x="106" y="0"/>
                </a:cubicBezTo>
                <a:close/>
              </a:path>
            </a:pathLst>
          </a:custGeom>
          <a:solidFill>
            <a:schemeClr val="accent2"/>
          </a:solidFill>
          <a:ln w="31750">
            <a:gradFill flip="none" rotWithShape="1">
              <a:gsLst>
                <a:gs pos="0">
                  <a:schemeClr val="bg1"/>
                </a:gs>
                <a:gs pos="100000">
                  <a:schemeClr val="bg1">
                    <a:lumMod val="75000"/>
                  </a:schemeClr>
                </a:gs>
              </a:gsLst>
              <a:lin ang="5400000" scaled="0"/>
              <a:tileRect/>
            </a:gradFill>
          </a:ln>
          <a:effectLst>
            <a:outerShdw blurRad="228600" dist="762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5"/>
          <p:cNvSpPr>
            <a:spLocks/>
          </p:cNvSpPr>
          <p:nvPr/>
        </p:nvSpPr>
        <p:spPr bwMode="auto">
          <a:xfrm>
            <a:off x="6228100" y="2206322"/>
            <a:ext cx="2180118" cy="1943239"/>
          </a:xfrm>
          <a:custGeom>
            <a:avLst/>
            <a:gdLst>
              <a:gd name="T0" fmla="*/ 282 w 3216"/>
              <a:gd name="T1" fmla="*/ 0 h 2855"/>
              <a:gd name="T2" fmla="*/ 2934 w 3216"/>
              <a:gd name="T3" fmla="*/ 0 h 2855"/>
              <a:gd name="T4" fmla="*/ 3216 w 3216"/>
              <a:gd name="T5" fmla="*/ 282 h 2855"/>
              <a:gd name="T6" fmla="*/ 3216 w 3216"/>
              <a:gd name="T7" fmla="*/ 2006 h 2855"/>
              <a:gd name="T8" fmla="*/ 3043 w 3216"/>
              <a:gd name="T9" fmla="*/ 2266 h 2855"/>
              <a:gd name="T10" fmla="*/ 1717 w 3216"/>
              <a:gd name="T11" fmla="*/ 2825 h 2855"/>
              <a:gd name="T12" fmla="*/ 1498 w 3216"/>
              <a:gd name="T13" fmla="*/ 2825 h 2855"/>
              <a:gd name="T14" fmla="*/ 173 w 3216"/>
              <a:gd name="T15" fmla="*/ 2266 h 2855"/>
              <a:gd name="T16" fmla="*/ 0 w 3216"/>
              <a:gd name="T17" fmla="*/ 2006 h 2855"/>
              <a:gd name="T18" fmla="*/ 0 w 3216"/>
              <a:gd name="T19" fmla="*/ 282 h 2855"/>
              <a:gd name="T20" fmla="*/ 282 w 3216"/>
              <a:gd name="T21" fmla="*/ 0 h 2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6" h="2855">
                <a:moveTo>
                  <a:pt x="282" y="0"/>
                </a:moveTo>
                <a:lnTo>
                  <a:pt x="2934" y="0"/>
                </a:lnTo>
                <a:cubicBezTo>
                  <a:pt x="3089" y="0"/>
                  <a:pt x="3216" y="127"/>
                  <a:pt x="3216" y="282"/>
                </a:cubicBezTo>
                <a:lnTo>
                  <a:pt x="3216" y="2006"/>
                </a:lnTo>
                <a:cubicBezTo>
                  <a:pt x="3216" y="2122"/>
                  <a:pt x="3150" y="2221"/>
                  <a:pt x="3043" y="2266"/>
                </a:cubicBezTo>
                <a:lnTo>
                  <a:pt x="1717" y="2825"/>
                </a:lnTo>
                <a:cubicBezTo>
                  <a:pt x="1645" y="2855"/>
                  <a:pt x="1571" y="2855"/>
                  <a:pt x="1498" y="2825"/>
                </a:cubicBezTo>
                <a:lnTo>
                  <a:pt x="173" y="2266"/>
                </a:lnTo>
                <a:cubicBezTo>
                  <a:pt x="66" y="2221"/>
                  <a:pt x="0" y="2122"/>
                  <a:pt x="0" y="2006"/>
                </a:cubicBezTo>
                <a:lnTo>
                  <a:pt x="0" y="282"/>
                </a:lnTo>
                <a:cubicBezTo>
                  <a:pt x="0" y="127"/>
                  <a:pt x="127" y="0"/>
                  <a:pt x="282" y="0"/>
                </a:cubicBezTo>
                <a:close/>
              </a:path>
            </a:pathLst>
          </a:custGeom>
          <a:solidFill>
            <a:schemeClr val="accent3"/>
          </a:solidFill>
          <a:ln w="19050">
            <a:gradFill flip="none" rotWithShape="1">
              <a:gsLst>
                <a:gs pos="0">
                  <a:schemeClr val="bg1">
                    <a:lumMod val="75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 name="Freeform 6"/>
          <p:cNvSpPr>
            <a:spLocks/>
          </p:cNvSpPr>
          <p:nvPr/>
        </p:nvSpPr>
        <p:spPr bwMode="auto">
          <a:xfrm>
            <a:off x="6601234" y="1959030"/>
            <a:ext cx="1435943" cy="626784"/>
          </a:xfrm>
          <a:custGeom>
            <a:avLst/>
            <a:gdLst>
              <a:gd name="T0" fmla="*/ 106 w 2118"/>
              <a:gd name="T1" fmla="*/ 0 h 920"/>
              <a:gd name="T2" fmla="*/ 2012 w 2118"/>
              <a:gd name="T3" fmla="*/ 0 h 920"/>
              <a:gd name="T4" fmla="*/ 2118 w 2118"/>
              <a:gd name="T5" fmla="*/ 106 h 920"/>
              <a:gd name="T6" fmla="*/ 2118 w 2118"/>
              <a:gd name="T7" fmla="*/ 410 h 920"/>
              <a:gd name="T8" fmla="*/ 2053 w 2118"/>
              <a:gd name="T9" fmla="*/ 507 h 920"/>
              <a:gd name="T10" fmla="*/ 1100 w 2118"/>
              <a:gd name="T11" fmla="*/ 909 h 920"/>
              <a:gd name="T12" fmla="*/ 1018 w 2118"/>
              <a:gd name="T13" fmla="*/ 909 h 920"/>
              <a:gd name="T14" fmla="*/ 65 w 2118"/>
              <a:gd name="T15" fmla="*/ 507 h 920"/>
              <a:gd name="T16" fmla="*/ 0 w 2118"/>
              <a:gd name="T17" fmla="*/ 410 h 920"/>
              <a:gd name="T18" fmla="*/ 0 w 2118"/>
              <a:gd name="T19" fmla="*/ 106 h 920"/>
              <a:gd name="T20" fmla="*/ 106 w 2118"/>
              <a:gd name="T21" fmla="*/ 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8" h="920">
                <a:moveTo>
                  <a:pt x="106" y="0"/>
                </a:moveTo>
                <a:lnTo>
                  <a:pt x="2012" y="0"/>
                </a:lnTo>
                <a:cubicBezTo>
                  <a:pt x="2070" y="0"/>
                  <a:pt x="2118" y="48"/>
                  <a:pt x="2118" y="106"/>
                </a:cubicBezTo>
                <a:lnTo>
                  <a:pt x="2118" y="410"/>
                </a:lnTo>
                <a:cubicBezTo>
                  <a:pt x="2118" y="453"/>
                  <a:pt x="2093" y="490"/>
                  <a:pt x="2053" y="507"/>
                </a:cubicBezTo>
                <a:lnTo>
                  <a:pt x="1100" y="909"/>
                </a:lnTo>
                <a:cubicBezTo>
                  <a:pt x="1073" y="920"/>
                  <a:pt x="1045" y="920"/>
                  <a:pt x="1018" y="909"/>
                </a:cubicBezTo>
                <a:lnTo>
                  <a:pt x="65" y="507"/>
                </a:lnTo>
                <a:cubicBezTo>
                  <a:pt x="25" y="490"/>
                  <a:pt x="0" y="453"/>
                  <a:pt x="0" y="410"/>
                </a:cubicBezTo>
                <a:lnTo>
                  <a:pt x="0" y="106"/>
                </a:lnTo>
                <a:cubicBezTo>
                  <a:pt x="0" y="48"/>
                  <a:pt x="48" y="0"/>
                  <a:pt x="106" y="0"/>
                </a:cubicBezTo>
                <a:close/>
              </a:path>
            </a:pathLst>
          </a:custGeom>
          <a:solidFill>
            <a:schemeClr val="accent3"/>
          </a:solidFill>
          <a:ln w="31750">
            <a:gradFill flip="none" rotWithShape="1">
              <a:gsLst>
                <a:gs pos="0">
                  <a:schemeClr val="bg1"/>
                </a:gs>
                <a:gs pos="100000">
                  <a:schemeClr val="bg1">
                    <a:lumMod val="75000"/>
                  </a:schemeClr>
                </a:gs>
              </a:gsLst>
              <a:lin ang="5400000" scaled="0"/>
              <a:tileRect/>
            </a:gradFill>
          </a:ln>
          <a:effectLst>
            <a:outerShdw blurRad="228600" dist="762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0" name="Freeform 5"/>
          <p:cNvSpPr>
            <a:spLocks/>
          </p:cNvSpPr>
          <p:nvPr/>
        </p:nvSpPr>
        <p:spPr bwMode="auto">
          <a:xfrm>
            <a:off x="8672415" y="2206322"/>
            <a:ext cx="2180118" cy="1943239"/>
          </a:xfrm>
          <a:custGeom>
            <a:avLst/>
            <a:gdLst>
              <a:gd name="T0" fmla="*/ 282 w 3216"/>
              <a:gd name="T1" fmla="*/ 0 h 2855"/>
              <a:gd name="T2" fmla="*/ 2934 w 3216"/>
              <a:gd name="T3" fmla="*/ 0 h 2855"/>
              <a:gd name="T4" fmla="*/ 3216 w 3216"/>
              <a:gd name="T5" fmla="*/ 282 h 2855"/>
              <a:gd name="T6" fmla="*/ 3216 w 3216"/>
              <a:gd name="T7" fmla="*/ 2006 h 2855"/>
              <a:gd name="T8" fmla="*/ 3043 w 3216"/>
              <a:gd name="T9" fmla="*/ 2266 h 2855"/>
              <a:gd name="T10" fmla="*/ 1717 w 3216"/>
              <a:gd name="T11" fmla="*/ 2825 h 2855"/>
              <a:gd name="T12" fmla="*/ 1498 w 3216"/>
              <a:gd name="T13" fmla="*/ 2825 h 2855"/>
              <a:gd name="T14" fmla="*/ 173 w 3216"/>
              <a:gd name="T15" fmla="*/ 2266 h 2855"/>
              <a:gd name="T16" fmla="*/ 0 w 3216"/>
              <a:gd name="T17" fmla="*/ 2006 h 2855"/>
              <a:gd name="T18" fmla="*/ 0 w 3216"/>
              <a:gd name="T19" fmla="*/ 282 h 2855"/>
              <a:gd name="T20" fmla="*/ 282 w 3216"/>
              <a:gd name="T21" fmla="*/ 0 h 2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6" h="2855">
                <a:moveTo>
                  <a:pt x="282" y="0"/>
                </a:moveTo>
                <a:lnTo>
                  <a:pt x="2934" y="0"/>
                </a:lnTo>
                <a:cubicBezTo>
                  <a:pt x="3089" y="0"/>
                  <a:pt x="3216" y="127"/>
                  <a:pt x="3216" y="282"/>
                </a:cubicBezTo>
                <a:lnTo>
                  <a:pt x="3216" y="2006"/>
                </a:lnTo>
                <a:cubicBezTo>
                  <a:pt x="3216" y="2122"/>
                  <a:pt x="3150" y="2221"/>
                  <a:pt x="3043" y="2266"/>
                </a:cubicBezTo>
                <a:lnTo>
                  <a:pt x="1717" y="2825"/>
                </a:lnTo>
                <a:cubicBezTo>
                  <a:pt x="1645" y="2855"/>
                  <a:pt x="1571" y="2855"/>
                  <a:pt x="1498" y="2825"/>
                </a:cubicBezTo>
                <a:lnTo>
                  <a:pt x="173" y="2266"/>
                </a:lnTo>
                <a:cubicBezTo>
                  <a:pt x="66" y="2221"/>
                  <a:pt x="0" y="2122"/>
                  <a:pt x="0" y="2006"/>
                </a:cubicBezTo>
                <a:lnTo>
                  <a:pt x="0" y="282"/>
                </a:lnTo>
                <a:cubicBezTo>
                  <a:pt x="0" y="127"/>
                  <a:pt x="127" y="0"/>
                  <a:pt x="282" y="0"/>
                </a:cubicBezTo>
                <a:close/>
              </a:path>
            </a:pathLst>
          </a:custGeom>
          <a:solidFill>
            <a:schemeClr val="accent4"/>
          </a:solidFill>
          <a:ln w="19050">
            <a:gradFill flip="none" rotWithShape="1">
              <a:gsLst>
                <a:gs pos="0">
                  <a:schemeClr val="bg1">
                    <a:lumMod val="75000"/>
                  </a:schemeClr>
                </a:gs>
                <a:gs pos="100000">
                  <a:schemeClr val="bg1"/>
                </a:gs>
              </a:gsLst>
              <a:lin ang="2700000" scaled="1"/>
              <a:tileRect/>
            </a:gradFill>
          </a:ln>
          <a:effectLst>
            <a:innerShdw blurRad="1270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Freeform 6"/>
          <p:cNvSpPr>
            <a:spLocks/>
          </p:cNvSpPr>
          <p:nvPr/>
        </p:nvSpPr>
        <p:spPr bwMode="auto">
          <a:xfrm>
            <a:off x="9045551" y="1959030"/>
            <a:ext cx="1435943" cy="626784"/>
          </a:xfrm>
          <a:custGeom>
            <a:avLst/>
            <a:gdLst>
              <a:gd name="T0" fmla="*/ 106 w 2118"/>
              <a:gd name="T1" fmla="*/ 0 h 920"/>
              <a:gd name="T2" fmla="*/ 2012 w 2118"/>
              <a:gd name="T3" fmla="*/ 0 h 920"/>
              <a:gd name="T4" fmla="*/ 2118 w 2118"/>
              <a:gd name="T5" fmla="*/ 106 h 920"/>
              <a:gd name="T6" fmla="*/ 2118 w 2118"/>
              <a:gd name="T7" fmla="*/ 410 h 920"/>
              <a:gd name="T8" fmla="*/ 2053 w 2118"/>
              <a:gd name="T9" fmla="*/ 507 h 920"/>
              <a:gd name="T10" fmla="*/ 1100 w 2118"/>
              <a:gd name="T11" fmla="*/ 909 h 920"/>
              <a:gd name="T12" fmla="*/ 1018 w 2118"/>
              <a:gd name="T13" fmla="*/ 909 h 920"/>
              <a:gd name="T14" fmla="*/ 65 w 2118"/>
              <a:gd name="T15" fmla="*/ 507 h 920"/>
              <a:gd name="T16" fmla="*/ 0 w 2118"/>
              <a:gd name="T17" fmla="*/ 410 h 920"/>
              <a:gd name="T18" fmla="*/ 0 w 2118"/>
              <a:gd name="T19" fmla="*/ 106 h 920"/>
              <a:gd name="T20" fmla="*/ 106 w 2118"/>
              <a:gd name="T21" fmla="*/ 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8" h="920">
                <a:moveTo>
                  <a:pt x="106" y="0"/>
                </a:moveTo>
                <a:lnTo>
                  <a:pt x="2012" y="0"/>
                </a:lnTo>
                <a:cubicBezTo>
                  <a:pt x="2070" y="0"/>
                  <a:pt x="2118" y="48"/>
                  <a:pt x="2118" y="106"/>
                </a:cubicBezTo>
                <a:lnTo>
                  <a:pt x="2118" y="410"/>
                </a:lnTo>
                <a:cubicBezTo>
                  <a:pt x="2118" y="453"/>
                  <a:pt x="2093" y="490"/>
                  <a:pt x="2053" y="507"/>
                </a:cubicBezTo>
                <a:lnTo>
                  <a:pt x="1100" y="909"/>
                </a:lnTo>
                <a:cubicBezTo>
                  <a:pt x="1073" y="920"/>
                  <a:pt x="1045" y="920"/>
                  <a:pt x="1018" y="909"/>
                </a:cubicBezTo>
                <a:lnTo>
                  <a:pt x="65" y="507"/>
                </a:lnTo>
                <a:cubicBezTo>
                  <a:pt x="25" y="490"/>
                  <a:pt x="0" y="453"/>
                  <a:pt x="0" y="410"/>
                </a:cubicBezTo>
                <a:lnTo>
                  <a:pt x="0" y="106"/>
                </a:lnTo>
                <a:cubicBezTo>
                  <a:pt x="0" y="48"/>
                  <a:pt x="48" y="0"/>
                  <a:pt x="106" y="0"/>
                </a:cubicBezTo>
                <a:close/>
              </a:path>
            </a:pathLst>
          </a:custGeom>
          <a:solidFill>
            <a:schemeClr val="accent4"/>
          </a:solidFill>
          <a:ln w="31750">
            <a:gradFill flip="none" rotWithShape="1">
              <a:gsLst>
                <a:gs pos="0">
                  <a:schemeClr val="bg1"/>
                </a:gs>
                <a:gs pos="100000">
                  <a:schemeClr val="bg1">
                    <a:lumMod val="75000"/>
                  </a:schemeClr>
                </a:gs>
              </a:gsLst>
              <a:lin ang="5400000" scaled="0"/>
              <a:tileRect/>
            </a:gradFill>
          </a:ln>
          <a:effectLst>
            <a:outerShdw blurRad="228600" dist="762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矩形 11"/>
          <p:cNvSpPr/>
          <p:nvPr/>
        </p:nvSpPr>
        <p:spPr>
          <a:xfrm>
            <a:off x="1326548" y="2840890"/>
            <a:ext cx="2212612" cy="707886"/>
          </a:xfrm>
          <a:prstGeom prst="rect">
            <a:avLst/>
          </a:prstGeom>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输入您的文字</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复制您的文字</a:t>
            </a:r>
          </a:p>
        </p:txBody>
      </p:sp>
      <p:sp>
        <p:nvSpPr>
          <p:cNvPr id="13" name="矩形 12"/>
          <p:cNvSpPr/>
          <p:nvPr/>
        </p:nvSpPr>
        <p:spPr>
          <a:xfrm>
            <a:off x="3777794" y="2840890"/>
            <a:ext cx="2212612" cy="707886"/>
          </a:xfrm>
          <a:prstGeom prst="rect">
            <a:avLst/>
          </a:prstGeom>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输入您的文字</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复制您的文字</a:t>
            </a:r>
          </a:p>
        </p:txBody>
      </p:sp>
      <p:sp>
        <p:nvSpPr>
          <p:cNvPr id="14" name="矩形 13"/>
          <p:cNvSpPr/>
          <p:nvPr/>
        </p:nvSpPr>
        <p:spPr>
          <a:xfrm>
            <a:off x="6215690" y="2840890"/>
            <a:ext cx="2212612" cy="707886"/>
          </a:xfrm>
          <a:prstGeom prst="rect">
            <a:avLst/>
          </a:prstGeom>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输入您的文字</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复制您的文字</a:t>
            </a:r>
          </a:p>
        </p:txBody>
      </p:sp>
      <p:sp>
        <p:nvSpPr>
          <p:cNvPr id="15" name="矩形 14"/>
          <p:cNvSpPr/>
          <p:nvPr/>
        </p:nvSpPr>
        <p:spPr>
          <a:xfrm>
            <a:off x="8653173" y="2840890"/>
            <a:ext cx="2212612" cy="707886"/>
          </a:xfrm>
          <a:prstGeom prst="rect">
            <a:avLst/>
          </a:prstGeom>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输入您的文字</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复制您的文字</a:t>
            </a:r>
          </a:p>
        </p:txBody>
      </p:sp>
      <p:grpSp>
        <p:nvGrpSpPr>
          <p:cNvPr id="16" name="组合 15"/>
          <p:cNvGrpSpPr/>
          <p:nvPr/>
        </p:nvGrpSpPr>
        <p:grpSpPr>
          <a:xfrm>
            <a:off x="2209761" y="2054746"/>
            <a:ext cx="439531" cy="414712"/>
            <a:chOff x="2209761" y="2404368"/>
            <a:chExt cx="439531" cy="414712"/>
          </a:xfrm>
        </p:grpSpPr>
        <p:sp>
          <p:nvSpPr>
            <p:cNvPr id="17" name="Freeform 349"/>
            <p:cNvSpPr>
              <a:spLocks/>
            </p:cNvSpPr>
            <p:nvPr/>
          </p:nvSpPr>
          <p:spPr bwMode="auto">
            <a:xfrm>
              <a:off x="2224027" y="2404368"/>
              <a:ext cx="425265" cy="268332"/>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8" name="Freeform 350"/>
            <p:cNvSpPr>
              <a:spLocks/>
            </p:cNvSpPr>
            <p:nvPr/>
          </p:nvSpPr>
          <p:spPr bwMode="auto">
            <a:xfrm>
              <a:off x="2209761" y="2617782"/>
              <a:ext cx="386960" cy="201298"/>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 name="Freeform 351"/>
            <p:cNvSpPr>
              <a:spLocks noEditPoints="1"/>
            </p:cNvSpPr>
            <p:nvPr/>
          </p:nvSpPr>
          <p:spPr bwMode="auto">
            <a:xfrm>
              <a:off x="2290866" y="2486646"/>
              <a:ext cx="260514" cy="254065"/>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Freeform 352"/>
            <p:cNvSpPr>
              <a:spLocks noEditPoints="1"/>
            </p:cNvSpPr>
            <p:nvPr/>
          </p:nvSpPr>
          <p:spPr bwMode="auto">
            <a:xfrm>
              <a:off x="2360636" y="2554071"/>
              <a:ext cx="120583" cy="119606"/>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Oval 353"/>
            <p:cNvSpPr>
              <a:spLocks noChangeArrowheads="1"/>
            </p:cNvSpPr>
            <p:nvPr/>
          </p:nvSpPr>
          <p:spPr bwMode="auto">
            <a:xfrm>
              <a:off x="2399527" y="2592767"/>
              <a:ext cx="42800" cy="416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22" name="Freeform 35"/>
          <p:cNvSpPr>
            <a:spLocks noEditPoints="1"/>
          </p:cNvSpPr>
          <p:nvPr/>
        </p:nvSpPr>
        <p:spPr bwMode="auto">
          <a:xfrm>
            <a:off x="4714573" y="2031260"/>
            <a:ext cx="318539" cy="423139"/>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23" name="组合 22"/>
          <p:cNvGrpSpPr/>
          <p:nvPr/>
        </p:nvGrpSpPr>
        <p:grpSpPr>
          <a:xfrm>
            <a:off x="7132259" y="2077483"/>
            <a:ext cx="371800" cy="330383"/>
            <a:chOff x="6007636" y="4287159"/>
            <a:chExt cx="438051" cy="389258"/>
          </a:xfrm>
          <a:solidFill>
            <a:schemeClr val="bg1"/>
          </a:solidFill>
        </p:grpSpPr>
        <p:sp>
          <p:nvSpPr>
            <p:cNvPr id="24" name="Freeform 824"/>
            <p:cNvSpPr>
              <a:spLocks noEditPoints="1"/>
            </p:cNvSpPr>
            <p:nvPr/>
          </p:nvSpPr>
          <p:spPr bwMode="auto">
            <a:xfrm>
              <a:off x="6007636" y="4287159"/>
              <a:ext cx="438051" cy="389258"/>
            </a:xfrm>
            <a:custGeom>
              <a:avLst/>
              <a:gdLst>
                <a:gd name="T0" fmla="*/ 166 w 171"/>
                <a:gd name="T1" fmla="*/ 0 h 152"/>
                <a:gd name="T2" fmla="*/ 6 w 171"/>
                <a:gd name="T3" fmla="*/ 0 h 152"/>
                <a:gd name="T4" fmla="*/ 0 w 171"/>
                <a:gd name="T5" fmla="*/ 5 h 152"/>
                <a:gd name="T6" fmla="*/ 0 w 171"/>
                <a:gd name="T7" fmla="*/ 146 h 152"/>
                <a:gd name="T8" fmla="*/ 6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5 w 171"/>
                <a:gd name="T25" fmla="*/ 19 h 152"/>
                <a:gd name="T26" fmla="*/ 132 w 171"/>
                <a:gd name="T27" fmla="*/ 12 h 152"/>
                <a:gd name="T28" fmla="*/ 111 w 171"/>
                <a:gd name="T29" fmla="*/ 12 h 152"/>
                <a:gd name="T30" fmla="*/ 118 w 171"/>
                <a:gd name="T31" fmla="*/ 19 h 152"/>
                <a:gd name="T32" fmla="*/ 111 w 171"/>
                <a:gd name="T33" fmla="*/ 26 h 152"/>
                <a:gd name="T34" fmla="*/ 103 w 171"/>
                <a:gd name="T35" fmla="*/ 19 h 152"/>
                <a:gd name="T36" fmla="*/ 111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6" y="0"/>
                    <a:pt x="6" y="0"/>
                    <a:pt x="6" y="0"/>
                  </a:cubicBezTo>
                  <a:cubicBezTo>
                    <a:pt x="3" y="0"/>
                    <a:pt x="0" y="2"/>
                    <a:pt x="0" y="5"/>
                  </a:cubicBezTo>
                  <a:cubicBezTo>
                    <a:pt x="0" y="146"/>
                    <a:pt x="0" y="146"/>
                    <a:pt x="0" y="146"/>
                  </a:cubicBezTo>
                  <a:cubicBezTo>
                    <a:pt x="0" y="149"/>
                    <a:pt x="3" y="152"/>
                    <a:pt x="6"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5" y="23"/>
                    <a:pt x="125" y="19"/>
                  </a:cubicBezTo>
                  <a:cubicBezTo>
                    <a:pt x="125" y="15"/>
                    <a:pt x="128" y="12"/>
                    <a:pt x="132" y="12"/>
                  </a:cubicBezTo>
                  <a:close/>
                  <a:moveTo>
                    <a:pt x="111" y="12"/>
                  </a:moveTo>
                  <a:cubicBezTo>
                    <a:pt x="115" y="12"/>
                    <a:pt x="118" y="15"/>
                    <a:pt x="118" y="19"/>
                  </a:cubicBezTo>
                  <a:cubicBezTo>
                    <a:pt x="118" y="23"/>
                    <a:pt x="115" y="26"/>
                    <a:pt x="111" y="26"/>
                  </a:cubicBezTo>
                  <a:cubicBezTo>
                    <a:pt x="107" y="26"/>
                    <a:pt x="103" y="23"/>
                    <a:pt x="103" y="19"/>
                  </a:cubicBezTo>
                  <a:cubicBezTo>
                    <a:pt x="103" y="15"/>
                    <a:pt x="107" y="12"/>
                    <a:pt x="111"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 name="Freeform 825"/>
            <p:cNvSpPr>
              <a:spLocks/>
            </p:cNvSpPr>
            <p:nvPr/>
          </p:nvSpPr>
          <p:spPr bwMode="auto">
            <a:xfrm>
              <a:off x="6287381" y="4404262"/>
              <a:ext cx="40119" cy="33613"/>
            </a:xfrm>
            <a:custGeom>
              <a:avLst/>
              <a:gdLst>
                <a:gd name="T0" fmla="*/ 16 w 16"/>
                <a:gd name="T1" fmla="*/ 11 h 13"/>
                <a:gd name="T2" fmla="*/ 13 w 16"/>
                <a:gd name="T3" fmla="*/ 13 h 13"/>
                <a:gd name="T4" fmla="*/ 2 w 16"/>
                <a:gd name="T5" fmla="*/ 13 h 13"/>
                <a:gd name="T6" fmla="*/ 0 w 16"/>
                <a:gd name="T7" fmla="*/ 11 h 13"/>
                <a:gd name="T8" fmla="*/ 0 w 16"/>
                <a:gd name="T9" fmla="*/ 2 h 13"/>
                <a:gd name="T10" fmla="*/ 2 w 16"/>
                <a:gd name="T11" fmla="*/ 0 h 13"/>
                <a:gd name="T12" fmla="*/ 13 w 16"/>
                <a:gd name="T13" fmla="*/ 0 h 13"/>
                <a:gd name="T14" fmla="*/ 16 w 16"/>
                <a:gd name="T15" fmla="*/ 2 h 13"/>
                <a:gd name="T16" fmla="*/ 16 w 16"/>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6" y="11"/>
                  </a:moveTo>
                  <a:cubicBezTo>
                    <a:pt x="16" y="12"/>
                    <a:pt x="15" y="13"/>
                    <a:pt x="13" y="13"/>
                  </a:cubicBezTo>
                  <a:cubicBezTo>
                    <a:pt x="2" y="13"/>
                    <a:pt x="2" y="13"/>
                    <a:pt x="2" y="13"/>
                  </a:cubicBezTo>
                  <a:cubicBezTo>
                    <a:pt x="1" y="13"/>
                    <a:pt x="0" y="12"/>
                    <a:pt x="0" y="11"/>
                  </a:cubicBezTo>
                  <a:cubicBezTo>
                    <a:pt x="0" y="2"/>
                    <a:pt x="0" y="2"/>
                    <a:pt x="0" y="2"/>
                  </a:cubicBezTo>
                  <a:cubicBezTo>
                    <a:pt x="0" y="1"/>
                    <a:pt x="1" y="0"/>
                    <a:pt x="2" y="0"/>
                  </a:cubicBezTo>
                  <a:cubicBezTo>
                    <a:pt x="13" y="0"/>
                    <a:pt x="13" y="0"/>
                    <a:pt x="13" y="0"/>
                  </a:cubicBezTo>
                  <a:cubicBezTo>
                    <a:pt x="15" y="0"/>
                    <a:pt x="16" y="1"/>
                    <a:pt x="16" y="2"/>
                  </a:cubicBezTo>
                  <a:lnTo>
                    <a:pt x="16" y="1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6" name="Freeform 826"/>
            <p:cNvSpPr>
              <a:spLocks/>
            </p:cNvSpPr>
            <p:nvPr/>
          </p:nvSpPr>
          <p:spPr bwMode="auto">
            <a:xfrm>
              <a:off x="6222324" y="4435706"/>
              <a:ext cx="46625" cy="48793"/>
            </a:xfrm>
            <a:custGeom>
              <a:avLst/>
              <a:gdLst>
                <a:gd name="T0" fmla="*/ 17 w 18"/>
                <a:gd name="T1" fmla="*/ 4 h 19"/>
                <a:gd name="T2" fmla="*/ 18 w 18"/>
                <a:gd name="T3" fmla="*/ 8 h 19"/>
                <a:gd name="T4" fmla="*/ 12 w 18"/>
                <a:gd name="T5" fmla="*/ 17 h 19"/>
                <a:gd name="T6" fmla="*/ 9 w 18"/>
                <a:gd name="T7" fmla="*/ 18 h 19"/>
                <a:gd name="T8" fmla="*/ 1 w 18"/>
                <a:gd name="T9" fmla="*/ 14 h 19"/>
                <a:gd name="T10" fmla="*/ 0 w 18"/>
                <a:gd name="T11" fmla="*/ 11 h 19"/>
                <a:gd name="T12" fmla="*/ 6 w 18"/>
                <a:gd name="T13" fmla="*/ 1 h 19"/>
                <a:gd name="T14" fmla="*/ 9 w 18"/>
                <a:gd name="T15" fmla="*/ 0 h 19"/>
                <a:gd name="T16" fmla="*/ 17 w 18"/>
                <a:gd name="T1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17" y="4"/>
                  </a:moveTo>
                  <a:cubicBezTo>
                    <a:pt x="18" y="5"/>
                    <a:pt x="18" y="7"/>
                    <a:pt x="18" y="8"/>
                  </a:cubicBezTo>
                  <a:cubicBezTo>
                    <a:pt x="12" y="17"/>
                    <a:pt x="12" y="17"/>
                    <a:pt x="12" y="17"/>
                  </a:cubicBezTo>
                  <a:cubicBezTo>
                    <a:pt x="11" y="19"/>
                    <a:pt x="10" y="19"/>
                    <a:pt x="9" y="18"/>
                  </a:cubicBezTo>
                  <a:cubicBezTo>
                    <a:pt x="1" y="14"/>
                    <a:pt x="1" y="14"/>
                    <a:pt x="1" y="14"/>
                  </a:cubicBezTo>
                  <a:cubicBezTo>
                    <a:pt x="0" y="14"/>
                    <a:pt x="0" y="12"/>
                    <a:pt x="0" y="11"/>
                  </a:cubicBezTo>
                  <a:cubicBezTo>
                    <a:pt x="6" y="1"/>
                    <a:pt x="6" y="1"/>
                    <a:pt x="6" y="1"/>
                  </a:cubicBezTo>
                  <a:cubicBezTo>
                    <a:pt x="7" y="0"/>
                    <a:pt x="8" y="0"/>
                    <a:pt x="9" y="0"/>
                  </a:cubicBezTo>
                  <a:lnTo>
                    <a:pt x="17" y="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Freeform 827"/>
            <p:cNvSpPr>
              <a:spLocks/>
            </p:cNvSpPr>
            <p:nvPr/>
          </p:nvSpPr>
          <p:spPr bwMode="auto">
            <a:xfrm>
              <a:off x="6225577" y="4505100"/>
              <a:ext cx="45540" cy="50962"/>
            </a:xfrm>
            <a:custGeom>
              <a:avLst/>
              <a:gdLst>
                <a:gd name="T0" fmla="*/ 9 w 18"/>
                <a:gd name="T1" fmla="*/ 1 h 20"/>
                <a:gd name="T2" fmla="*/ 12 w 18"/>
                <a:gd name="T3" fmla="*/ 2 h 20"/>
                <a:gd name="T4" fmla="*/ 18 w 18"/>
                <a:gd name="T5" fmla="*/ 12 h 20"/>
                <a:gd name="T6" fmla="*/ 17 w 18"/>
                <a:gd name="T7" fmla="*/ 15 h 20"/>
                <a:gd name="T8" fmla="*/ 9 w 18"/>
                <a:gd name="T9" fmla="*/ 19 h 20"/>
                <a:gd name="T10" fmla="*/ 6 w 18"/>
                <a:gd name="T11" fmla="*/ 18 h 20"/>
                <a:gd name="T12" fmla="*/ 0 w 18"/>
                <a:gd name="T13" fmla="*/ 9 h 20"/>
                <a:gd name="T14" fmla="*/ 1 w 18"/>
                <a:gd name="T15" fmla="*/ 5 h 20"/>
                <a:gd name="T16" fmla="*/ 9 w 18"/>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9" y="1"/>
                  </a:moveTo>
                  <a:cubicBezTo>
                    <a:pt x="10" y="0"/>
                    <a:pt x="11" y="1"/>
                    <a:pt x="12" y="2"/>
                  </a:cubicBezTo>
                  <a:cubicBezTo>
                    <a:pt x="18" y="12"/>
                    <a:pt x="18" y="12"/>
                    <a:pt x="18" y="12"/>
                  </a:cubicBezTo>
                  <a:cubicBezTo>
                    <a:pt x="18" y="13"/>
                    <a:pt x="18" y="14"/>
                    <a:pt x="17" y="15"/>
                  </a:cubicBezTo>
                  <a:cubicBezTo>
                    <a:pt x="9" y="19"/>
                    <a:pt x="9" y="19"/>
                    <a:pt x="9" y="19"/>
                  </a:cubicBezTo>
                  <a:cubicBezTo>
                    <a:pt x="8" y="20"/>
                    <a:pt x="7" y="20"/>
                    <a:pt x="6" y="18"/>
                  </a:cubicBezTo>
                  <a:cubicBezTo>
                    <a:pt x="0" y="9"/>
                    <a:pt x="0" y="9"/>
                    <a:pt x="0" y="9"/>
                  </a:cubicBezTo>
                  <a:cubicBezTo>
                    <a:pt x="0" y="8"/>
                    <a:pt x="0" y="6"/>
                    <a:pt x="1" y="5"/>
                  </a:cubicBezTo>
                  <a:lnTo>
                    <a:pt x="9"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8" name="Freeform 828"/>
            <p:cNvSpPr>
              <a:spLocks/>
            </p:cNvSpPr>
            <p:nvPr/>
          </p:nvSpPr>
          <p:spPr bwMode="auto">
            <a:xfrm>
              <a:off x="6291718" y="4548471"/>
              <a:ext cx="41203" cy="33613"/>
            </a:xfrm>
            <a:custGeom>
              <a:avLst/>
              <a:gdLst>
                <a:gd name="T0" fmla="*/ 0 w 16"/>
                <a:gd name="T1" fmla="*/ 2 h 13"/>
                <a:gd name="T2" fmla="*/ 2 w 16"/>
                <a:gd name="T3" fmla="*/ 0 h 13"/>
                <a:gd name="T4" fmla="*/ 13 w 16"/>
                <a:gd name="T5" fmla="*/ 0 h 13"/>
                <a:gd name="T6" fmla="*/ 16 w 16"/>
                <a:gd name="T7" fmla="*/ 2 h 13"/>
                <a:gd name="T8" fmla="*/ 16 w 16"/>
                <a:gd name="T9" fmla="*/ 10 h 13"/>
                <a:gd name="T10" fmla="*/ 13 w 16"/>
                <a:gd name="T11" fmla="*/ 13 h 13"/>
                <a:gd name="T12" fmla="*/ 2 w 16"/>
                <a:gd name="T13" fmla="*/ 13 h 13"/>
                <a:gd name="T14" fmla="*/ 0 w 16"/>
                <a:gd name="T15" fmla="*/ 10 h 13"/>
                <a:gd name="T16" fmla="*/ 0 w 16"/>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2"/>
                  </a:moveTo>
                  <a:cubicBezTo>
                    <a:pt x="0" y="1"/>
                    <a:pt x="1" y="0"/>
                    <a:pt x="2" y="0"/>
                  </a:cubicBezTo>
                  <a:cubicBezTo>
                    <a:pt x="13" y="0"/>
                    <a:pt x="13" y="0"/>
                    <a:pt x="13" y="0"/>
                  </a:cubicBezTo>
                  <a:cubicBezTo>
                    <a:pt x="15" y="0"/>
                    <a:pt x="16" y="1"/>
                    <a:pt x="16" y="2"/>
                  </a:cubicBezTo>
                  <a:cubicBezTo>
                    <a:pt x="16" y="10"/>
                    <a:pt x="16" y="10"/>
                    <a:pt x="16" y="10"/>
                  </a:cubicBezTo>
                  <a:cubicBezTo>
                    <a:pt x="16" y="12"/>
                    <a:pt x="15" y="13"/>
                    <a:pt x="13" y="13"/>
                  </a:cubicBezTo>
                  <a:cubicBezTo>
                    <a:pt x="2" y="13"/>
                    <a:pt x="2" y="13"/>
                    <a:pt x="2" y="13"/>
                  </a:cubicBezTo>
                  <a:cubicBezTo>
                    <a:pt x="1" y="13"/>
                    <a:pt x="0" y="12"/>
                    <a:pt x="0" y="10"/>
                  </a:cubicBezTo>
                  <a:lnTo>
                    <a:pt x="0" y="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Freeform 829"/>
            <p:cNvSpPr>
              <a:spLocks/>
            </p:cNvSpPr>
            <p:nvPr/>
          </p:nvSpPr>
          <p:spPr bwMode="auto">
            <a:xfrm>
              <a:off x="6348101" y="4501847"/>
              <a:ext cx="48793" cy="48793"/>
            </a:xfrm>
            <a:custGeom>
              <a:avLst/>
              <a:gdLst>
                <a:gd name="T0" fmla="*/ 2 w 19"/>
                <a:gd name="T1" fmla="*/ 14 h 19"/>
                <a:gd name="T2" fmla="*/ 1 w 19"/>
                <a:gd name="T3" fmla="*/ 11 h 19"/>
                <a:gd name="T4" fmla="*/ 6 w 19"/>
                <a:gd name="T5" fmla="*/ 1 h 19"/>
                <a:gd name="T6" fmla="*/ 10 w 19"/>
                <a:gd name="T7" fmla="*/ 0 h 19"/>
                <a:gd name="T8" fmla="*/ 17 w 19"/>
                <a:gd name="T9" fmla="*/ 5 h 19"/>
                <a:gd name="T10" fmla="*/ 18 w 19"/>
                <a:gd name="T11" fmla="*/ 8 h 19"/>
                <a:gd name="T12" fmla="*/ 12 w 19"/>
                <a:gd name="T13" fmla="*/ 18 h 19"/>
                <a:gd name="T14" fmla="*/ 9 w 19"/>
                <a:gd name="T15" fmla="*/ 19 h 19"/>
                <a:gd name="T16" fmla="*/ 2 w 19"/>
                <a:gd name="T17"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2" y="14"/>
                  </a:moveTo>
                  <a:cubicBezTo>
                    <a:pt x="1" y="14"/>
                    <a:pt x="0" y="12"/>
                    <a:pt x="1" y="11"/>
                  </a:cubicBezTo>
                  <a:cubicBezTo>
                    <a:pt x="6" y="1"/>
                    <a:pt x="6" y="1"/>
                    <a:pt x="6" y="1"/>
                  </a:cubicBezTo>
                  <a:cubicBezTo>
                    <a:pt x="7" y="0"/>
                    <a:pt x="9" y="0"/>
                    <a:pt x="10" y="0"/>
                  </a:cubicBezTo>
                  <a:cubicBezTo>
                    <a:pt x="17" y="5"/>
                    <a:pt x="17" y="5"/>
                    <a:pt x="17" y="5"/>
                  </a:cubicBezTo>
                  <a:cubicBezTo>
                    <a:pt x="18" y="5"/>
                    <a:pt x="19" y="7"/>
                    <a:pt x="18" y="8"/>
                  </a:cubicBezTo>
                  <a:cubicBezTo>
                    <a:pt x="12" y="18"/>
                    <a:pt x="12" y="18"/>
                    <a:pt x="12" y="18"/>
                  </a:cubicBezTo>
                  <a:cubicBezTo>
                    <a:pt x="12" y="19"/>
                    <a:pt x="10" y="19"/>
                    <a:pt x="9" y="19"/>
                  </a:cubicBezTo>
                  <a:lnTo>
                    <a:pt x="2" y="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Freeform 830"/>
            <p:cNvSpPr>
              <a:spLocks/>
            </p:cNvSpPr>
            <p:nvPr/>
          </p:nvSpPr>
          <p:spPr bwMode="auto">
            <a:xfrm>
              <a:off x="6345932" y="4430285"/>
              <a:ext cx="48793" cy="48793"/>
            </a:xfrm>
            <a:custGeom>
              <a:avLst/>
              <a:gdLst>
                <a:gd name="T0" fmla="*/ 10 w 19"/>
                <a:gd name="T1" fmla="*/ 19 h 19"/>
                <a:gd name="T2" fmla="*/ 6 w 19"/>
                <a:gd name="T3" fmla="*/ 18 h 19"/>
                <a:gd name="T4" fmla="*/ 1 w 19"/>
                <a:gd name="T5" fmla="*/ 8 h 19"/>
                <a:gd name="T6" fmla="*/ 2 w 19"/>
                <a:gd name="T7" fmla="*/ 5 h 19"/>
                <a:gd name="T8" fmla="*/ 9 w 19"/>
                <a:gd name="T9" fmla="*/ 1 h 19"/>
                <a:gd name="T10" fmla="*/ 12 w 19"/>
                <a:gd name="T11" fmla="*/ 2 h 19"/>
                <a:gd name="T12" fmla="*/ 18 w 19"/>
                <a:gd name="T13" fmla="*/ 11 h 19"/>
                <a:gd name="T14" fmla="*/ 17 w 19"/>
                <a:gd name="T15" fmla="*/ 14 h 19"/>
                <a:gd name="T16" fmla="*/ 10 w 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0" y="19"/>
                  </a:moveTo>
                  <a:cubicBezTo>
                    <a:pt x="9" y="19"/>
                    <a:pt x="7" y="19"/>
                    <a:pt x="6" y="18"/>
                  </a:cubicBezTo>
                  <a:cubicBezTo>
                    <a:pt x="1" y="8"/>
                    <a:pt x="1" y="8"/>
                    <a:pt x="1" y="8"/>
                  </a:cubicBezTo>
                  <a:cubicBezTo>
                    <a:pt x="0" y="7"/>
                    <a:pt x="0" y="5"/>
                    <a:pt x="2" y="5"/>
                  </a:cubicBezTo>
                  <a:cubicBezTo>
                    <a:pt x="9" y="1"/>
                    <a:pt x="9" y="1"/>
                    <a:pt x="9" y="1"/>
                  </a:cubicBezTo>
                  <a:cubicBezTo>
                    <a:pt x="10" y="0"/>
                    <a:pt x="12" y="0"/>
                    <a:pt x="12" y="2"/>
                  </a:cubicBezTo>
                  <a:cubicBezTo>
                    <a:pt x="18" y="11"/>
                    <a:pt x="18" y="11"/>
                    <a:pt x="18" y="11"/>
                  </a:cubicBezTo>
                  <a:cubicBezTo>
                    <a:pt x="19" y="12"/>
                    <a:pt x="18" y="14"/>
                    <a:pt x="17" y="14"/>
                  </a:cubicBezTo>
                  <a:lnTo>
                    <a:pt x="10" y="1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 name="Freeform 831"/>
            <p:cNvSpPr>
              <a:spLocks noEditPoints="1"/>
            </p:cNvSpPr>
            <p:nvPr/>
          </p:nvSpPr>
          <p:spPr bwMode="auto">
            <a:xfrm>
              <a:off x="6246178" y="4428116"/>
              <a:ext cx="127945" cy="127945"/>
            </a:xfrm>
            <a:custGeom>
              <a:avLst/>
              <a:gdLst>
                <a:gd name="T0" fmla="*/ 25 w 50"/>
                <a:gd name="T1" fmla="*/ 0 h 50"/>
                <a:gd name="T2" fmla="*/ 0 w 50"/>
                <a:gd name="T3" fmla="*/ 25 h 50"/>
                <a:gd name="T4" fmla="*/ 25 w 50"/>
                <a:gd name="T5" fmla="*/ 50 h 50"/>
                <a:gd name="T6" fmla="*/ 50 w 50"/>
                <a:gd name="T7" fmla="*/ 25 h 50"/>
                <a:gd name="T8" fmla="*/ 25 w 50"/>
                <a:gd name="T9" fmla="*/ 0 h 50"/>
                <a:gd name="T10" fmla="*/ 25 w 50"/>
                <a:gd name="T11" fmla="*/ 37 h 50"/>
                <a:gd name="T12" fmla="*/ 13 w 50"/>
                <a:gd name="T13" fmla="*/ 25 h 50"/>
                <a:gd name="T14" fmla="*/ 25 w 50"/>
                <a:gd name="T15" fmla="*/ 13 h 50"/>
                <a:gd name="T16" fmla="*/ 37 w 50"/>
                <a:gd name="T17" fmla="*/ 25 h 50"/>
                <a:gd name="T18" fmla="*/ 25 w 50"/>
                <a:gd name="T19"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0"/>
                  </a:moveTo>
                  <a:cubicBezTo>
                    <a:pt x="11" y="0"/>
                    <a:pt x="0" y="12"/>
                    <a:pt x="0" y="25"/>
                  </a:cubicBezTo>
                  <a:cubicBezTo>
                    <a:pt x="0" y="39"/>
                    <a:pt x="11" y="50"/>
                    <a:pt x="25" y="50"/>
                  </a:cubicBezTo>
                  <a:cubicBezTo>
                    <a:pt x="39" y="50"/>
                    <a:pt x="50" y="39"/>
                    <a:pt x="50" y="25"/>
                  </a:cubicBezTo>
                  <a:cubicBezTo>
                    <a:pt x="50" y="12"/>
                    <a:pt x="39" y="0"/>
                    <a:pt x="25" y="0"/>
                  </a:cubicBezTo>
                  <a:close/>
                  <a:moveTo>
                    <a:pt x="25" y="37"/>
                  </a:moveTo>
                  <a:cubicBezTo>
                    <a:pt x="18" y="37"/>
                    <a:pt x="13" y="32"/>
                    <a:pt x="13" y="25"/>
                  </a:cubicBezTo>
                  <a:cubicBezTo>
                    <a:pt x="13" y="19"/>
                    <a:pt x="18" y="13"/>
                    <a:pt x="25" y="13"/>
                  </a:cubicBezTo>
                  <a:cubicBezTo>
                    <a:pt x="31" y="13"/>
                    <a:pt x="37" y="19"/>
                    <a:pt x="37" y="25"/>
                  </a:cubicBezTo>
                  <a:cubicBezTo>
                    <a:pt x="37" y="32"/>
                    <a:pt x="31" y="37"/>
                    <a:pt x="25" y="3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2" name="Freeform 832"/>
            <p:cNvSpPr>
              <a:spLocks/>
            </p:cNvSpPr>
            <p:nvPr/>
          </p:nvSpPr>
          <p:spPr bwMode="auto">
            <a:xfrm>
              <a:off x="6058597" y="4412936"/>
              <a:ext cx="161559" cy="201677"/>
            </a:xfrm>
            <a:custGeom>
              <a:avLst/>
              <a:gdLst>
                <a:gd name="T0" fmla="*/ 27 w 63"/>
                <a:gd name="T1" fmla="*/ 78 h 79"/>
                <a:gd name="T2" fmla="*/ 28 w 63"/>
                <a:gd name="T3" fmla="*/ 78 h 79"/>
                <a:gd name="T4" fmla="*/ 29 w 63"/>
                <a:gd name="T5" fmla="*/ 78 h 79"/>
                <a:gd name="T6" fmla="*/ 30 w 63"/>
                <a:gd name="T7" fmla="*/ 78 h 79"/>
                <a:gd name="T8" fmla="*/ 30 w 63"/>
                <a:gd name="T9" fmla="*/ 79 h 79"/>
                <a:gd name="T10" fmla="*/ 31 w 63"/>
                <a:gd name="T11" fmla="*/ 79 h 79"/>
                <a:gd name="T12" fmla="*/ 31 w 63"/>
                <a:gd name="T13" fmla="*/ 79 h 79"/>
                <a:gd name="T14" fmla="*/ 31 w 63"/>
                <a:gd name="T15" fmla="*/ 79 h 79"/>
                <a:gd name="T16" fmla="*/ 33 w 63"/>
                <a:gd name="T17" fmla="*/ 79 h 79"/>
                <a:gd name="T18" fmla="*/ 33 w 63"/>
                <a:gd name="T19" fmla="*/ 78 h 79"/>
                <a:gd name="T20" fmla="*/ 34 w 63"/>
                <a:gd name="T21" fmla="*/ 78 h 79"/>
                <a:gd name="T22" fmla="*/ 35 w 63"/>
                <a:gd name="T23" fmla="*/ 78 h 79"/>
                <a:gd name="T24" fmla="*/ 35 w 63"/>
                <a:gd name="T25" fmla="*/ 78 h 79"/>
                <a:gd name="T26" fmla="*/ 36 w 63"/>
                <a:gd name="T27" fmla="*/ 77 h 79"/>
                <a:gd name="T28" fmla="*/ 36 w 63"/>
                <a:gd name="T29" fmla="*/ 77 h 79"/>
                <a:gd name="T30" fmla="*/ 59 w 63"/>
                <a:gd name="T31" fmla="*/ 60 h 79"/>
                <a:gd name="T32" fmla="*/ 61 w 63"/>
                <a:gd name="T33" fmla="*/ 50 h 79"/>
                <a:gd name="T34" fmla="*/ 50 w 63"/>
                <a:gd name="T35" fmla="*/ 48 h 79"/>
                <a:gd name="T36" fmla="*/ 39 w 63"/>
                <a:gd name="T37" fmla="*/ 56 h 79"/>
                <a:gd name="T38" fmla="*/ 39 w 63"/>
                <a:gd name="T39" fmla="*/ 7 h 79"/>
                <a:gd name="T40" fmla="*/ 31 w 63"/>
                <a:gd name="T41" fmla="*/ 0 h 79"/>
                <a:gd name="T42" fmla="*/ 24 w 63"/>
                <a:gd name="T43" fmla="*/ 7 h 79"/>
                <a:gd name="T44" fmla="*/ 24 w 63"/>
                <a:gd name="T45" fmla="*/ 56 h 79"/>
                <a:gd name="T46" fmla="*/ 13 w 63"/>
                <a:gd name="T47" fmla="*/ 48 h 79"/>
                <a:gd name="T48" fmla="*/ 2 w 63"/>
                <a:gd name="T49" fmla="*/ 50 h 79"/>
                <a:gd name="T50" fmla="*/ 0 w 63"/>
                <a:gd name="T51" fmla="*/ 54 h 79"/>
                <a:gd name="T52" fmla="*/ 4 w 63"/>
                <a:gd name="T53" fmla="*/ 60 h 79"/>
                <a:gd name="T54" fmla="*/ 27 w 63"/>
                <a:gd name="T55" fmla="*/ 77 h 79"/>
                <a:gd name="T56" fmla="*/ 27 w 63"/>
                <a:gd name="T57" fmla="*/ 77 h 79"/>
                <a:gd name="T58" fmla="*/ 27 w 63"/>
                <a:gd name="T59"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79">
                  <a:moveTo>
                    <a:pt x="27" y="78"/>
                  </a:moveTo>
                  <a:cubicBezTo>
                    <a:pt x="28" y="78"/>
                    <a:pt x="28" y="78"/>
                    <a:pt x="28" y="78"/>
                  </a:cubicBezTo>
                  <a:cubicBezTo>
                    <a:pt x="28" y="78"/>
                    <a:pt x="29" y="78"/>
                    <a:pt x="29" y="78"/>
                  </a:cubicBezTo>
                  <a:cubicBezTo>
                    <a:pt x="29" y="78"/>
                    <a:pt x="29" y="78"/>
                    <a:pt x="30" y="78"/>
                  </a:cubicBezTo>
                  <a:cubicBezTo>
                    <a:pt x="30" y="79"/>
                    <a:pt x="30" y="79"/>
                    <a:pt x="30" y="79"/>
                  </a:cubicBezTo>
                  <a:cubicBezTo>
                    <a:pt x="30" y="79"/>
                    <a:pt x="31" y="79"/>
                    <a:pt x="31" y="79"/>
                  </a:cubicBezTo>
                  <a:cubicBezTo>
                    <a:pt x="31" y="79"/>
                    <a:pt x="31" y="79"/>
                    <a:pt x="31" y="79"/>
                  </a:cubicBezTo>
                  <a:cubicBezTo>
                    <a:pt x="31" y="79"/>
                    <a:pt x="31" y="79"/>
                    <a:pt x="31" y="79"/>
                  </a:cubicBezTo>
                  <a:cubicBezTo>
                    <a:pt x="32" y="79"/>
                    <a:pt x="32" y="79"/>
                    <a:pt x="33" y="79"/>
                  </a:cubicBezTo>
                  <a:cubicBezTo>
                    <a:pt x="33" y="79"/>
                    <a:pt x="33" y="79"/>
                    <a:pt x="33" y="78"/>
                  </a:cubicBezTo>
                  <a:cubicBezTo>
                    <a:pt x="34" y="78"/>
                    <a:pt x="34" y="78"/>
                    <a:pt x="34" y="78"/>
                  </a:cubicBezTo>
                  <a:cubicBezTo>
                    <a:pt x="34" y="78"/>
                    <a:pt x="34" y="78"/>
                    <a:pt x="35" y="78"/>
                  </a:cubicBezTo>
                  <a:cubicBezTo>
                    <a:pt x="35" y="78"/>
                    <a:pt x="35" y="78"/>
                    <a:pt x="35" y="78"/>
                  </a:cubicBezTo>
                  <a:cubicBezTo>
                    <a:pt x="36" y="78"/>
                    <a:pt x="36" y="77"/>
                    <a:pt x="36" y="77"/>
                  </a:cubicBezTo>
                  <a:cubicBezTo>
                    <a:pt x="36" y="77"/>
                    <a:pt x="36" y="77"/>
                    <a:pt x="36" y="77"/>
                  </a:cubicBezTo>
                  <a:cubicBezTo>
                    <a:pt x="59" y="60"/>
                    <a:pt x="59" y="60"/>
                    <a:pt x="59" y="60"/>
                  </a:cubicBezTo>
                  <a:cubicBezTo>
                    <a:pt x="63" y="58"/>
                    <a:pt x="63" y="53"/>
                    <a:pt x="61" y="50"/>
                  </a:cubicBezTo>
                  <a:cubicBezTo>
                    <a:pt x="59" y="46"/>
                    <a:pt x="54" y="45"/>
                    <a:pt x="50" y="48"/>
                  </a:cubicBezTo>
                  <a:cubicBezTo>
                    <a:pt x="39" y="56"/>
                    <a:pt x="39" y="56"/>
                    <a:pt x="39" y="56"/>
                  </a:cubicBezTo>
                  <a:cubicBezTo>
                    <a:pt x="39" y="7"/>
                    <a:pt x="39" y="7"/>
                    <a:pt x="39" y="7"/>
                  </a:cubicBezTo>
                  <a:cubicBezTo>
                    <a:pt x="39" y="3"/>
                    <a:pt x="36" y="0"/>
                    <a:pt x="31" y="0"/>
                  </a:cubicBezTo>
                  <a:cubicBezTo>
                    <a:pt x="27" y="0"/>
                    <a:pt x="24" y="3"/>
                    <a:pt x="24" y="7"/>
                  </a:cubicBezTo>
                  <a:cubicBezTo>
                    <a:pt x="24" y="56"/>
                    <a:pt x="24" y="56"/>
                    <a:pt x="24" y="56"/>
                  </a:cubicBezTo>
                  <a:cubicBezTo>
                    <a:pt x="13" y="48"/>
                    <a:pt x="13" y="48"/>
                    <a:pt x="13" y="48"/>
                  </a:cubicBezTo>
                  <a:cubicBezTo>
                    <a:pt x="9" y="45"/>
                    <a:pt x="4" y="46"/>
                    <a:pt x="2" y="50"/>
                  </a:cubicBezTo>
                  <a:cubicBezTo>
                    <a:pt x="1" y="51"/>
                    <a:pt x="0" y="53"/>
                    <a:pt x="0" y="54"/>
                  </a:cubicBezTo>
                  <a:cubicBezTo>
                    <a:pt x="0" y="56"/>
                    <a:pt x="1" y="59"/>
                    <a:pt x="4" y="60"/>
                  </a:cubicBezTo>
                  <a:cubicBezTo>
                    <a:pt x="27" y="77"/>
                    <a:pt x="27" y="77"/>
                    <a:pt x="27" y="77"/>
                  </a:cubicBezTo>
                  <a:cubicBezTo>
                    <a:pt x="27" y="77"/>
                    <a:pt x="27" y="77"/>
                    <a:pt x="27" y="77"/>
                  </a:cubicBezTo>
                  <a:cubicBezTo>
                    <a:pt x="27" y="77"/>
                    <a:pt x="27" y="78"/>
                    <a:pt x="27" y="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33" name="组合 32"/>
          <p:cNvGrpSpPr/>
          <p:nvPr/>
        </p:nvGrpSpPr>
        <p:grpSpPr>
          <a:xfrm>
            <a:off x="9583015" y="2020703"/>
            <a:ext cx="352927" cy="475730"/>
            <a:chOff x="3722033" y="3714538"/>
            <a:chExt cx="500321" cy="674410"/>
          </a:xfrm>
          <a:solidFill>
            <a:schemeClr val="bg1"/>
          </a:solidFill>
        </p:grpSpPr>
        <p:sp>
          <p:nvSpPr>
            <p:cNvPr id="34" name="Freeform 27"/>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Freeform 28"/>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 name="Freeform 29"/>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37" name="矩形 36"/>
          <p:cNvSpPr/>
          <p:nvPr/>
        </p:nvSpPr>
        <p:spPr>
          <a:xfrm>
            <a:off x="1384072" y="4507903"/>
            <a:ext cx="2090909" cy="1015663"/>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p>
        </p:txBody>
      </p:sp>
      <p:sp>
        <p:nvSpPr>
          <p:cNvPr id="38" name="矩形 37"/>
          <p:cNvSpPr/>
          <p:nvPr/>
        </p:nvSpPr>
        <p:spPr>
          <a:xfrm>
            <a:off x="3828012" y="4507903"/>
            <a:ext cx="2090909" cy="1015663"/>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p>
        </p:txBody>
      </p:sp>
      <p:sp>
        <p:nvSpPr>
          <p:cNvPr id="39" name="矩形 38"/>
          <p:cNvSpPr/>
          <p:nvPr/>
        </p:nvSpPr>
        <p:spPr>
          <a:xfrm>
            <a:off x="6267183" y="4507903"/>
            <a:ext cx="2090909" cy="1015663"/>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p>
        </p:txBody>
      </p:sp>
      <p:sp>
        <p:nvSpPr>
          <p:cNvPr id="40" name="矩形 39"/>
          <p:cNvSpPr/>
          <p:nvPr/>
        </p:nvSpPr>
        <p:spPr>
          <a:xfrm>
            <a:off x="8713637" y="4507903"/>
            <a:ext cx="2090909" cy="1015663"/>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在这里输入您的文字内容或者将您的文字内容复制在这里。在这里输入您的文字内容，或者将您的文字内容复制在这里</a:t>
            </a:r>
          </a:p>
        </p:txBody>
      </p:sp>
    </p:spTree>
    <p:extLst>
      <p:ext uri="{BB962C8B-B14F-4D97-AF65-F5344CB8AC3E}">
        <p14:creationId xmlns:p14="http://schemas.microsoft.com/office/powerpoint/2010/main" val="424502603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25"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25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3" dur="25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4" dur="250" accel="50000" fill="hold">
                                          <p:stCondLst>
                                            <p:cond delay="250"/>
                                          </p:stCondLst>
                                        </p:cTn>
                                        <p:tgtEl>
                                          <p:spTgt spid="4"/>
                                        </p:tgtEl>
                                        <p:attrNameLst>
                                          <p:attrName>ppt_w</p:attrName>
                                        </p:attrNameLst>
                                      </p:cBhvr>
                                      <p:tavLst>
                                        <p:tav tm="0">
                                          <p:val>
                                            <p:strVal val="#ppt_w*.05"/>
                                          </p:val>
                                        </p:tav>
                                        <p:tav tm="100000">
                                          <p:val>
                                            <p:strVal val="#ppt_w"/>
                                          </p:val>
                                        </p:tav>
                                      </p:tavLst>
                                    </p:anim>
                                    <p:anim calcmode="lin" valueType="num">
                                      <p:cBhvr>
                                        <p:cTn id="25" dur="500" fill="hold"/>
                                        <p:tgtEl>
                                          <p:spTgt spid="4"/>
                                        </p:tgtEl>
                                        <p:attrNameLst>
                                          <p:attrName>ppt_h</p:attrName>
                                        </p:attrNameLst>
                                      </p:cBhvr>
                                      <p:tavLst>
                                        <p:tav tm="0">
                                          <p:val>
                                            <p:strVal val="#ppt_h"/>
                                          </p:val>
                                        </p:tav>
                                        <p:tav tm="100000">
                                          <p:val>
                                            <p:strVal val="#ppt_h"/>
                                          </p:val>
                                        </p:tav>
                                      </p:tavLst>
                                    </p:anim>
                                    <p:anim calcmode="lin" valueType="num">
                                      <p:cBhvr>
                                        <p:cTn id="26" dur="25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7" dur="25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8" dur="250" accel="50000" fill="hold">
                                          <p:stCondLst>
                                            <p:cond delay="250"/>
                                          </p:stCondLst>
                                        </p:cTn>
                                        <p:tgtEl>
                                          <p:spTgt spid="4"/>
                                        </p:tgtEl>
                                        <p:attrNameLst>
                                          <p:attrName>ppt_y</p:attrName>
                                        </p:attrNameLst>
                                      </p:cBhvr>
                                      <p:tavLst>
                                        <p:tav tm="0">
                                          <p:val>
                                            <p:strVal val="#ppt_y+.1"/>
                                          </p:val>
                                        </p:tav>
                                        <p:tav tm="100000">
                                          <p:val>
                                            <p:strVal val="#ppt_y"/>
                                          </p:val>
                                        </p:tav>
                                      </p:tavLst>
                                    </p:anim>
                                    <p:animEffect transition="in" filter="fade">
                                      <p:cBhvr>
                                        <p:cTn id="29" dur="500" decel="50000">
                                          <p:stCondLst>
                                            <p:cond delay="0"/>
                                          </p:stCondLst>
                                        </p:cTn>
                                        <p:tgtEl>
                                          <p:spTgt spid="4"/>
                                        </p:tgtEl>
                                      </p:cBhvr>
                                    </p:animEffect>
                                  </p:childTnLst>
                                </p:cTn>
                              </p:par>
                            </p:childTnLst>
                          </p:cTn>
                        </p:par>
                        <p:par>
                          <p:cTn id="30" fill="hold">
                            <p:stCondLst>
                              <p:cond delay="1500"/>
                            </p:stCondLst>
                            <p:childTnLst>
                              <p:par>
                                <p:cTn id="31" presetID="37"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anim calcmode="lin" valueType="num">
                                      <p:cBhvr>
                                        <p:cTn id="34" dur="500" fill="hold"/>
                                        <p:tgtEl>
                                          <p:spTgt spid="5"/>
                                        </p:tgtEl>
                                        <p:attrNameLst>
                                          <p:attrName>ppt_x</p:attrName>
                                        </p:attrNameLst>
                                      </p:cBhvr>
                                      <p:tavLst>
                                        <p:tav tm="0">
                                          <p:val>
                                            <p:strVal val="#ppt_x"/>
                                          </p:val>
                                        </p:tav>
                                        <p:tav tm="100000">
                                          <p:val>
                                            <p:strVal val="#ppt_x"/>
                                          </p:val>
                                        </p:tav>
                                      </p:tavLst>
                                    </p:anim>
                                    <p:anim calcmode="lin" valueType="num">
                                      <p:cBhvr>
                                        <p:cTn id="35" dur="450" decel="100000" fill="hold"/>
                                        <p:tgtEl>
                                          <p:spTgt spid="5"/>
                                        </p:tgtEl>
                                        <p:attrNameLst>
                                          <p:attrName>ppt_y</p:attrName>
                                        </p:attrNameLst>
                                      </p:cBhvr>
                                      <p:tavLst>
                                        <p:tav tm="0">
                                          <p:val>
                                            <p:strVal val="#ppt_y+1"/>
                                          </p:val>
                                        </p:tav>
                                        <p:tav tm="100000">
                                          <p:val>
                                            <p:strVal val="#ppt_y-.03"/>
                                          </p:val>
                                        </p:tav>
                                      </p:tavLst>
                                    </p:anim>
                                    <p:anim calcmode="lin" valueType="num">
                                      <p:cBhvr>
                                        <p:cTn id="36"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up)">
                                      <p:cBhvr>
                                        <p:cTn id="44" dur="500"/>
                                        <p:tgtEl>
                                          <p:spTgt spid="12"/>
                                        </p:tgtEl>
                                      </p:cBhvr>
                                    </p:animEffect>
                                  </p:childTnLst>
                                </p:cTn>
                              </p:par>
                            </p:childTnLst>
                          </p:cTn>
                        </p:par>
                        <p:par>
                          <p:cTn id="45" fill="hold">
                            <p:stCondLst>
                              <p:cond delay="3000"/>
                            </p:stCondLst>
                            <p:childTnLst>
                              <p:par>
                                <p:cTn id="46" presetID="22" presetClass="entr" presetSubtype="1"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up)">
                                      <p:cBhvr>
                                        <p:cTn id="48" dur="500"/>
                                        <p:tgtEl>
                                          <p:spTgt spid="37"/>
                                        </p:tgtEl>
                                      </p:cBhvr>
                                    </p:animEffect>
                                  </p:childTnLst>
                                </p:cTn>
                              </p:par>
                            </p:childTnLst>
                          </p:cTn>
                        </p:par>
                        <p:par>
                          <p:cTn id="49" fill="hold">
                            <p:stCondLst>
                              <p:cond delay="3500"/>
                            </p:stCondLst>
                            <p:childTnLst>
                              <p:par>
                                <p:cTn id="50" presetID="25" presetClass="entr" presetSubtype="0" fill="hold" grpId="0" nodeType="after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25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53" dur="25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54" dur="250" accel="50000" fill="hold">
                                          <p:stCondLst>
                                            <p:cond delay="250"/>
                                          </p:stCondLst>
                                        </p:cTn>
                                        <p:tgtEl>
                                          <p:spTgt spid="6"/>
                                        </p:tgtEl>
                                        <p:attrNameLst>
                                          <p:attrName>ppt_w</p:attrName>
                                        </p:attrNameLst>
                                      </p:cBhvr>
                                      <p:tavLst>
                                        <p:tav tm="0">
                                          <p:val>
                                            <p:strVal val="#ppt_w*.05"/>
                                          </p:val>
                                        </p:tav>
                                        <p:tav tm="100000">
                                          <p:val>
                                            <p:strVal val="#ppt_w"/>
                                          </p:val>
                                        </p:tav>
                                      </p:tavLst>
                                    </p:anim>
                                    <p:anim calcmode="lin" valueType="num">
                                      <p:cBhvr>
                                        <p:cTn id="55" dur="500" fill="hold"/>
                                        <p:tgtEl>
                                          <p:spTgt spid="6"/>
                                        </p:tgtEl>
                                        <p:attrNameLst>
                                          <p:attrName>ppt_h</p:attrName>
                                        </p:attrNameLst>
                                      </p:cBhvr>
                                      <p:tavLst>
                                        <p:tav tm="0">
                                          <p:val>
                                            <p:strVal val="#ppt_h"/>
                                          </p:val>
                                        </p:tav>
                                        <p:tav tm="100000">
                                          <p:val>
                                            <p:strVal val="#ppt_h"/>
                                          </p:val>
                                        </p:tav>
                                      </p:tavLst>
                                    </p:anim>
                                    <p:anim calcmode="lin" valueType="num">
                                      <p:cBhvr>
                                        <p:cTn id="56" dur="25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57" dur="25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58" dur="250" accel="50000" fill="hold">
                                          <p:stCondLst>
                                            <p:cond delay="250"/>
                                          </p:stCondLst>
                                        </p:cTn>
                                        <p:tgtEl>
                                          <p:spTgt spid="6"/>
                                        </p:tgtEl>
                                        <p:attrNameLst>
                                          <p:attrName>ppt_y</p:attrName>
                                        </p:attrNameLst>
                                      </p:cBhvr>
                                      <p:tavLst>
                                        <p:tav tm="0">
                                          <p:val>
                                            <p:strVal val="#ppt_y+.1"/>
                                          </p:val>
                                        </p:tav>
                                        <p:tav tm="100000">
                                          <p:val>
                                            <p:strVal val="#ppt_y"/>
                                          </p:val>
                                        </p:tav>
                                      </p:tavLst>
                                    </p:anim>
                                    <p:animEffect transition="in" filter="fade">
                                      <p:cBhvr>
                                        <p:cTn id="59" dur="500" decel="50000">
                                          <p:stCondLst>
                                            <p:cond delay="0"/>
                                          </p:stCondLst>
                                        </p:cTn>
                                        <p:tgtEl>
                                          <p:spTgt spid="6"/>
                                        </p:tgtEl>
                                      </p:cBhvr>
                                    </p:animEffect>
                                  </p:childTnLst>
                                </p:cTn>
                              </p:par>
                            </p:childTnLst>
                          </p:cTn>
                        </p:par>
                        <p:par>
                          <p:cTn id="60" fill="hold">
                            <p:stCondLst>
                              <p:cond delay="4000"/>
                            </p:stCondLst>
                            <p:childTnLst>
                              <p:par>
                                <p:cTn id="61" presetID="37" presetClass="entr" presetSubtype="0" fill="hold" grpId="0"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500"/>
                                        <p:tgtEl>
                                          <p:spTgt spid="7"/>
                                        </p:tgtEl>
                                      </p:cBhvr>
                                    </p:animEffect>
                                    <p:anim calcmode="lin" valueType="num">
                                      <p:cBhvr>
                                        <p:cTn id="64" dur="500" fill="hold"/>
                                        <p:tgtEl>
                                          <p:spTgt spid="7"/>
                                        </p:tgtEl>
                                        <p:attrNameLst>
                                          <p:attrName>ppt_x</p:attrName>
                                        </p:attrNameLst>
                                      </p:cBhvr>
                                      <p:tavLst>
                                        <p:tav tm="0">
                                          <p:val>
                                            <p:strVal val="#ppt_x"/>
                                          </p:val>
                                        </p:tav>
                                        <p:tav tm="100000">
                                          <p:val>
                                            <p:strVal val="#ppt_x"/>
                                          </p:val>
                                        </p:tav>
                                      </p:tavLst>
                                    </p:anim>
                                    <p:anim calcmode="lin" valueType="num">
                                      <p:cBhvr>
                                        <p:cTn id="65" dur="450" decel="100000" fill="hold"/>
                                        <p:tgtEl>
                                          <p:spTgt spid="7"/>
                                        </p:tgtEl>
                                        <p:attrNameLst>
                                          <p:attrName>ppt_y</p:attrName>
                                        </p:attrNameLst>
                                      </p:cBhvr>
                                      <p:tavLst>
                                        <p:tav tm="0">
                                          <p:val>
                                            <p:strVal val="#ppt_y+1"/>
                                          </p:val>
                                        </p:tav>
                                        <p:tav tm="100000">
                                          <p:val>
                                            <p:strVal val="#ppt_y-.03"/>
                                          </p:val>
                                        </p:tav>
                                      </p:tavLst>
                                    </p:anim>
                                    <p:anim calcmode="lin" valueType="num">
                                      <p:cBhvr>
                                        <p:cTn id="66" dur="50" accel="100000" fill="hold">
                                          <p:stCondLst>
                                            <p:cond delay="450"/>
                                          </p:stCondLst>
                                        </p:cTn>
                                        <p:tgtEl>
                                          <p:spTgt spid="7"/>
                                        </p:tgtEl>
                                        <p:attrNameLst>
                                          <p:attrName>ppt_y</p:attrName>
                                        </p:attrNameLst>
                                      </p:cBhvr>
                                      <p:tavLst>
                                        <p:tav tm="0">
                                          <p:val>
                                            <p:strVal val="#ppt_y-.03"/>
                                          </p:val>
                                        </p:tav>
                                        <p:tav tm="100000">
                                          <p:val>
                                            <p:strVal val="#ppt_y"/>
                                          </p:val>
                                        </p:tav>
                                      </p:tavLst>
                                    </p:anim>
                                  </p:childTnLst>
                                </p:cTn>
                              </p:par>
                            </p:childTnLst>
                          </p:cTn>
                        </p:par>
                        <p:par>
                          <p:cTn id="67" fill="hold">
                            <p:stCondLst>
                              <p:cond delay="4500"/>
                            </p:stCondLst>
                            <p:childTnLst>
                              <p:par>
                                <p:cTn id="68" presetID="10" presetClass="entr" presetSubtype="0" fill="hold" grpId="0"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childTnLst>
                          </p:cTn>
                        </p:par>
                        <p:par>
                          <p:cTn id="71" fill="hold">
                            <p:stCondLst>
                              <p:cond delay="5000"/>
                            </p:stCondLst>
                            <p:childTnLst>
                              <p:par>
                                <p:cTn id="72" presetID="22" presetClass="entr" presetSubtype="1" fill="hold" grpId="0" nodeType="after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ipe(up)">
                                      <p:cBhvr>
                                        <p:cTn id="74" dur="500"/>
                                        <p:tgtEl>
                                          <p:spTgt spid="13"/>
                                        </p:tgtEl>
                                      </p:cBhvr>
                                    </p:animEffect>
                                  </p:childTnLst>
                                </p:cTn>
                              </p:par>
                            </p:childTnLst>
                          </p:cTn>
                        </p:par>
                        <p:par>
                          <p:cTn id="75" fill="hold">
                            <p:stCondLst>
                              <p:cond delay="5500"/>
                            </p:stCondLst>
                            <p:childTnLst>
                              <p:par>
                                <p:cTn id="76" presetID="22" presetClass="entr" presetSubtype="1" fill="hold" grpId="0"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wipe(up)">
                                      <p:cBhvr>
                                        <p:cTn id="78" dur="500"/>
                                        <p:tgtEl>
                                          <p:spTgt spid="38"/>
                                        </p:tgtEl>
                                      </p:cBhvr>
                                    </p:animEffect>
                                  </p:childTnLst>
                                </p:cTn>
                              </p:par>
                            </p:childTnLst>
                          </p:cTn>
                        </p:par>
                        <p:par>
                          <p:cTn id="79" fill="hold">
                            <p:stCondLst>
                              <p:cond delay="6000"/>
                            </p:stCondLst>
                            <p:childTnLst>
                              <p:par>
                                <p:cTn id="80" presetID="25" presetClass="entr" presetSubtype="0" fill="hold" grpId="0" nodeType="afterEffect">
                                  <p:stCondLst>
                                    <p:cond delay="0"/>
                                  </p:stCondLst>
                                  <p:childTnLst>
                                    <p:set>
                                      <p:cBhvr>
                                        <p:cTn id="81" dur="1" fill="hold">
                                          <p:stCondLst>
                                            <p:cond delay="0"/>
                                          </p:stCondLst>
                                        </p:cTn>
                                        <p:tgtEl>
                                          <p:spTgt spid="8"/>
                                        </p:tgtEl>
                                        <p:attrNameLst>
                                          <p:attrName>style.visibility</p:attrName>
                                        </p:attrNameLst>
                                      </p:cBhvr>
                                      <p:to>
                                        <p:strVal val="visible"/>
                                      </p:to>
                                    </p:set>
                                    <p:anim calcmode="lin" valueType="num">
                                      <p:cBhvr>
                                        <p:cTn id="82" dur="25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83" dur="25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84" dur="250" accel="50000" fill="hold">
                                          <p:stCondLst>
                                            <p:cond delay="250"/>
                                          </p:stCondLst>
                                        </p:cTn>
                                        <p:tgtEl>
                                          <p:spTgt spid="8"/>
                                        </p:tgtEl>
                                        <p:attrNameLst>
                                          <p:attrName>ppt_w</p:attrName>
                                        </p:attrNameLst>
                                      </p:cBhvr>
                                      <p:tavLst>
                                        <p:tav tm="0">
                                          <p:val>
                                            <p:strVal val="#ppt_w*.05"/>
                                          </p:val>
                                        </p:tav>
                                        <p:tav tm="100000">
                                          <p:val>
                                            <p:strVal val="#ppt_w"/>
                                          </p:val>
                                        </p:tav>
                                      </p:tavLst>
                                    </p:anim>
                                    <p:anim calcmode="lin" valueType="num">
                                      <p:cBhvr>
                                        <p:cTn id="85" dur="500" fill="hold"/>
                                        <p:tgtEl>
                                          <p:spTgt spid="8"/>
                                        </p:tgtEl>
                                        <p:attrNameLst>
                                          <p:attrName>ppt_h</p:attrName>
                                        </p:attrNameLst>
                                      </p:cBhvr>
                                      <p:tavLst>
                                        <p:tav tm="0">
                                          <p:val>
                                            <p:strVal val="#ppt_h"/>
                                          </p:val>
                                        </p:tav>
                                        <p:tav tm="100000">
                                          <p:val>
                                            <p:strVal val="#ppt_h"/>
                                          </p:val>
                                        </p:tav>
                                      </p:tavLst>
                                    </p:anim>
                                    <p:anim calcmode="lin" valueType="num">
                                      <p:cBhvr>
                                        <p:cTn id="86" dur="25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87" dur="25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88" dur="250" accel="50000" fill="hold">
                                          <p:stCondLst>
                                            <p:cond delay="250"/>
                                          </p:stCondLst>
                                        </p:cTn>
                                        <p:tgtEl>
                                          <p:spTgt spid="8"/>
                                        </p:tgtEl>
                                        <p:attrNameLst>
                                          <p:attrName>ppt_y</p:attrName>
                                        </p:attrNameLst>
                                      </p:cBhvr>
                                      <p:tavLst>
                                        <p:tav tm="0">
                                          <p:val>
                                            <p:strVal val="#ppt_y+.1"/>
                                          </p:val>
                                        </p:tav>
                                        <p:tav tm="100000">
                                          <p:val>
                                            <p:strVal val="#ppt_y"/>
                                          </p:val>
                                        </p:tav>
                                      </p:tavLst>
                                    </p:anim>
                                    <p:animEffect transition="in" filter="fade">
                                      <p:cBhvr>
                                        <p:cTn id="89" dur="500" decel="50000">
                                          <p:stCondLst>
                                            <p:cond delay="0"/>
                                          </p:stCondLst>
                                        </p:cTn>
                                        <p:tgtEl>
                                          <p:spTgt spid="8"/>
                                        </p:tgtEl>
                                      </p:cBhvr>
                                    </p:animEffect>
                                  </p:childTnLst>
                                </p:cTn>
                              </p:par>
                            </p:childTnLst>
                          </p:cTn>
                        </p:par>
                        <p:par>
                          <p:cTn id="90" fill="hold">
                            <p:stCondLst>
                              <p:cond delay="6500"/>
                            </p:stCondLst>
                            <p:childTnLst>
                              <p:par>
                                <p:cTn id="91" presetID="37" presetClass="entr" presetSubtype="0" fill="hold" grpId="0" nodeType="after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500"/>
                                        <p:tgtEl>
                                          <p:spTgt spid="9"/>
                                        </p:tgtEl>
                                      </p:cBhvr>
                                    </p:animEffect>
                                    <p:anim calcmode="lin" valueType="num">
                                      <p:cBhvr>
                                        <p:cTn id="94" dur="500" fill="hold"/>
                                        <p:tgtEl>
                                          <p:spTgt spid="9"/>
                                        </p:tgtEl>
                                        <p:attrNameLst>
                                          <p:attrName>ppt_x</p:attrName>
                                        </p:attrNameLst>
                                      </p:cBhvr>
                                      <p:tavLst>
                                        <p:tav tm="0">
                                          <p:val>
                                            <p:strVal val="#ppt_x"/>
                                          </p:val>
                                        </p:tav>
                                        <p:tav tm="100000">
                                          <p:val>
                                            <p:strVal val="#ppt_x"/>
                                          </p:val>
                                        </p:tav>
                                      </p:tavLst>
                                    </p:anim>
                                    <p:anim calcmode="lin" valueType="num">
                                      <p:cBhvr>
                                        <p:cTn id="95" dur="450" decel="100000" fill="hold"/>
                                        <p:tgtEl>
                                          <p:spTgt spid="9"/>
                                        </p:tgtEl>
                                        <p:attrNameLst>
                                          <p:attrName>ppt_y</p:attrName>
                                        </p:attrNameLst>
                                      </p:cBhvr>
                                      <p:tavLst>
                                        <p:tav tm="0">
                                          <p:val>
                                            <p:strVal val="#ppt_y+1"/>
                                          </p:val>
                                        </p:tav>
                                        <p:tav tm="100000">
                                          <p:val>
                                            <p:strVal val="#ppt_y-.03"/>
                                          </p:val>
                                        </p:tav>
                                      </p:tavLst>
                                    </p:anim>
                                    <p:anim calcmode="lin" valueType="num">
                                      <p:cBhvr>
                                        <p:cTn id="96" dur="50" accel="100000" fill="hold">
                                          <p:stCondLst>
                                            <p:cond delay="450"/>
                                          </p:stCondLst>
                                        </p:cTn>
                                        <p:tgtEl>
                                          <p:spTgt spid="9"/>
                                        </p:tgtEl>
                                        <p:attrNameLst>
                                          <p:attrName>ppt_y</p:attrName>
                                        </p:attrNameLst>
                                      </p:cBhvr>
                                      <p:tavLst>
                                        <p:tav tm="0">
                                          <p:val>
                                            <p:strVal val="#ppt_y-.03"/>
                                          </p:val>
                                        </p:tav>
                                        <p:tav tm="100000">
                                          <p:val>
                                            <p:strVal val="#ppt_y"/>
                                          </p:val>
                                        </p:tav>
                                      </p:tavLst>
                                    </p:anim>
                                  </p:childTnLst>
                                </p:cTn>
                              </p:par>
                            </p:childTnLst>
                          </p:cTn>
                        </p:par>
                        <p:par>
                          <p:cTn id="97" fill="hold">
                            <p:stCondLst>
                              <p:cond delay="7000"/>
                            </p:stCondLst>
                            <p:childTnLst>
                              <p:par>
                                <p:cTn id="98" presetID="10" presetClass="entr" presetSubtype="0" fill="hold"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500"/>
                                        <p:tgtEl>
                                          <p:spTgt spid="23"/>
                                        </p:tgtEl>
                                      </p:cBhvr>
                                    </p:animEffect>
                                  </p:childTnLst>
                                </p:cTn>
                              </p:par>
                            </p:childTnLst>
                          </p:cTn>
                        </p:par>
                        <p:par>
                          <p:cTn id="101" fill="hold">
                            <p:stCondLst>
                              <p:cond delay="7500"/>
                            </p:stCondLst>
                            <p:childTnLst>
                              <p:par>
                                <p:cTn id="102" presetID="22" presetClass="entr" presetSubtype="1"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wipe(up)">
                                      <p:cBhvr>
                                        <p:cTn id="104" dur="500"/>
                                        <p:tgtEl>
                                          <p:spTgt spid="14"/>
                                        </p:tgtEl>
                                      </p:cBhvr>
                                    </p:animEffect>
                                  </p:childTnLst>
                                </p:cTn>
                              </p:par>
                            </p:childTnLst>
                          </p:cTn>
                        </p:par>
                        <p:par>
                          <p:cTn id="105" fill="hold">
                            <p:stCondLst>
                              <p:cond delay="8000"/>
                            </p:stCondLst>
                            <p:childTnLst>
                              <p:par>
                                <p:cTn id="106" presetID="22" presetClass="entr" presetSubtype="1"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up)">
                                      <p:cBhvr>
                                        <p:cTn id="108" dur="500"/>
                                        <p:tgtEl>
                                          <p:spTgt spid="39"/>
                                        </p:tgtEl>
                                      </p:cBhvr>
                                    </p:animEffect>
                                  </p:childTnLst>
                                </p:cTn>
                              </p:par>
                            </p:childTnLst>
                          </p:cTn>
                        </p:par>
                        <p:par>
                          <p:cTn id="109" fill="hold">
                            <p:stCondLst>
                              <p:cond delay="8500"/>
                            </p:stCondLst>
                            <p:childTnLst>
                              <p:par>
                                <p:cTn id="110" presetID="25" presetClass="entr" presetSubtype="0" fill="hold" grpId="0" nodeType="afterEffect">
                                  <p:stCondLst>
                                    <p:cond delay="0"/>
                                  </p:stCondLst>
                                  <p:childTnLst>
                                    <p:set>
                                      <p:cBhvr>
                                        <p:cTn id="111" dur="1" fill="hold">
                                          <p:stCondLst>
                                            <p:cond delay="0"/>
                                          </p:stCondLst>
                                        </p:cTn>
                                        <p:tgtEl>
                                          <p:spTgt spid="10"/>
                                        </p:tgtEl>
                                        <p:attrNameLst>
                                          <p:attrName>style.visibility</p:attrName>
                                        </p:attrNameLst>
                                      </p:cBhvr>
                                      <p:to>
                                        <p:strVal val="visible"/>
                                      </p:to>
                                    </p:set>
                                    <p:anim calcmode="lin" valueType="num">
                                      <p:cBhvr>
                                        <p:cTn id="112" dur="25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113" dur="25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14" dur="250" accel="50000" fill="hold">
                                          <p:stCondLst>
                                            <p:cond delay="250"/>
                                          </p:stCondLst>
                                        </p:cTn>
                                        <p:tgtEl>
                                          <p:spTgt spid="10"/>
                                        </p:tgtEl>
                                        <p:attrNameLst>
                                          <p:attrName>ppt_w</p:attrName>
                                        </p:attrNameLst>
                                      </p:cBhvr>
                                      <p:tavLst>
                                        <p:tav tm="0">
                                          <p:val>
                                            <p:strVal val="#ppt_w*.05"/>
                                          </p:val>
                                        </p:tav>
                                        <p:tav tm="100000">
                                          <p:val>
                                            <p:strVal val="#ppt_w"/>
                                          </p:val>
                                        </p:tav>
                                      </p:tavLst>
                                    </p:anim>
                                    <p:anim calcmode="lin" valueType="num">
                                      <p:cBhvr>
                                        <p:cTn id="115" dur="500" fill="hold"/>
                                        <p:tgtEl>
                                          <p:spTgt spid="10"/>
                                        </p:tgtEl>
                                        <p:attrNameLst>
                                          <p:attrName>ppt_h</p:attrName>
                                        </p:attrNameLst>
                                      </p:cBhvr>
                                      <p:tavLst>
                                        <p:tav tm="0">
                                          <p:val>
                                            <p:strVal val="#ppt_h"/>
                                          </p:val>
                                        </p:tav>
                                        <p:tav tm="100000">
                                          <p:val>
                                            <p:strVal val="#ppt_h"/>
                                          </p:val>
                                        </p:tav>
                                      </p:tavLst>
                                    </p:anim>
                                    <p:anim calcmode="lin" valueType="num">
                                      <p:cBhvr>
                                        <p:cTn id="116" dur="25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17" dur="25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18" dur="250" accel="50000" fill="hold">
                                          <p:stCondLst>
                                            <p:cond delay="250"/>
                                          </p:stCondLst>
                                        </p:cTn>
                                        <p:tgtEl>
                                          <p:spTgt spid="10"/>
                                        </p:tgtEl>
                                        <p:attrNameLst>
                                          <p:attrName>ppt_y</p:attrName>
                                        </p:attrNameLst>
                                      </p:cBhvr>
                                      <p:tavLst>
                                        <p:tav tm="0">
                                          <p:val>
                                            <p:strVal val="#ppt_y+.1"/>
                                          </p:val>
                                        </p:tav>
                                        <p:tav tm="100000">
                                          <p:val>
                                            <p:strVal val="#ppt_y"/>
                                          </p:val>
                                        </p:tav>
                                      </p:tavLst>
                                    </p:anim>
                                    <p:animEffect transition="in" filter="fade">
                                      <p:cBhvr>
                                        <p:cTn id="119" dur="500" decel="50000">
                                          <p:stCondLst>
                                            <p:cond delay="0"/>
                                          </p:stCondLst>
                                        </p:cTn>
                                        <p:tgtEl>
                                          <p:spTgt spid="10"/>
                                        </p:tgtEl>
                                      </p:cBhvr>
                                    </p:animEffect>
                                  </p:childTnLst>
                                </p:cTn>
                              </p:par>
                            </p:childTnLst>
                          </p:cTn>
                        </p:par>
                        <p:par>
                          <p:cTn id="120" fill="hold">
                            <p:stCondLst>
                              <p:cond delay="9000"/>
                            </p:stCondLst>
                            <p:childTnLst>
                              <p:par>
                                <p:cTn id="121" presetID="37" presetClass="entr" presetSubtype="0" fill="hold" grpId="0" nodeType="afterEffect">
                                  <p:stCondLst>
                                    <p:cond delay="0"/>
                                  </p:stCondLst>
                                  <p:childTnLst>
                                    <p:set>
                                      <p:cBhvr>
                                        <p:cTn id="122" dur="1" fill="hold">
                                          <p:stCondLst>
                                            <p:cond delay="0"/>
                                          </p:stCondLst>
                                        </p:cTn>
                                        <p:tgtEl>
                                          <p:spTgt spid="11"/>
                                        </p:tgtEl>
                                        <p:attrNameLst>
                                          <p:attrName>style.visibility</p:attrName>
                                        </p:attrNameLst>
                                      </p:cBhvr>
                                      <p:to>
                                        <p:strVal val="visible"/>
                                      </p:to>
                                    </p:set>
                                    <p:animEffect transition="in" filter="fade">
                                      <p:cBhvr>
                                        <p:cTn id="123" dur="500"/>
                                        <p:tgtEl>
                                          <p:spTgt spid="11"/>
                                        </p:tgtEl>
                                      </p:cBhvr>
                                    </p:animEffect>
                                    <p:anim calcmode="lin" valueType="num">
                                      <p:cBhvr>
                                        <p:cTn id="124" dur="500" fill="hold"/>
                                        <p:tgtEl>
                                          <p:spTgt spid="11"/>
                                        </p:tgtEl>
                                        <p:attrNameLst>
                                          <p:attrName>ppt_x</p:attrName>
                                        </p:attrNameLst>
                                      </p:cBhvr>
                                      <p:tavLst>
                                        <p:tav tm="0">
                                          <p:val>
                                            <p:strVal val="#ppt_x"/>
                                          </p:val>
                                        </p:tav>
                                        <p:tav tm="100000">
                                          <p:val>
                                            <p:strVal val="#ppt_x"/>
                                          </p:val>
                                        </p:tav>
                                      </p:tavLst>
                                    </p:anim>
                                    <p:anim calcmode="lin" valueType="num">
                                      <p:cBhvr>
                                        <p:cTn id="125" dur="450" decel="100000" fill="hold"/>
                                        <p:tgtEl>
                                          <p:spTgt spid="11"/>
                                        </p:tgtEl>
                                        <p:attrNameLst>
                                          <p:attrName>ppt_y</p:attrName>
                                        </p:attrNameLst>
                                      </p:cBhvr>
                                      <p:tavLst>
                                        <p:tav tm="0">
                                          <p:val>
                                            <p:strVal val="#ppt_y+1"/>
                                          </p:val>
                                        </p:tav>
                                        <p:tav tm="100000">
                                          <p:val>
                                            <p:strVal val="#ppt_y-.03"/>
                                          </p:val>
                                        </p:tav>
                                      </p:tavLst>
                                    </p:anim>
                                    <p:anim calcmode="lin" valueType="num">
                                      <p:cBhvr>
                                        <p:cTn id="126" dur="50" accel="100000" fill="hold">
                                          <p:stCondLst>
                                            <p:cond delay="450"/>
                                          </p:stCondLst>
                                        </p:cTn>
                                        <p:tgtEl>
                                          <p:spTgt spid="11"/>
                                        </p:tgtEl>
                                        <p:attrNameLst>
                                          <p:attrName>ppt_y</p:attrName>
                                        </p:attrNameLst>
                                      </p:cBhvr>
                                      <p:tavLst>
                                        <p:tav tm="0">
                                          <p:val>
                                            <p:strVal val="#ppt_y-.03"/>
                                          </p:val>
                                        </p:tav>
                                        <p:tav tm="100000">
                                          <p:val>
                                            <p:strVal val="#ppt_y"/>
                                          </p:val>
                                        </p:tav>
                                      </p:tavLst>
                                    </p:anim>
                                  </p:childTnLst>
                                </p:cTn>
                              </p:par>
                            </p:childTnLst>
                          </p:cTn>
                        </p:par>
                        <p:par>
                          <p:cTn id="127" fill="hold">
                            <p:stCondLst>
                              <p:cond delay="9500"/>
                            </p:stCondLst>
                            <p:childTnLst>
                              <p:par>
                                <p:cTn id="128" presetID="10" presetClass="entr" presetSubtype="0" fill="hold" nodeType="after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fade">
                                      <p:cBhvr>
                                        <p:cTn id="130" dur="500"/>
                                        <p:tgtEl>
                                          <p:spTgt spid="33"/>
                                        </p:tgtEl>
                                      </p:cBhvr>
                                    </p:animEffect>
                                  </p:childTnLst>
                                </p:cTn>
                              </p:par>
                            </p:childTnLst>
                          </p:cTn>
                        </p:par>
                        <p:par>
                          <p:cTn id="131" fill="hold">
                            <p:stCondLst>
                              <p:cond delay="10000"/>
                            </p:stCondLst>
                            <p:childTnLst>
                              <p:par>
                                <p:cTn id="132" presetID="22" presetClass="entr" presetSubtype="1" fill="hold" grpId="0" nodeType="afterEffect">
                                  <p:stCondLst>
                                    <p:cond delay="0"/>
                                  </p:stCondLst>
                                  <p:childTnLst>
                                    <p:set>
                                      <p:cBhvr>
                                        <p:cTn id="133" dur="1" fill="hold">
                                          <p:stCondLst>
                                            <p:cond delay="0"/>
                                          </p:stCondLst>
                                        </p:cTn>
                                        <p:tgtEl>
                                          <p:spTgt spid="15"/>
                                        </p:tgtEl>
                                        <p:attrNameLst>
                                          <p:attrName>style.visibility</p:attrName>
                                        </p:attrNameLst>
                                      </p:cBhvr>
                                      <p:to>
                                        <p:strVal val="visible"/>
                                      </p:to>
                                    </p:set>
                                    <p:animEffect transition="in" filter="wipe(up)">
                                      <p:cBhvr>
                                        <p:cTn id="134" dur="500"/>
                                        <p:tgtEl>
                                          <p:spTgt spid="15"/>
                                        </p:tgtEl>
                                      </p:cBhvr>
                                    </p:animEffect>
                                  </p:childTnLst>
                                </p:cTn>
                              </p:par>
                            </p:childTnLst>
                          </p:cTn>
                        </p:par>
                        <p:par>
                          <p:cTn id="135" fill="hold">
                            <p:stCondLst>
                              <p:cond delay="10500"/>
                            </p:stCondLst>
                            <p:childTnLst>
                              <p:par>
                                <p:cTn id="136" presetID="22" presetClass="entr" presetSubtype="1" fill="hold" grpId="0" nodeType="after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wipe(up)">
                                      <p:cBhvr>
                                        <p:cTn id="13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P spid="22" grpId="0" animBg="1"/>
      <p:bldP spid="37" grpId="0"/>
      <p:bldP spid="38" grpId="0"/>
      <p:bldP spid="39"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Freeform 5"/>
          <p:cNvSpPr>
            <a:spLocks/>
          </p:cNvSpPr>
          <p:nvPr/>
        </p:nvSpPr>
        <p:spPr bwMode="auto">
          <a:xfrm>
            <a:off x="5331454" y="2840064"/>
            <a:ext cx="1529093" cy="1714500"/>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gradFill flip="none" rotWithShape="1">
            <a:gsLst>
              <a:gs pos="0">
                <a:srgbClr val="F9F9F9"/>
              </a:gs>
              <a:gs pos="100000">
                <a:schemeClr val="bg1">
                  <a:lumMod val="85000"/>
                </a:schemeClr>
              </a:gs>
            </a:gsLst>
            <a:lin ang="2700000" scaled="1"/>
            <a:tileRect/>
          </a:gradFill>
          <a:ln w="31750">
            <a:gradFill flip="none" rotWithShape="1">
              <a:gsLst>
                <a:gs pos="0">
                  <a:schemeClr val="bg1"/>
                </a:gs>
                <a:gs pos="100000">
                  <a:schemeClr val="bg1">
                    <a:lumMod val="75000"/>
                  </a:schemeClr>
                </a:gs>
              </a:gsLst>
              <a:lin ang="2700000" scaled="1"/>
              <a:tileRect/>
            </a:gradFill>
          </a:ln>
          <a:effectLst>
            <a:outerShdw blurRad="152400" dist="1016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 name="Freeform 5"/>
          <p:cNvSpPr>
            <a:spLocks/>
          </p:cNvSpPr>
          <p:nvPr/>
        </p:nvSpPr>
        <p:spPr bwMode="auto">
          <a:xfrm>
            <a:off x="5471800" y="2997428"/>
            <a:ext cx="1248401" cy="1399772"/>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solidFill>
            <a:schemeClr val="accent1"/>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 name="Freeform 5"/>
          <p:cNvSpPr>
            <a:spLocks/>
          </p:cNvSpPr>
          <p:nvPr/>
        </p:nvSpPr>
        <p:spPr bwMode="auto">
          <a:xfrm>
            <a:off x="5555700" y="3091500"/>
            <a:ext cx="1080601" cy="1211628"/>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solidFill>
            <a:schemeClr val="bg1">
              <a:lumMod val="95000"/>
            </a:schemeClr>
          </a:solidFill>
          <a:ln>
            <a:gradFill flip="none" rotWithShape="1">
              <a:gsLst>
                <a:gs pos="0">
                  <a:schemeClr val="bg1"/>
                </a:gs>
                <a:gs pos="100000">
                  <a:schemeClr val="bg1">
                    <a:lumMod val="75000"/>
                  </a:schemeClr>
                </a:gs>
              </a:gsLst>
              <a:lin ang="27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5"/>
          <p:cNvSpPr>
            <a:spLocks/>
          </p:cNvSpPr>
          <p:nvPr/>
        </p:nvSpPr>
        <p:spPr bwMode="auto">
          <a:xfrm>
            <a:off x="4516417" y="2047748"/>
            <a:ext cx="827648" cy="928002"/>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solidFill>
            <a:schemeClr val="accent1"/>
          </a:solidFill>
          <a:ln w="25400">
            <a:gradFill flip="none" rotWithShape="1">
              <a:gsLst>
                <a:gs pos="0">
                  <a:srgbClr val="CFCFCF"/>
                </a:gs>
                <a:gs pos="100000">
                  <a:schemeClr val="bg1"/>
                </a:gs>
              </a:gsLst>
              <a:lin ang="2700000" scaled="1"/>
              <a:tileRect/>
            </a:gradFill>
          </a:ln>
          <a:effectLst>
            <a:innerShdw blurRad="1016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 name="Freeform 5"/>
          <p:cNvSpPr>
            <a:spLocks/>
          </p:cNvSpPr>
          <p:nvPr/>
        </p:nvSpPr>
        <p:spPr bwMode="auto">
          <a:xfrm>
            <a:off x="3688769" y="3233313"/>
            <a:ext cx="827648" cy="928002"/>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solidFill>
            <a:schemeClr val="accent2"/>
          </a:solidFill>
          <a:ln w="25400">
            <a:gradFill flip="none" rotWithShape="1">
              <a:gsLst>
                <a:gs pos="0">
                  <a:srgbClr val="CFCFCF"/>
                </a:gs>
                <a:gs pos="100000">
                  <a:schemeClr val="bg1"/>
                </a:gs>
              </a:gsLst>
              <a:lin ang="2700000" scaled="1"/>
              <a:tileRect/>
            </a:gradFill>
          </a:ln>
          <a:effectLst>
            <a:innerShdw blurRad="1016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 name="Freeform 5"/>
          <p:cNvSpPr>
            <a:spLocks/>
          </p:cNvSpPr>
          <p:nvPr/>
        </p:nvSpPr>
        <p:spPr bwMode="auto">
          <a:xfrm>
            <a:off x="4516417" y="4418878"/>
            <a:ext cx="827648" cy="928002"/>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solidFill>
            <a:schemeClr val="accent3"/>
          </a:solidFill>
          <a:ln w="25400">
            <a:gradFill flip="none" rotWithShape="1">
              <a:gsLst>
                <a:gs pos="0">
                  <a:srgbClr val="CFCFCF"/>
                </a:gs>
                <a:gs pos="100000">
                  <a:schemeClr val="bg1"/>
                </a:gs>
              </a:gsLst>
              <a:lin ang="2700000" scaled="1"/>
              <a:tileRect/>
            </a:gradFill>
          </a:ln>
          <a:effectLst>
            <a:innerShdw blurRad="1016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0" name="Freeform 5"/>
          <p:cNvSpPr>
            <a:spLocks/>
          </p:cNvSpPr>
          <p:nvPr/>
        </p:nvSpPr>
        <p:spPr bwMode="auto">
          <a:xfrm>
            <a:off x="6847935" y="2047748"/>
            <a:ext cx="827648" cy="928002"/>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solidFill>
            <a:schemeClr val="accent1"/>
          </a:solidFill>
          <a:ln w="25400">
            <a:gradFill flip="none" rotWithShape="1">
              <a:gsLst>
                <a:gs pos="0">
                  <a:srgbClr val="CFCFCF"/>
                </a:gs>
                <a:gs pos="100000">
                  <a:schemeClr val="bg1"/>
                </a:gs>
              </a:gsLst>
              <a:lin ang="2700000" scaled="1"/>
              <a:tileRect/>
            </a:gradFill>
          </a:ln>
          <a:effectLst>
            <a:innerShdw blurRad="1016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5"/>
          <p:cNvSpPr>
            <a:spLocks/>
          </p:cNvSpPr>
          <p:nvPr/>
        </p:nvSpPr>
        <p:spPr bwMode="auto">
          <a:xfrm>
            <a:off x="7675583" y="3233313"/>
            <a:ext cx="827648" cy="928002"/>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solidFill>
            <a:schemeClr val="accent2"/>
          </a:solidFill>
          <a:ln w="25400">
            <a:gradFill flip="none" rotWithShape="1">
              <a:gsLst>
                <a:gs pos="0">
                  <a:srgbClr val="CFCFCF"/>
                </a:gs>
                <a:gs pos="100000">
                  <a:schemeClr val="bg1"/>
                </a:gs>
              </a:gsLst>
              <a:lin ang="2700000" scaled="1"/>
              <a:tileRect/>
            </a:gradFill>
          </a:ln>
          <a:effectLst>
            <a:innerShdw blurRad="1016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5"/>
          <p:cNvSpPr>
            <a:spLocks/>
          </p:cNvSpPr>
          <p:nvPr/>
        </p:nvSpPr>
        <p:spPr bwMode="auto">
          <a:xfrm>
            <a:off x="6847935" y="4418878"/>
            <a:ext cx="827648" cy="928002"/>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solidFill>
            <a:schemeClr val="accent3"/>
          </a:solidFill>
          <a:ln w="25400">
            <a:gradFill flip="none" rotWithShape="1">
              <a:gsLst>
                <a:gs pos="0">
                  <a:srgbClr val="CFCFCF"/>
                </a:gs>
                <a:gs pos="100000">
                  <a:schemeClr val="bg1"/>
                </a:gs>
              </a:gsLst>
              <a:lin ang="2700000" scaled="1"/>
              <a:tileRect/>
            </a:gradFill>
          </a:ln>
          <a:effectLst>
            <a:innerShdw blurRad="1016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735239" y="2250139"/>
            <a:ext cx="2781178" cy="523220"/>
          </a:xfrm>
          <a:prstGeom prst="rect">
            <a:avLst/>
          </a:prstGeom>
        </p:spPr>
        <p:txBody>
          <a:bodyPr wrap="square">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a:t>
            </a:r>
          </a:p>
        </p:txBody>
      </p:sp>
      <p:sp>
        <p:nvSpPr>
          <p:cNvPr id="14" name="矩形 13"/>
          <p:cNvSpPr/>
          <p:nvPr/>
        </p:nvSpPr>
        <p:spPr>
          <a:xfrm>
            <a:off x="907591" y="3435704"/>
            <a:ext cx="2781178" cy="523220"/>
          </a:xfrm>
          <a:prstGeom prst="rect">
            <a:avLst/>
          </a:prstGeom>
        </p:spPr>
        <p:txBody>
          <a:bodyPr wrap="square">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a:t>
            </a:r>
          </a:p>
        </p:txBody>
      </p:sp>
      <p:sp>
        <p:nvSpPr>
          <p:cNvPr id="15" name="矩形 14"/>
          <p:cNvSpPr/>
          <p:nvPr/>
        </p:nvSpPr>
        <p:spPr>
          <a:xfrm>
            <a:off x="1735239" y="4621269"/>
            <a:ext cx="2781178" cy="523220"/>
          </a:xfrm>
          <a:prstGeom prst="rect">
            <a:avLst/>
          </a:prstGeom>
        </p:spPr>
        <p:txBody>
          <a:bodyPr wrap="square">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a:t>
            </a:r>
          </a:p>
        </p:txBody>
      </p:sp>
      <p:sp>
        <p:nvSpPr>
          <p:cNvPr id="16" name="矩形 15"/>
          <p:cNvSpPr/>
          <p:nvPr/>
        </p:nvSpPr>
        <p:spPr>
          <a:xfrm>
            <a:off x="7675583" y="2250139"/>
            <a:ext cx="2781178" cy="523220"/>
          </a:xfrm>
          <a:prstGeom prst="rect">
            <a:avLst/>
          </a:prstGeom>
        </p:spPr>
        <p:txBody>
          <a:bodyPr wrap="square">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a:t>
            </a:r>
          </a:p>
        </p:txBody>
      </p:sp>
      <p:sp>
        <p:nvSpPr>
          <p:cNvPr id="17" name="矩形 16"/>
          <p:cNvSpPr/>
          <p:nvPr/>
        </p:nvSpPr>
        <p:spPr>
          <a:xfrm>
            <a:off x="8503231" y="3435704"/>
            <a:ext cx="2781178" cy="523220"/>
          </a:xfrm>
          <a:prstGeom prst="rect">
            <a:avLst/>
          </a:prstGeom>
        </p:spPr>
        <p:txBody>
          <a:bodyPr wrap="square">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a:t>
            </a:r>
          </a:p>
        </p:txBody>
      </p:sp>
      <p:sp>
        <p:nvSpPr>
          <p:cNvPr id="18" name="矩形 17"/>
          <p:cNvSpPr/>
          <p:nvPr/>
        </p:nvSpPr>
        <p:spPr>
          <a:xfrm>
            <a:off x="7675583" y="4621269"/>
            <a:ext cx="2781178" cy="523220"/>
          </a:xfrm>
          <a:prstGeom prst="rect">
            <a:avLst/>
          </a:prstGeom>
        </p:spPr>
        <p:txBody>
          <a:bodyPr wrap="square">
            <a:spAutoFit/>
          </a:bodyPr>
          <a:lstStyle/>
          <a:p>
            <a:pPr algn="ctr"/>
            <a:r>
              <a:rPr lang="zh-CN" altLang="en-US" sz="1400" dirty="0">
                <a:latin typeface="微软雅黑" panose="020B0503020204020204" pitchFamily="34" charset="-122"/>
                <a:ea typeface="微软雅黑" panose="020B0503020204020204" pitchFamily="34" charset="-122"/>
              </a:rPr>
              <a:t>在这里输入您的文字内容，或者将您的文字内容复制在这里</a:t>
            </a:r>
          </a:p>
        </p:txBody>
      </p:sp>
      <p:sp>
        <p:nvSpPr>
          <p:cNvPr id="26" name="Freeform 9"/>
          <p:cNvSpPr>
            <a:spLocks noEditPoints="1"/>
          </p:cNvSpPr>
          <p:nvPr/>
        </p:nvSpPr>
        <p:spPr bwMode="auto">
          <a:xfrm>
            <a:off x="7039402" y="2334733"/>
            <a:ext cx="444714" cy="354033"/>
          </a:xfrm>
          <a:custGeom>
            <a:avLst/>
            <a:gdLst>
              <a:gd name="T0" fmla="*/ 54 w 159"/>
              <a:gd name="T1" fmla="*/ 126 h 128"/>
              <a:gd name="T2" fmla="*/ 57 w 159"/>
              <a:gd name="T3" fmla="*/ 127 h 128"/>
              <a:gd name="T4" fmla="*/ 81 w 159"/>
              <a:gd name="T5" fmla="*/ 105 h 128"/>
              <a:gd name="T6" fmla="*/ 54 w 159"/>
              <a:gd name="T7" fmla="*/ 91 h 128"/>
              <a:gd name="T8" fmla="*/ 54 w 159"/>
              <a:gd name="T9" fmla="*/ 126 h 128"/>
              <a:gd name="T10" fmla="*/ 154 w 159"/>
              <a:gd name="T11" fmla="*/ 1 h 128"/>
              <a:gd name="T12" fmla="*/ 3 w 159"/>
              <a:gd name="T13" fmla="*/ 54 h 128"/>
              <a:gd name="T14" fmla="*/ 2 w 159"/>
              <a:gd name="T15" fmla="*/ 58 h 128"/>
              <a:gd name="T16" fmla="*/ 35 w 159"/>
              <a:gd name="T17" fmla="*/ 71 h 128"/>
              <a:gd name="T18" fmla="*/ 35 w 159"/>
              <a:gd name="T19" fmla="*/ 71 h 128"/>
              <a:gd name="T20" fmla="*/ 54 w 159"/>
              <a:gd name="T21" fmla="*/ 79 h 128"/>
              <a:gd name="T22" fmla="*/ 148 w 159"/>
              <a:gd name="T23" fmla="*/ 10 h 128"/>
              <a:gd name="T24" fmla="*/ 150 w 159"/>
              <a:gd name="T25" fmla="*/ 12 h 128"/>
              <a:gd name="T26" fmla="*/ 83 w 159"/>
              <a:gd name="T27" fmla="*/ 85 h 128"/>
              <a:gd name="T28" fmla="*/ 83 w 159"/>
              <a:gd name="T29" fmla="*/ 85 h 128"/>
              <a:gd name="T30" fmla="*/ 79 w 159"/>
              <a:gd name="T31" fmla="*/ 89 h 128"/>
              <a:gd name="T32" fmla="*/ 84 w 159"/>
              <a:gd name="T33" fmla="*/ 92 h 128"/>
              <a:gd name="T34" fmla="*/ 84 w 159"/>
              <a:gd name="T35" fmla="*/ 92 h 128"/>
              <a:gd name="T36" fmla="*/ 127 w 159"/>
              <a:gd name="T37" fmla="*/ 115 h 128"/>
              <a:gd name="T38" fmla="*/ 133 w 159"/>
              <a:gd name="T39" fmla="*/ 112 h 128"/>
              <a:gd name="T40" fmla="*/ 158 w 159"/>
              <a:gd name="T41" fmla="*/ 5 h 128"/>
              <a:gd name="T42" fmla="*/ 154 w 159"/>
              <a:gd name="T43"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28">
                <a:moveTo>
                  <a:pt x="54" y="126"/>
                </a:moveTo>
                <a:cubicBezTo>
                  <a:pt x="54" y="128"/>
                  <a:pt x="55" y="128"/>
                  <a:pt x="57" y="127"/>
                </a:cubicBezTo>
                <a:cubicBezTo>
                  <a:pt x="59" y="125"/>
                  <a:pt x="81" y="105"/>
                  <a:pt x="81" y="105"/>
                </a:cubicBezTo>
                <a:cubicBezTo>
                  <a:pt x="54" y="91"/>
                  <a:pt x="54" y="91"/>
                  <a:pt x="54" y="91"/>
                </a:cubicBezTo>
                <a:cubicBezTo>
                  <a:pt x="54" y="126"/>
                  <a:pt x="54" y="126"/>
                  <a:pt x="54" y="126"/>
                </a:cubicBezTo>
                <a:close/>
                <a:moveTo>
                  <a:pt x="154" y="1"/>
                </a:moveTo>
                <a:cubicBezTo>
                  <a:pt x="151" y="2"/>
                  <a:pt x="5" y="53"/>
                  <a:pt x="3" y="54"/>
                </a:cubicBezTo>
                <a:cubicBezTo>
                  <a:pt x="0" y="55"/>
                  <a:pt x="0" y="57"/>
                  <a:pt x="2" y="58"/>
                </a:cubicBezTo>
                <a:cubicBezTo>
                  <a:pt x="6" y="60"/>
                  <a:pt x="35" y="71"/>
                  <a:pt x="35" y="71"/>
                </a:cubicBezTo>
                <a:cubicBezTo>
                  <a:pt x="35" y="71"/>
                  <a:pt x="35" y="71"/>
                  <a:pt x="35" y="71"/>
                </a:cubicBezTo>
                <a:cubicBezTo>
                  <a:pt x="54" y="79"/>
                  <a:pt x="54" y="79"/>
                  <a:pt x="54" y="79"/>
                </a:cubicBezTo>
                <a:cubicBezTo>
                  <a:pt x="54" y="79"/>
                  <a:pt x="147" y="11"/>
                  <a:pt x="148" y="10"/>
                </a:cubicBezTo>
                <a:cubicBezTo>
                  <a:pt x="150" y="9"/>
                  <a:pt x="151" y="11"/>
                  <a:pt x="150" y="12"/>
                </a:cubicBezTo>
                <a:cubicBezTo>
                  <a:pt x="149" y="13"/>
                  <a:pt x="83" y="85"/>
                  <a:pt x="83" y="85"/>
                </a:cubicBezTo>
                <a:cubicBezTo>
                  <a:pt x="83" y="85"/>
                  <a:pt x="83" y="85"/>
                  <a:pt x="83" y="85"/>
                </a:cubicBezTo>
                <a:cubicBezTo>
                  <a:pt x="79" y="89"/>
                  <a:pt x="79" y="89"/>
                  <a:pt x="79" y="89"/>
                </a:cubicBezTo>
                <a:cubicBezTo>
                  <a:pt x="84" y="92"/>
                  <a:pt x="84" y="92"/>
                  <a:pt x="84" y="92"/>
                </a:cubicBezTo>
                <a:cubicBezTo>
                  <a:pt x="84" y="92"/>
                  <a:pt x="84" y="92"/>
                  <a:pt x="84" y="92"/>
                </a:cubicBezTo>
                <a:cubicBezTo>
                  <a:pt x="84" y="92"/>
                  <a:pt x="124" y="113"/>
                  <a:pt x="127" y="115"/>
                </a:cubicBezTo>
                <a:cubicBezTo>
                  <a:pt x="129" y="116"/>
                  <a:pt x="132" y="115"/>
                  <a:pt x="133" y="112"/>
                </a:cubicBezTo>
                <a:cubicBezTo>
                  <a:pt x="134" y="108"/>
                  <a:pt x="158" y="7"/>
                  <a:pt x="158" y="5"/>
                </a:cubicBezTo>
                <a:cubicBezTo>
                  <a:pt x="159" y="2"/>
                  <a:pt x="157" y="0"/>
                  <a:pt x="154"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sym typeface="Gill Sans" charset="0"/>
            </a:endParaRPr>
          </a:p>
        </p:txBody>
      </p:sp>
      <p:sp>
        <p:nvSpPr>
          <p:cNvPr id="27" name="Freeform 36"/>
          <p:cNvSpPr>
            <a:spLocks noEditPoints="1"/>
          </p:cNvSpPr>
          <p:nvPr/>
        </p:nvSpPr>
        <p:spPr bwMode="auto">
          <a:xfrm>
            <a:off x="3840985" y="3439785"/>
            <a:ext cx="523216" cy="515058"/>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8" name="Freeform 34"/>
          <p:cNvSpPr>
            <a:spLocks noEditPoints="1"/>
          </p:cNvSpPr>
          <p:nvPr/>
        </p:nvSpPr>
        <p:spPr bwMode="auto">
          <a:xfrm>
            <a:off x="7873193" y="3403112"/>
            <a:ext cx="432429" cy="588405"/>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KSO_Shape"/>
          <p:cNvSpPr>
            <a:spLocks/>
          </p:cNvSpPr>
          <p:nvPr/>
        </p:nvSpPr>
        <p:spPr bwMode="auto">
          <a:xfrm>
            <a:off x="4724513" y="4677151"/>
            <a:ext cx="411457" cy="411457"/>
          </a:xfrm>
          <a:custGeom>
            <a:avLst/>
            <a:gdLst>
              <a:gd name="T0" fmla="*/ 1159904 w 2208213"/>
              <a:gd name="T1" fmla="*/ 523327 h 2209801"/>
              <a:gd name="T2" fmla="*/ 1199134 w 2208213"/>
              <a:gd name="T3" fmla="*/ 565478 h 2209801"/>
              <a:gd name="T4" fmla="*/ 1206816 w 2208213"/>
              <a:gd name="T5" fmla="*/ 627336 h 2209801"/>
              <a:gd name="T6" fmla="*/ 1183496 w 2208213"/>
              <a:gd name="T7" fmla="*/ 668666 h 2209801"/>
              <a:gd name="T8" fmla="*/ 954421 w 2208213"/>
              <a:gd name="T9" fmla="*/ 947300 h 2209801"/>
              <a:gd name="T10" fmla="*/ 901747 w 2208213"/>
              <a:gd name="T11" fmla="*/ 1002588 h 2209801"/>
              <a:gd name="T12" fmla="*/ 871569 w 2208213"/>
              <a:gd name="T13" fmla="*/ 1378936 h 2209801"/>
              <a:gd name="T14" fmla="*/ 822461 w 2208213"/>
              <a:gd name="T15" fmla="*/ 1396179 h 2209801"/>
              <a:gd name="T16" fmla="*/ 784602 w 2208213"/>
              <a:gd name="T17" fmla="*/ 1361418 h 2209801"/>
              <a:gd name="T18" fmla="*/ 740982 w 2208213"/>
              <a:gd name="T19" fmla="*/ 986166 h 2209801"/>
              <a:gd name="T20" fmla="*/ 701476 w 2208213"/>
              <a:gd name="T21" fmla="*/ 923487 h 2209801"/>
              <a:gd name="T22" fmla="*/ 699830 w 2208213"/>
              <a:gd name="T23" fmla="*/ 851775 h 2209801"/>
              <a:gd name="T24" fmla="*/ 735769 w 2208213"/>
              <a:gd name="T25" fmla="*/ 788002 h 2209801"/>
              <a:gd name="T26" fmla="*/ 801886 w 2208213"/>
              <a:gd name="T27" fmla="*/ 751873 h 2209801"/>
              <a:gd name="T28" fmla="*/ 1066626 w 2208213"/>
              <a:gd name="T29" fmla="*/ 521138 h 2209801"/>
              <a:gd name="T30" fmla="*/ 533853 w 2208213"/>
              <a:gd name="T31" fmla="*/ 676984 h 2209801"/>
              <a:gd name="T32" fmla="*/ 283900 w 2208213"/>
              <a:gd name="T33" fmla="*/ 652063 h 2209801"/>
              <a:gd name="T34" fmla="*/ 235717 w 2208213"/>
              <a:gd name="T35" fmla="*/ 799950 h 2209801"/>
              <a:gd name="T36" fmla="*/ 219838 w 2208213"/>
              <a:gd name="T37" fmla="*/ 953315 h 2209801"/>
              <a:gd name="T38" fmla="*/ 235990 w 2208213"/>
              <a:gd name="T39" fmla="*/ 1107228 h 2209801"/>
              <a:gd name="T40" fmla="*/ 284722 w 2208213"/>
              <a:gd name="T41" fmla="*/ 1255389 h 2209801"/>
              <a:gd name="T42" fmla="*/ 365484 w 2208213"/>
              <a:gd name="T43" fmla="*/ 1392049 h 2209801"/>
              <a:gd name="T44" fmla="*/ 469517 w 2208213"/>
              <a:gd name="T45" fmla="*/ 1504060 h 2209801"/>
              <a:gd name="T46" fmla="*/ 671834 w 2208213"/>
              <a:gd name="T47" fmla="*/ 1628669 h 2209801"/>
              <a:gd name="T48" fmla="*/ 922061 w 2208213"/>
              <a:gd name="T49" fmla="*/ 1683442 h 2209801"/>
              <a:gd name="T50" fmla="*/ 1075099 w 2208213"/>
              <a:gd name="T51" fmla="*/ 1897058 h 2209801"/>
              <a:gd name="T52" fmla="*/ 829252 w 2208213"/>
              <a:gd name="T53" fmla="*/ 1897606 h 2209801"/>
              <a:gd name="T54" fmla="*/ 643088 w 2208213"/>
              <a:gd name="T55" fmla="*/ 1852966 h 2209801"/>
              <a:gd name="T56" fmla="*/ 484300 w 2208213"/>
              <a:gd name="T57" fmla="*/ 1782308 h 2209801"/>
              <a:gd name="T58" fmla="*/ 338654 w 2208213"/>
              <a:gd name="T59" fmla="*/ 1681799 h 2209801"/>
              <a:gd name="T60" fmla="*/ 196841 w 2208213"/>
              <a:gd name="T61" fmla="*/ 1533637 h 2209801"/>
              <a:gd name="T62" fmla="*/ 84047 w 2208213"/>
              <a:gd name="T63" fmla="*/ 1345217 h 2209801"/>
              <a:gd name="T64" fmla="*/ 18342 w 2208213"/>
              <a:gd name="T65" fmla="*/ 1140913 h 2209801"/>
              <a:gd name="T66" fmla="*/ 0 w 2208213"/>
              <a:gd name="T67" fmla="*/ 928667 h 2209801"/>
              <a:gd name="T68" fmla="*/ 29020 w 2208213"/>
              <a:gd name="T69" fmla="*/ 717516 h 2209801"/>
              <a:gd name="T70" fmla="*/ 105128 w 2208213"/>
              <a:gd name="T71" fmla="*/ 516225 h 2209801"/>
              <a:gd name="T72" fmla="*/ 210530 w 2208213"/>
              <a:gd name="T73" fmla="*/ 353822 h 2209801"/>
              <a:gd name="T74" fmla="*/ 1141446 w 2208213"/>
              <a:gd name="T75" fmla="*/ 18620 h 2209801"/>
              <a:gd name="T76" fmla="*/ 1322266 w 2208213"/>
              <a:gd name="T77" fmla="*/ 74481 h 2209801"/>
              <a:gd name="T78" fmla="*/ 1477059 w 2208213"/>
              <a:gd name="T79" fmla="*/ 157177 h 2209801"/>
              <a:gd name="T80" fmla="*/ 1614592 w 2208213"/>
              <a:gd name="T81" fmla="*/ 267528 h 2209801"/>
              <a:gd name="T82" fmla="*/ 1754042 w 2208213"/>
              <a:gd name="T83" fmla="*/ 437575 h 2209801"/>
              <a:gd name="T84" fmla="*/ 1849932 w 2208213"/>
              <a:gd name="T85" fmla="*/ 632539 h 2209801"/>
              <a:gd name="T86" fmla="*/ 1898425 w 2208213"/>
              <a:gd name="T87" fmla="*/ 840647 h 2209801"/>
              <a:gd name="T88" fmla="*/ 1899521 w 2208213"/>
              <a:gd name="T89" fmla="*/ 1053410 h 2209801"/>
              <a:gd name="T90" fmla="*/ 1853220 w 2208213"/>
              <a:gd name="T91" fmla="*/ 1262339 h 2209801"/>
              <a:gd name="T92" fmla="*/ 1761440 w 2208213"/>
              <a:gd name="T93" fmla="*/ 1455113 h 2209801"/>
              <a:gd name="T94" fmla="*/ 1536237 w 2208213"/>
              <a:gd name="T95" fmla="*/ 1393502 h 2209801"/>
              <a:gd name="T96" fmla="*/ 1625825 w 2208213"/>
              <a:gd name="T97" fmla="*/ 1239886 h 2209801"/>
              <a:gd name="T98" fmla="*/ 1671304 w 2208213"/>
              <a:gd name="T99" fmla="*/ 1090925 h 2209801"/>
              <a:gd name="T100" fmla="*/ 1684455 w 2208213"/>
              <a:gd name="T101" fmla="*/ 937034 h 2209801"/>
              <a:gd name="T102" fmla="*/ 1665003 w 2208213"/>
              <a:gd name="T103" fmla="*/ 783965 h 2209801"/>
              <a:gd name="T104" fmla="*/ 1613770 w 2208213"/>
              <a:gd name="T105" fmla="*/ 636646 h 2209801"/>
              <a:gd name="T106" fmla="*/ 1529935 w 2208213"/>
              <a:gd name="T107" fmla="*/ 501102 h 2209801"/>
              <a:gd name="T108" fmla="*/ 1425004 w 2208213"/>
              <a:gd name="T109" fmla="*/ 392393 h 2209801"/>
              <a:gd name="T110" fmla="*/ 1313773 w 2208213"/>
              <a:gd name="T111" fmla="*/ 315174 h 2209801"/>
              <a:gd name="T112" fmla="*/ 1191035 w 2208213"/>
              <a:gd name="T113" fmla="*/ 259314 h 2209801"/>
              <a:gd name="T114" fmla="*/ 996790 w 2208213"/>
              <a:gd name="T115" fmla="*/ 220977 h 2209801"/>
              <a:gd name="T116" fmla="*/ 817613 w 2208213"/>
              <a:gd name="T117" fmla="*/ 53670 h 220980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08213" h="2209801">
                <a:moveTo>
                  <a:pt x="1288552" y="590550"/>
                </a:moveTo>
                <a:lnTo>
                  <a:pt x="1298410" y="590868"/>
                </a:lnTo>
                <a:lnTo>
                  <a:pt x="1307950" y="592138"/>
                </a:lnTo>
                <a:lnTo>
                  <a:pt x="1313039" y="593408"/>
                </a:lnTo>
                <a:lnTo>
                  <a:pt x="1317809" y="594678"/>
                </a:lnTo>
                <a:lnTo>
                  <a:pt x="1322579" y="596265"/>
                </a:lnTo>
                <a:lnTo>
                  <a:pt x="1326713" y="598170"/>
                </a:lnTo>
                <a:lnTo>
                  <a:pt x="1331483" y="600075"/>
                </a:lnTo>
                <a:lnTo>
                  <a:pt x="1335935" y="601980"/>
                </a:lnTo>
                <a:lnTo>
                  <a:pt x="1340705" y="604520"/>
                </a:lnTo>
                <a:lnTo>
                  <a:pt x="1344522" y="607060"/>
                </a:lnTo>
                <a:lnTo>
                  <a:pt x="1348974" y="610235"/>
                </a:lnTo>
                <a:lnTo>
                  <a:pt x="1352790" y="613410"/>
                </a:lnTo>
                <a:lnTo>
                  <a:pt x="1356924" y="616585"/>
                </a:lnTo>
                <a:lnTo>
                  <a:pt x="1360740" y="620078"/>
                </a:lnTo>
                <a:lnTo>
                  <a:pt x="1371870" y="631190"/>
                </a:lnTo>
                <a:lnTo>
                  <a:pt x="1375368" y="635000"/>
                </a:lnTo>
                <a:lnTo>
                  <a:pt x="1378867" y="639128"/>
                </a:lnTo>
                <a:lnTo>
                  <a:pt x="1382047" y="642938"/>
                </a:lnTo>
                <a:lnTo>
                  <a:pt x="1384909" y="647383"/>
                </a:lnTo>
                <a:lnTo>
                  <a:pt x="1387453" y="651510"/>
                </a:lnTo>
                <a:lnTo>
                  <a:pt x="1389997" y="655955"/>
                </a:lnTo>
                <a:lnTo>
                  <a:pt x="1392223" y="660718"/>
                </a:lnTo>
                <a:lnTo>
                  <a:pt x="1394131" y="664845"/>
                </a:lnTo>
                <a:lnTo>
                  <a:pt x="1395721" y="669608"/>
                </a:lnTo>
                <a:lnTo>
                  <a:pt x="1397311" y="674370"/>
                </a:lnTo>
                <a:lnTo>
                  <a:pt x="1398901" y="679133"/>
                </a:lnTo>
                <a:lnTo>
                  <a:pt x="1399855" y="683895"/>
                </a:lnTo>
                <a:lnTo>
                  <a:pt x="1401445" y="693738"/>
                </a:lnTo>
                <a:lnTo>
                  <a:pt x="1401763" y="703580"/>
                </a:lnTo>
                <a:lnTo>
                  <a:pt x="1401445" y="713105"/>
                </a:lnTo>
                <a:lnTo>
                  <a:pt x="1399855" y="722948"/>
                </a:lnTo>
                <a:lnTo>
                  <a:pt x="1398901" y="727710"/>
                </a:lnTo>
                <a:lnTo>
                  <a:pt x="1397311" y="732155"/>
                </a:lnTo>
                <a:lnTo>
                  <a:pt x="1395721" y="736918"/>
                </a:lnTo>
                <a:lnTo>
                  <a:pt x="1394131" y="741680"/>
                </a:lnTo>
                <a:lnTo>
                  <a:pt x="1392223" y="746443"/>
                </a:lnTo>
                <a:lnTo>
                  <a:pt x="1389997" y="750888"/>
                </a:lnTo>
                <a:lnTo>
                  <a:pt x="1387453" y="755015"/>
                </a:lnTo>
                <a:lnTo>
                  <a:pt x="1384909" y="759460"/>
                </a:lnTo>
                <a:lnTo>
                  <a:pt x="1382047" y="763905"/>
                </a:lnTo>
                <a:lnTo>
                  <a:pt x="1378867" y="767715"/>
                </a:lnTo>
                <a:lnTo>
                  <a:pt x="1375368" y="771525"/>
                </a:lnTo>
                <a:lnTo>
                  <a:pt x="1371870" y="775653"/>
                </a:lnTo>
                <a:lnTo>
                  <a:pt x="1123823" y="1022668"/>
                </a:lnTo>
                <a:lnTo>
                  <a:pt x="1123823" y="1030605"/>
                </a:lnTo>
                <a:lnTo>
                  <a:pt x="1123505" y="1038543"/>
                </a:lnTo>
                <a:lnTo>
                  <a:pt x="1122551" y="1046480"/>
                </a:lnTo>
                <a:lnTo>
                  <a:pt x="1121279" y="1053783"/>
                </a:lnTo>
                <a:lnTo>
                  <a:pt x="1120007" y="1061720"/>
                </a:lnTo>
                <a:lnTo>
                  <a:pt x="1117781" y="1069340"/>
                </a:lnTo>
                <a:lnTo>
                  <a:pt x="1115555" y="1076643"/>
                </a:lnTo>
                <a:lnTo>
                  <a:pt x="1112693" y="1084263"/>
                </a:lnTo>
                <a:lnTo>
                  <a:pt x="1109513" y="1091565"/>
                </a:lnTo>
                <a:lnTo>
                  <a:pt x="1106333" y="1098868"/>
                </a:lnTo>
                <a:lnTo>
                  <a:pt x="1102517" y="1105853"/>
                </a:lnTo>
                <a:lnTo>
                  <a:pt x="1098064" y="1112520"/>
                </a:lnTo>
                <a:lnTo>
                  <a:pt x="1093930" y="1119188"/>
                </a:lnTo>
                <a:lnTo>
                  <a:pt x="1088842" y="1125855"/>
                </a:lnTo>
                <a:lnTo>
                  <a:pt x="1083118" y="1132205"/>
                </a:lnTo>
                <a:lnTo>
                  <a:pt x="1077712" y="1138238"/>
                </a:lnTo>
                <a:lnTo>
                  <a:pt x="1071352" y="1143953"/>
                </a:lnTo>
                <a:lnTo>
                  <a:pt x="1064992" y="1149033"/>
                </a:lnTo>
                <a:lnTo>
                  <a:pt x="1058631" y="1154113"/>
                </a:lnTo>
                <a:lnTo>
                  <a:pt x="1051953" y="1158558"/>
                </a:lnTo>
                <a:lnTo>
                  <a:pt x="1045275" y="1163003"/>
                </a:lnTo>
                <a:lnTo>
                  <a:pt x="1038279" y="1166813"/>
                </a:lnTo>
                <a:lnTo>
                  <a:pt x="1031283" y="1169988"/>
                </a:lnTo>
                <a:lnTo>
                  <a:pt x="1023650" y="1173163"/>
                </a:lnTo>
                <a:lnTo>
                  <a:pt x="1023650" y="1562101"/>
                </a:lnTo>
                <a:lnTo>
                  <a:pt x="1023650" y="1567816"/>
                </a:lnTo>
                <a:lnTo>
                  <a:pt x="1022378" y="1573848"/>
                </a:lnTo>
                <a:lnTo>
                  <a:pt x="1021424" y="1579246"/>
                </a:lnTo>
                <a:lnTo>
                  <a:pt x="1019198" y="1584961"/>
                </a:lnTo>
                <a:lnTo>
                  <a:pt x="1016654" y="1590041"/>
                </a:lnTo>
                <a:lnTo>
                  <a:pt x="1013792" y="1594803"/>
                </a:lnTo>
                <a:lnTo>
                  <a:pt x="1010294" y="1599566"/>
                </a:lnTo>
                <a:lnTo>
                  <a:pt x="1006796" y="1603376"/>
                </a:lnTo>
                <a:lnTo>
                  <a:pt x="1002344" y="1607186"/>
                </a:lnTo>
                <a:lnTo>
                  <a:pt x="997892" y="1610361"/>
                </a:lnTo>
                <a:lnTo>
                  <a:pt x="993439" y="1613536"/>
                </a:lnTo>
                <a:lnTo>
                  <a:pt x="988033" y="1616076"/>
                </a:lnTo>
                <a:lnTo>
                  <a:pt x="982627" y="1617981"/>
                </a:lnTo>
                <a:lnTo>
                  <a:pt x="977221" y="1619568"/>
                </a:lnTo>
                <a:lnTo>
                  <a:pt x="971179" y="1620203"/>
                </a:lnTo>
                <a:lnTo>
                  <a:pt x="965455" y="1620838"/>
                </a:lnTo>
                <a:lnTo>
                  <a:pt x="959413" y="1620203"/>
                </a:lnTo>
                <a:lnTo>
                  <a:pt x="953370" y="1619568"/>
                </a:lnTo>
                <a:lnTo>
                  <a:pt x="947964" y="1617981"/>
                </a:lnTo>
                <a:lnTo>
                  <a:pt x="942558" y="1616076"/>
                </a:lnTo>
                <a:lnTo>
                  <a:pt x="937470" y="1613536"/>
                </a:lnTo>
                <a:lnTo>
                  <a:pt x="932700" y="1610361"/>
                </a:lnTo>
                <a:lnTo>
                  <a:pt x="927930" y="1607186"/>
                </a:lnTo>
                <a:lnTo>
                  <a:pt x="923795" y="1603376"/>
                </a:lnTo>
                <a:lnTo>
                  <a:pt x="919979" y="1599566"/>
                </a:lnTo>
                <a:lnTo>
                  <a:pt x="916799" y="1594803"/>
                </a:lnTo>
                <a:lnTo>
                  <a:pt x="913619" y="1590041"/>
                </a:lnTo>
                <a:lnTo>
                  <a:pt x="911393" y="1584961"/>
                </a:lnTo>
                <a:lnTo>
                  <a:pt x="909485" y="1579246"/>
                </a:lnTo>
                <a:lnTo>
                  <a:pt x="907895" y="1573848"/>
                </a:lnTo>
                <a:lnTo>
                  <a:pt x="906941" y="1567816"/>
                </a:lnTo>
                <a:lnTo>
                  <a:pt x="906623" y="1562101"/>
                </a:lnTo>
                <a:lnTo>
                  <a:pt x="906623" y="1173163"/>
                </a:lnTo>
                <a:lnTo>
                  <a:pt x="899627" y="1169988"/>
                </a:lnTo>
                <a:lnTo>
                  <a:pt x="892313" y="1166813"/>
                </a:lnTo>
                <a:lnTo>
                  <a:pt x="885316" y="1163003"/>
                </a:lnTo>
                <a:lnTo>
                  <a:pt x="878638" y="1158558"/>
                </a:lnTo>
                <a:lnTo>
                  <a:pt x="871960" y="1154113"/>
                </a:lnTo>
                <a:lnTo>
                  <a:pt x="865282" y="1149033"/>
                </a:lnTo>
                <a:lnTo>
                  <a:pt x="858922" y="1143953"/>
                </a:lnTo>
                <a:lnTo>
                  <a:pt x="852879" y="1138238"/>
                </a:lnTo>
                <a:lnTo>
                  <a:pt x="847473" y="1132205"/>
                </a:lnTo>
                <a:lnTo>
                  <a:pt x="842385" y="1125855"/>
                </a:lnTo>
                <a:lnTo>
                  <a:pt x="837297" y="1119505"/>
                </a:lnTo>
                <a:lnTo>
                  <a:pt x="832845" y="1113473"/>
                </a:lnTo>
                <a:lnTo>
                  <a:pt x="828393" y="1106488"/>
                </a:lnTo>
                <a:lnTo>
                  <a:pt x="824577" y="1099503"/>
                </a:lnTo>
                <a:lnTo>
                  <a:pt x="821397" y="1092835"/>
                </a:lnTo>
                <a:lnTo>
                  <a:pt x="818216" y="1085850"/>
                </a:lnTo>
                <a:lnTo>
                  <a:pt x="815354" y="1078230"/>
                </a:lnTo>
                <a:lnTo>
                  <a:pt x="813128" y="1071245"/>
                </a:lnTo>
                <a:lnTo>
                  <a:pt x="811220" y="1063625"/>
                </a:lnTo>
                <a:lnTo>
                  <a:pt x="809630" y="1056323"/>
                </a:lnTo>
                <a:lnTo>
                  <a:pt x="808040" y="1048703"/>
                </a:lnTo>
                <a:lnTo>
                  <a:pt x="807086" y="1041400"/>
                </a:lnTo>
                <a:lnTo>
                  <a:pt x="806768" y="1033463"/>
                </a:lnTo>
                <a:lnTo>
                  <a:pt x="806450" y="1025843"/>
                </a:lnTo>
                <a:lnTo>
                  <a:pt x="806768" y="1018540"/>
                </a:lnTo>
                <a:lnTo>
                  <a:pt x="807086" y="1010920"/>
                </a:lnTo>
                <a:lnTo>
                  <a:pt x="808040" y="1002983"/>
                </a:lnTo>
                <a:lnTo>
                  <a:pt x="809630" y="995680"/>
                </a:lnTo>
                <a:lnTo>
                  <a:pt x="811220" y="988060"/>
                </a:lnTo>
                <a:lnTo>
                  <a:pt x="813128" y="981075"/>
                </a:lnTo>
                <a:lnTo>
                  <a:pt x="815354" y="973455"/>
                </a:lnTo>
                <a:lnTo>
                  <a:pt x="818216" y="966470"/>
                </a:lnTo>
                <a:lnTo>
                  <a:pt x="821397" y="959485"/>
                </a:lnTo>
                <a:lnTo>
                  <a:pt x="824577" y="952183"/>
                </a:lnTo>
                <a:lnTo>
                  <a:pt x="828393" y="945515"/>
                </a:lnTo>
                <a:lnTo>
                  <a:pt x="832845" y="938848"/>
                </a:lnTo>
                <a:lnTo>
                  <a:pt x="837297" y="932180"/>
                </a:lnTo>
                <a:lnTo>
                  <a:pt x="842385" y="925830"/>
                </a:lnTo>
                <a:lnTo>
                  <a:pt x="847473" y="920115"/>
                </a:lnTo>
                <a:lnTo>
                  <a:pt x="852879" y="914083"/>
                </a:lnTo>
                <a:lnTo>
                  <a:pt x="859240" y="908368"/>
                </a:lnTo>
                <a:lnTo>
                  <a:pt x="865282" y="902653"/>
                </a:lnTo>
                <a:lnTo>
                  <a:pt x="871960" y="897890"/>
                </a:lnTo>
                <a:lnTo>
                  <a:pt x="878638" y="893445"/>
                </a:lnTo>
                <a:lnTo>
                  <a:pt x="885316" y="889000"/>
                </a:lnTo>
                <a:lnTo>
                  <a:pt x="892313" y="885508"/>
                </a:lnTo>
                <a:lnTo>
                  <a:pt x="899627" y="882015"/>
                </a:lnTo>
                <a:lnTo>
                  <a:pt x="906941" y="878840"/>
                </a:lnTo>
                <a:lnTo>
                  <a:pt x="914573" y="875983"/>
                </a:lnTo>
                <a:lnTo>
                  <a:pt x="921887" y="873760"/>
                </a:lnTo>
                <a:lnTo>
                  <a:pt x="929520" y="872173"/>
                </a:lnTo>
                <a:lnTo>
                  <a:pt x="936834" y="870585"/>
                </a:lnTo>
                <a:lnTo>
                  <a:pt x="944784" y="869315"/>
                </a:lnTo>
                <a:lnTo>
                  <a:pt x="952734" y="868363"/>
                </a:lnTo>
                <a:lnTo>
                  <a:pt x="960685" y="868045"/>
                </a:lnTo>
                <a:lnTo>
                  <a:pt x="967999" y="867728"/>
                </a:lnTo>
                <a:lnTo>
                  <a:pt x="1216364" y="620078"/>
                </a:lnTo>
                <a:lnTo>
                  <a:pt x="1219862" y="616585"/>
                </a:lnTo>
                <a:lnTo>
                  <a:pt x="1223996" y="613410"/>
                </a:lnTo>
                <a:lnTo>
                  <a:pt x="1228130" y="610235"/>
                </a:lnTo>
                <a:lnTo>
                  <a:pt x="1232264" y="607060"/>
                </a:lnTo>
                <a:lnTo>
                  <a:pt x="1236398" y="604520"/>
                </a:lnTo>
                <a:lnTo>
                  <a:pt x="1240851" y="601980"/>
                </a:lnTo>
                <a:lnTo>
                  <a:pt x="1245621" y="599758"/>
                </a:lnTo>
                <a:lnTo>
                  <a:pt x="1250073" y="597535"/>
                </a:lnTo>
                <a:lnTo>
                  <a:pt x="1254843" y="596265"/>
                </a:lnTo>
                <a:lnTo>
                  <a:pt x="1259295" y="594678"/>
                </a:lnTo>
                <a:lnTo>
                  <a:pt x="1264065" y="593408"/>
                </a:lnTo>
                <a:lnTo>
                  <a:pt x="1268835" y="592138"/>
                </a:lnTo>
                <a:lnTo>
                  <a:pt x="1278694" y="590868"/>
                </a:lnTo>
                <a:lnTo>
                  <a:pt x="1288552" y="590550"/>
                </a:lnTo>
                <a:close/>
                <a:moveTo>
                  <a:pt x="799395" y="26988"/>
                </a:moveTo>
                <a:lnTo>
                  <a:pt x="618825" y="785302"/>
                </a:lnTo>
                <a:lnTo>
                  <a:pt x="426196" y="592785"/>
                </a:lnTo>
                <a:lnTo>
                  <a:pt x="414454" y="608987"/>
                </a:lnTo>
                <a:lnTo>
                  <a:pt x="403030" y="625189"/>
                </a:lnTo>
                <a:lnTo>
                  <a:pt x="392240" y="641708"/>
                </a:lnTo>
                <a:lnTo>
                  <a:pt x="381450" y="658228"/>
                </a:lnTo>
                <a:lnTo>
                  <a:pt x="371295" y="674748"/>
                </a:lnTo>
                <a:lnTo>
                  <a:pt x="361775" y="691585"/>
                </a:lnTo>
                <a:lnTo>
                  <a:pt x="352254" y="709058"/>
                </a:lnTo>
                <a:lnTo>
                  <a:pt x="343369" y="726213"/>
                </a:lnTo>
                <a:lnTo>
                  <a:pt x="336387" y="741144"/>
                </a:lnTo>
                <a:lnTo>
                  <a:pt x="329088" y="756393"/>
                </a:lnTo>
                <a:lnTo>
                  <a:pt x="322741" y="771642"/>
                </a:lnTo>
                <a:lnTo>
                  <a:pt x="316711" y="786573"/>
                </a:lnTo>
                <a:lnTo>
                  <a:pt x="310365" y="801822"/>
                </a:lnTo>
                <a:lnTo>
                  <a:pt x="304652" y="817706"/>
                </a:lnTo>
                <a:lnTo>
                  <a:pt x="299257" y="832955"/>
                </a:lnTo>
                <a:lnTo>
                  <a:pt x="294180" y="848839"/>
                </a:lnTo>
                <a:lnTo>
                  <a:pt x="289420" y="864723"/>
                </a:lnTo>
                <a:lnTo>
                  <a:pt x="284977" y="880290"/>
                </a:lnTo>
                <a:lnTo>
                  <a:pt x="280851" y="896174"/>
                </a:lnTo>
                <a:lnTo>
                  <a:pt x="276726" y="912376"/>
                </a:lnTo>
                <a:lnTo>
                  <a:pt x="273235" y="927942"/>
                </a:lnTo>
                <a:lnTo>
                  <a:pt x="270062" y="944144"/>
                </a:lnTo>
                <a:lnTo>
                  <a:pt x="267523" y="960346"/>
                </a:lnTo>
                <a:lnTo>
                  <a:pt x="264667" y="976548"/>
                </a:lnTo>
                <a:lnTo>
                  <a:pt x="262128" y="992433"/>
                </a:lnTo>
                <a:lnTo>
                  <a:pt x="260224" y="1008634"/>
                </a:lnTo>
                <a:lnTo>
                  <a:pt x="258637" y="1024836"/>
                </a:lnTo>
                <a:lnTo>
                  <a:pt x="257050" y="1041038"/>
                </a:lnTo>
                <a:lnTo>
                  <a:pt x="256098" y="1057240"/>
                </a:lnTo>
                <a:lnTo>
                  <a:pt x="255464" y="1073760"/>
                </a:lnTo>
                <a:lnTo>
                  <a:pt x="254829" y="1089962"/>
                </a:lnTo>
                <a:lnTo>
                  <a:pt x="254829" y="1105846"/>
                </a:lnTo>
                <a:lnTo>
                  <a:pt x="254829" y="1122683"/>
                </a:lnTo>
                <a:lnTo>
                  <a:pt x="255464" y="1138568"/>
                </a:lnTo>
                <a:lnTo>
                  <a:pt x="256416" y="1155087"/>
                </a:lnTo>
                <a:lnTo>
                  <a:pt x="257050" y="1171289"/>
                </a:lnTo>
                <a:lnTo>
                  <a:pt x="258637" y="1187491"/>
                </a:lnTo>
                <a:lnTo>
                  <a:pt x="260224" y="1203693"/>
                </a:lnTo>
                <a:lnTo>
                  <a:pt x="262128" y="1219895"/>
                </a:lnTo>
                <a:lnTo>
                  <a:pt x="264667" y="1236097"/>
                </a:lnTo>
                <a:lnTo>
                  <a:pt x="267523" y="1251981"/>
                </a:lnTo>
                <a:lnTo>
                  <a:pt x="270379" y="1268183"/>
                </a:lnTo>
                <a:lnTo>
                  <a:pt x="273552" y="1284385"/>
                </a:lnTo>
                <a:lnTo>
                  <a:pt x="277361" y="1300269"/>
                </a:lnTo>
                <a:lnTo>
                  <a:pt x="281169" y="1316153"/>
                </a:lnTo>
                <a:lnTo>
                  <a:pt x="284977" y="1332038"/>
                </a:lnTo>
                <a:lnTo>
                  <a:pt x="289737" y="1347922"/>
                </a:lnTo>
                <a:lnTo>
                  <a:pt x="294497" y="1363488"/>
                </a:lnTo>
                <a:lnTo>
                  <a:pt x="299575" y="1379373"/>
                </a:lnTo>
                <a:lnTo>
                  <a:pt x="305287" y="1394622"/>
                </a:lnTo>
                <a:lnTo>
                  <a:pt x="310682" y="1410188"/>
                </a:lnTo>
                <a:lnTo>
                  <a:pt x="317029" y="1425437"/>
                </a:lnTo>
                <a:lnTo>
                  <a:pt x="323376" y="1440686"/>
                </a:lnTo>
                <a:lnTo>
                  <a:pt x="330040" y="1456252"/>
                </a:lnTo>
                <a:lnTo>
                  <a:pt x="337022" y="1471184"/>
                </a:lnTo>
                <a:lnTo>
                  <a:pt x="344003" y="1486115"/>
                </a:lnTo>
                <a:lnTo>
                  <a:pt x="351620" y="1501046"/>
                </a:lnTo>
                <a:lnTo>
                  <a:pt x="359553" y="1515660"/>
                </a:lnTo>
                <a:lnTo>
                  <a:pt x="367804" y="1530273"/>
                </a:lnTo>
                <a:lnTo>
                  <a:pt x="376373" y="1544887"/>
                </a:lnTo>
                <a:lnTo>
                  <a:pt x="384941" y="1558865"/>
                </a:lnTo>
                <a:lnTo>
                  <a:pt x="394461" y="1573161"/>
                </a:lnTo>
                <a:lnTo>
                  <a:pt x="403982" y="1587139"/>
                </a:lnTo>
                <a:lnTo>
                  <a:pt x="413819" y="1601117"/>
                </a:lnTo>
                <a:lnTo>
                  <a:pt x="423657" y="1614777"/>
                </a:lnTo>
                <a:lnTo>
                  <a:pt x="434130" y="1628120"/>
                </a:lnTo>
                <a:lnTo>
                  <a:pt x="444919" y="1641780"/>
                </a:lnTo>
                <a:lnTo>
                  <a:pt x="455709" y="1655123"/>
                </a:lnTo>
                <a:lnTo>
                  <a:pt x="466816" y="1668148"/>
                </a:lnTo>
                <a:lnTo>
                  <a:pt x="478558" y="1680856"/>
                </a:lnTo>
                <a:lnTo>
                  <a:pt x="490300" y="1693563"/>
                </a:lnTo>
                <a:lnTo>
                  <a:pt x="502676" y="1706270"/>
                </a:lnTo>
                <a:lnTo>
                  <a:pt x="512832" y="1716119"/>
                </a:lnTo>
                <a:lnTo>
                  <a:pt x="522987" y="1725967"/>
                </a:lnTo>
                <a:lnTo>
                  <a:pt x="533776" y="1735497"/>
                </a:lnTo>
                <a:lnTo>
                  <a:pt x="544249" y="1744710"/>
                </a:lnTo>
                <a:lnTo>
                  <a:pt x="555039" y="1753923"/>
                </a:lnTo>
                <a:lnTo>
                  <a:pt x="565511" y="1762818"/>
                </a:lnTo>
                <a:lnTo>
                  <a:pt x="587725" y="1780291"/>
                </a:lnTo>
                <a:lnTo>
                  <a:pt x="609939" y="1796811"/>
                </a:lnTo>
                <a:lnTo>
                  <a:pt x="633106" y="1812695"/>
                </a:lnTo>
                <a:lnTo>
                  <a:pt x="656589" y="1827626"/>
                </a:lnTo>
                <a:lnTo>
                  <a:pt x="680073" y="1841604"/>
                </a:lnTo>
                <a:lnTo>
                  <a:pt x="704509" y="1854629"/>
                </a:lnTo>
                <a:lnTo>
                  <a:pt x="728944" y="1867337"/>
                </a:lnTo>
                <a:lnTo>
                  <a:pt x="753697" y="1878774"/>
                </a:lnTo>
                <a:lnTo>
                  <a:pt x="778768" y="1889257"/>
                </a:lnTo>
                <a:lnTo>
                  <a:pt x="804155" y="1899741"/>
                </a:lnTo>
                <a:lnTo>
                  <a:pt x="829543" y="1908636"/>
                </a:lnTo>
                <a:lnTo>
                  <a:pt x="855566" y="1916896"/>
                </a:lnTo>
                <a:lnTo>
                  <a:pt x="881906" y="1923885"/>
                </a:lnTo>
                <a:lnTo>
                  <a:pt x="908245" y="1930556"/>
                </a:lnTo>
                <a:lnTo>
                  <a:pt x="934585" y="1936592"/>
                </a:lnTo>
                <a:lnTo>
                  <a:pt x="961242" y="1941357"/>
                </a:lnTo>
                <a:lnTo>
                  <a:pt x="988217" y="1945805"/>
                </a:lnTo>
                <a:lnTo>
                  <a:pt x="1014874" y="1948982"/>
                </a:lnTo>
                <a:lnTo>
                  <a:pt x="1042165" y="1951206"/>
                </a:lnTo>
                <a:lnTo>
                  <a:pt x="1068823" y="1952794"/>
                </a:lnTo>
                <a:lnTo>
                  <a:pt x="1095797" y="1953112"/>
                </a:lnTo>
                <a:lnTo>
                  <a:pt x="1123089" y="1953112"/>
                </a:lnTo>
                <a:lnTo>
                  <a:pt x="1150063" y="1951841"/>
                </a:lnTo>
                <a:lnTo>
                  <a:pt x="1177355" y="1950253"/>
                </a:lnTo>
                <a:lnTo>
                  <a:pt x="1204012" y="1947711"/>
                </a:lnTo>
                <a:lnTo>
                  <a:pt x="1231304" y="1944217"/>
                </a:lnTo>
                <a:lnTo>
                  <a:pt x="1257961" y="1939451"/>
                </a:lnTo>
                <a:lnTo>
                  <a:pt x="1284618" y="1934368"/>
                </a:lnTo>
                <a:lnTo>
                  <a:pt x="1311275" y="1928015"/>
                </a:lnTo>
                <a:lnTo>
                  <a:pt x="1258913" y="2147853"/>
                </a:lnTo>
                <a:lnTo>
                  <a:pt x="1246219" y="2200588"/>
                </a:lnTo>
                <a:lnTo>
                  <a:pt x="1220514" y="2203130"/>
                </a:lnTo>
                <a:lnTo>
                  <a:pt x="1195126" y="2205989"/>
                </a:lnTo>
                <a:lnTo>
                  <a:pt x="1169104" y="2207895"/>
                </a:lnTo>
                <a:lnTo>
                  <a:pt x="1143082" y="2209166"/>
                </a:lnTo>
                <a:lnTo>
                  <a:pt x="1117694" y="2209801"/>
                </a:lnTo>
                <a:lnTo>
                  <a:pt x="1091672" y="2209801"/>
                </a:lnTo>
                <a:lnTo>
                  <a:pt x="1065649" y="2209483"/>
                </a:lnTo>
                <a:lnTo>
                  <a:pt x="1039627" y="2208530"/>
                </a:lnTo>
                <a:lnTo>
                  <a:pt x="1013287" y="2206307"/>
                </a:lnTo>
                <a:lnTo>
                  <a:pt x="987265" y="2204083"/>
                </a:lnTo>
                <a:lnTo>
                  <a:pt x="961242" y="2201224"/>
                </a:lnTo>
                <a:lnTo>
                  <a:pt x="935537" y="2197411"/>
                </a:lnTo>
                <a:lnTo>
                  <a:pt x="909832" y="2193282"/>
                </a:lnTo>
                <a:lnTo>
                  <a:pt x="883810" y="2188199"/>
                </a:lnTo>
                <a:lnTo>
                  <a:pt x="857787" y="2182798"/>
                </a:lnTo>
                <a:lnTo>
                  <a:pt x="832400" y="2176762"/>
                </a:lnTo>
                <a:lnTo>
                  <a:pt x="832717" y="2174856"/>
                </a:lnTo>
                <a:lnTo>
                  <a:pt x="814946" y="2170091"/>
                </a:lnTo>
                <a:lnTo>
                  <a:pt x="797808" y="2165325"/>
                </a:lnTo>
                <a:lnTo>
                  <a:pt x="780037" y="2160242"/>
                </a:lnTo>
                <a:lnTo>
                  <a:pt x="762583" y="2154842"/>
                </a:lnTo>
                <a:lnTo>
                  <a:pt x="745446" y="2149441"/>
                </a:lnTo>
                <a:lnTo>
                  <a:pt x="727992" y="2143087"/>
                </a:lnTo>
                <a:lnTo>
                  <a:pt x="710856" y="2136734"/>
                </a:lnTo>
                <a:lnTo>
                  <a:pt x="693719" y="2130380"/>
                </a:lnTo>
                <a:lnTo>
                  <a:pt x="676900" y="2123391"/>
                </a:lnTo>
                <a:lnTo>
                  <a:pt x="660080" y="2116084"/>
                </a:lnTo>
                <a:lnTo>
                  <a:pt x="642943" y="2108777"/>
                </a:lnTo>
                <a:lnTo>
                  <a:pt x="626441" y="2100835"/>
                </a:lnTo>
                <a:lnTo>
                  <a:pt x="609939" y="2092893"/>
                </a:lnTo>
                <a:lnTo>
                  <a:pt x="593437" y="2084633"/>
                </a:lnTo>
                <a:lnTo>
                  <a:pt x="577253" y="2076056"/>
                </a:lnTo>
                <a:lnTo>
                  <a:pt x="561385" y="2067478"/>
                </a:lnTo>
                <a:lnTo>
                  <a:pt x="545201" y="2057948"/>
                </a:lnTo>
                <a:lnTo>
                  <a:pt x="529016" y="2048417"/>
                </a:lnTo>
                <a:lnTo>
                  <a:pt x="513149" y="2038887"/>
                </a:lnTo>
                <a:lnTo>
                  <a:pt x="497916" y="2028721"/>
                </a:lnTo>
                <a:lnTo>
                  <a:pt x="482049" y="2018555"/>
                </a:lnTo>
                <a:lnTo>
                  <a:pt x="466816" y="2007754"/>
                </a:lnTo>
                <a:lnTo>
                  <a:pt x="451901" y="1996952"/>
                </a:lnTo>
                <a:lnTo>
                  <a:pt x="436668" y="1985833"/>
                </a:lnTo>
                <a:lnTo>
                  <a:pt x="422070" y="1974397"/>
                </a:lnTo>
                <a:lnTo>
                  <a:pt x="407155" y="1962642"/>
                </a:lnTo>
                <a:lnTo>
                  <a:pt x="392557" y="1950888"/>
                </a:lnTo>
                <a:lnTo>
                  <a:pt x="378277" y="1938498"/>
                </a:lnTo>
                <a:lnTo>
                  <a:pt x="364313" y="1926109"/>
                </a:lnTo>
                <a:lnTo>
                  <a:pt x="350033" y="1913083"/>
                </a:lnTo>
                <a:lnTo>
                  <a:pt x="336387" y="1900058"/>
                </a:lnTo>
                <a:lnTo>
                  <a:pt x="322424" y="1886716"/>
                </a:lnTo>
                <a:lnTo>
                  <a:pt x="305604" y="1869243"/>
                </a:lnTo>
                <a:lnTo>
                  <a:pt x="289420" y="1852088"/>
                </a:lnTo>
                <a:lnTo>
                  <a:pt x="273235" y="1833980"/>
                </a:lnTo>
                <a:lnTo>
                  <a:pt x="258002" y="1815554"/>
                </a:lnTo>
                <a:lnTo>
                  <a:pt x="242452" y="1797446"/>
                </a:lnTo>
                <a:lnTo>
                  <a:pt x="228172" y="1779020"/>
                </a:lnTo>
                <a:lnTo>
                  <a:pt x="213891" y="1760277"/>
                </a:lnTo>
                <a:lnTo>
                  <a:pt x="200245" y="1741216"/>
                </a:lnTo>
                <a:lnTo>
                  <a:pt x="187234" y="1721837"/>
                </a:lnTo>
                <a:lnTo>
                  <a:pt x="174223" y="1702141"/>
                </a:lnTo>
                <a:lnTo>
                  <a:pt x="161846" y="1682444"/>
                </a:lnTo>
                <a:lnTo>
                  <a:pt x="150105" y="1662748"/>
                </a:lnTo>
                <a:lnTo>
                  <a:pt x="138363" y="1642734"/>
                </a:lnTo>
                <a:lnTo>
                  <a:pt x="127573" y="1622402"/>
                </a:lnTo>
                <a:lnTo>
                  <a:pt x="117101" y="1602388"/>
                </a:lnTo>
                <a:lnTo>
                  <a:pt x="106946" y="1581420"/>
                </a:lnTo>
                <a:lnTo>
                  <a:pt x="97425" y="1560453"/>
                </a:lnTo>
                <a:lnTo>
                  <a:pt x="87905" y="1539486"/>
                </a:lnTo>
                <a:lnTo>
                  <a:pt x="79336" y="1518836"/>
                </a:lnTo>
                <a:lnTo>
                  <a:pt x="71085" y="1497551"/>
                </a:lnTo>
                <a:lnTo>
                  <a:pt x="63152" y="1476267"/>
                </a:lnTo>
                <a:lnTo>
                  <a:pt x="56170" y="1454664"/>
                </a:lnTo>
                <a:lnTo>
                  <a:pt x="49189" y="1432744"/>
                </a:lnTo>
                <a:lnTo>
                  <a:pt x="42842" y="1411141"/>
                </a:lnTo>
                <a:lnTo>
                  <a:pt x="36495" y="1389539"/>
                </a:lnTo>
                <a:lnTo>
                  <a:pt x="31100" y="1367618"/>
                </a:lnTo>
                <a:lnTo>
                  <a:pt x="25705" y="1345380"/>
                </a:lnTo>
                <a:lnTo>
                  <a:pt x="21262" y="1323460"/>
                </a:lnTo>
                <a:lnTo>
                  <a:pt x="17137" y="1301222"/>
                </a:lnTo>
                <a:lnTo>
                  <a:pt x="13328" y="1278984"/>
                </a:lnTo>
                <a:lnTo>
                  <a:pt x="10155" y="1256746"/>
                </a:lnTo>
                <a:lnTo>
                  <a:pt x="7299" y="1234508"/>
                </a:lnTo>
                <a:lnTo>
                  <a:pt x="5077" y="1211953"/>
                </a:lnTo>
                <a:lnTo>
                  <a:pt x="2856" y="1189397"/>
                </a:lnTo>
                <a:lnTo>
                  <a:pt x="1587" y="1167159"/>
                </a:lnTo>
                <a:lnTo>
                  <a:pt x="317" y="1144604"/>
                </a:lnTo>
                <a:lnTo>
                  <a:pt x="0" y="1122048"/>
                </a:lnTo>
                <a:lnTo>
                  <a:pt x="0" y="1099810"/>
                </a:lnTo>
                <a:lnTo>
                  <a:pt x="0" y="1077254"/>
                </a:lnTo>
                <a:lnTo>
                  <a:pt x="635" y="1054699"/>
                </a:lnTo>
                <a:lnTo>
                  <a:pt x="2221" y="1032461"/>
                </a:lnTo>
                <a:lnTo>
                  <a:pt x="3808" y="1009905"/>
                </a:lnTo>
                <a:lnTo>
                  <a:pt x="5712" y="987350"/>
                </a:lnTo>
                <a:lnTo>
                  <a:pt x="8568" y="965429"/>
                </a:lnTo>
                <a:lnTo>
                  <a:pt x="11742" y="942874"/>
                </a:lnTo>
                <a:lnTo>
                  <a:pt x="14915" y="920636"/>
                </a:lnTo>
                <a:lnTo>
                  <a:pt x="19041" y="898398"/>
                </a:lnTo>
                <a:lnTo>
                  <a:pt x="23484" y="876478"/>
                </a:lnTo>
                <a:lnTo>
                  <a:pt x="28244" y="854240"/>
                </a:lnTo>
                <a:lnTo>
                  <a:pt x="33639" y="832319"/>
                </a:lnTo>
                <a:lnTo>
                  <a:pt x="39351" y="810717"/>
                </a:lnTo>
                <a:lnTo>
                  <a:pt x="45380" y="788479"/>
                </a:lnTo>
                <a:lnTo>
                  <a:pt x="52045" y="766876"/>
                </a:lnTo>
                <a:lnTo>
                  <a:pt x="59344" y="745591"/>
                </a:lnTo>
                <a:lnTo>
                  <a:pt x="66643" y="723989"/>
                </a:lnTo>
                <a:lnTo>
                  <a:pt x="74894" y="702704"/>
                </a:lnTo>
                <a:lnTo>
                  <a:pt x="83145" y="681737"/>
                </a:lnTo>
                <a:lnTo>
                  <a:pt x="92348" y="660452"/>
                </a:lnTo>
                <a:lnTo>
                  <a:pt x="101868" y="639802"/>
                </a:lnTo>
                <a:lnTo>
                  <a:pt x="111706" y="619153"/>
                </a:lnTo>
                <a:lnTo>
                  <a:pt x="121861" y="598821"/>
                </a:lnTo>
                <a:lnTo>
                  <a:pt x="132333" y="578171"/>
                </a:lnTo>
                <a:lnTo>
                  <a:pt x="143758" y="558157"/>
                </a:lnTo>
                <a:lnTo>
                  <a:pt x="155182" y="538143"/>
                </a:lnTo>
                <a:lnTo>
                  <a:pt x="165337" y="521623"/>
                </a:lnTo>
                <a:lnTo>
                  <a:pt x="175810" y="505422"/>
                </a:lnTo>
                <a:lnTo>
                  <a:pt x="186282" y="489220"/>
                </a:lnTo>
                <a:lnTo>
                  <a:pt x="197389" y="473018"/>
                </a:lnTo>
                <a:lnTo>
                  <a:pt x="208814" y="457451"/>
                </a:lnTo>
                <a:lnTo>
                  <a:pt x="220238" y="441567"/>
                </a:lnTo>
                <a:lnTo>
                  <a:pt x="231980" y="425683"/>
                </a:lnTo>
                <a:lnTo>
                  <a:pt x="244039" y="410434"/>
                </a:lnTo>
                <a:lnTo>
                  <a:pt x="41255" y="207115"/>
                </a:lnTo>
                <a:lnTo>
                  <a:pt x="799395" y="26988"/>
                </a:lnTo>
                <a:close/>
                <a:moveTo>
                  <a:pt x="1115113" y="0"/>
                </a:moveTo>
                <a:lnTo>
                  <a:pt x="1141155" y="953"/>
                </a:lnTo>
                <a:lnTo>
                  <a:pt x="1167196" y="1906"/>
                </a:lnTo>
                <a:lnTo>
                  <a:pt x="1193555" y="3494"/>
                </a:lnTo>
                <a:lnTo>
                  <a:pt x="1219596" y="6035"/>
                </a:lnTo>
                <a:lnTo>
                  <a:pt x="1245320" y="9212"/>
                </a:lnTo>
                <a:lnTo>
                  <a:pt x="1271044" y="12706"/>
                </a:lnTo>
                <a:lnTo>
                  <a:pt x="1297085" y="17152"/>
                </a:lnTo>
                <a:lnTo>
                  <a:pt x="1323126" y="21599"/>
                </a:lnTo>
                <a:lnTo>
                  <a:pt x="1348532" y="27317"/>
                </a:lnTo>
                <a:lnTo>
                  <a:pt x="1374574" y="33670"/>
                </a:lnTo>
                <a:lnTo>
                  <a:pt x="1392676" y="38434"/>
                </a:lnTo>
                <a:lnTo>
                  <a:pt x="1410460" y="42881"/>
                </a:lnTo>
                <a:lnTo>
                  <a:pt x="1428244" y="48599"/>
                </a:lnTo>
                <a:lnTo>
                  <a:pt x="1445711" y="53999"/>
                </a:lnTo>
                <a:lnTo>
                  <a:pt x="1463495" y="60034"/>
                </a:lnTo>
                <a:lnTo>
                  <a:pt x="1480962" y="66387"/>
                </a:lnTo>
                <a:lnTo>
                  <a:pt x="1498746" y="72422"/>
                </a:lnTo>
                <a:lnTo>
                  <a:pt x="1515578" y="79092"/>
                </a:lnTo>
                <a:lnTo>
                  <a:pt x="1532727" y="86398"/>
                </a:lnTo>
                <a:lnTo>
                  <a:pt x="1549876" y="93703"/>
                </a:lnTo>
                <a:lnTo>
                  <a:pt x="1566708" y="101327"/>
                </a:lnTo>
                <a:lnTo>
                  <a:pt x="1583222" y="109585"/>
                </a:lnTo>
                <a:lnTo>
                  <a:pt x="1600053" y="117526"/>
                </a:lnTo>
                <a:lnTo>
                  <a:pt x="1616250" y="126103"/>
                </a:lnTo>
                <a:lnTo>
                  <a:pt x="1632764" y="134679"/>
                </a:lnTo>
                <a:lnTo>
                  <a:pt x="1648960" y="143890"/>
                </a:lnTo>
                <a:lnTo>
                  <a:pt x="1665157" y="152784"/>
                </a:lnTo>
                <a:lnTo>
                  <a:pt x="1681035" y="162631"/>
                </a:lnTo>
                <a:lnTo>
                  <a:pt x="1696597" y="172478"/>
                </a:lnTo>
                <a:lnTo>
                  <a:pt x="1712158" y="182325"/>
                </a:lnTo>
                <a:lnTo>
                  <a:pt x="1727402" y="193124"/>
                </a:lnTo>
                <a:lnTo>
                  <a:pt x="1742645" y="203606"/>
                </a:lnTo>
                <a:lnTo>
                  <a:pt x="1757572" y="214406"/>
                </a:lnTo>
                <a:lnTo>
                  <a:pt x="1772498" y="225206"/>
                </a:lnTo>
                <a:lnTo>
                  <a:pt x="1787106" y="236641"/>
                </a:lnTo>
                <a:lnTo>
                  <a:pt x="1801715" y="248711"/>
                </a:lnTo>
                <a:lnTo>
                  <a:pt x="1816323" y="260464"/>
                </a:lnTo>
                <a:lnTo>
                  <a:pt x="1830614" y="272534"/>
                </a:lnTo>
                <a:lnTo>
                  <a:pt x="1844270" y="284922"/>
                </a:lnTo>
                <a:lnTo>
                  <a:pt x="1857926" y="297310"/>
                </a:lnTo>
                <a:lnTo>
                  <a:pt x="1871582" y="310333"/>
                </a:lnTo>
                <a:lnTo>
                  <a:pt x="1884920" y="323356"/>
                </a:lnTo>
                <a:lnTo>
                  <a:pt x="1901751" y="340826"/>
                </a:lnTo>
                <a:lnTo>
                  <a:pt x="1918265" y="358296"/>
                </a:lnTo>
                <a:lnTo>
                  <a:pt x="1934144" y="376084"/>
                </a:lnTo>
                <a:lnTo>
                  <a:pt x="1949706" y="394190"/>
                </a:lnTo>
                <a:lnTo>
                  <a:pt x="1964632" y="412295"/>
                </a:lnTo>
                <a:lnTo>
                  <a:pt x="1979240" y="431036"/>
                </a:lnTo>
                <a:lnTo>
                  <a:pt x="1993531" y="449776"/>
                </a:lnTo>
                <a:lnTo>
                  <a:pt x="2007187" y="468835"/>
                </a:lnTo>
                <a:lnTo>
                  <a:pt x="2020525" y="487893"/>
                </a:lnTo>
                <a:lnTo>
                  <a:pt x="2033228" y="507587"/>
                </a:lnTo>
                <a:lnTo>
                  <a:pt x="2045931" y="527280"/>
                </a:lnTo>
                <a:lnTo>
                  <a:pt x="2057682" y="546974"/>
                </a:lnTo>
                <a:lnTo>
                  <a:pt x="2069114" y="567303"/>
                </a:lnTo>
                <a:lnTo>
                  <a:pt x="2080230" y="587314"/>
                </a:lnTo>
                <a:lnTo>
                  <a:pt x="2090710" y="607643"/>
                </a:lnTo>
                <a:lnTo>
                  <a:pt x="2100555" y="628607"/>
                </a:lnTo>
                <a:lnTo>
                  <a:pt x="2110399" y="648936"/>
                </a:lnTo>
                <a:lnTo>
                  <a:pt x="2119609" y="670218"/>
                </a:lnTo>
                <a:lnTo>
                  <a:pt x="2128184" y="691182"/>
                </a:lnTo>
                <a:lnTo>
                  <a:pt x="2136441" y="712464"/>
                </a:lnTo>
                <a:lnTo>
                  <a:pt x="2144380" y="733745"/>
                </a:lnTo>
                <a:lnTo>
                  <a:pt x="2151684" y="755345"/>
                </a:lnTo>
                <a:lnTo>
                  <a:pt x="2158354" y="776627"/>
                </a:lnTo>
                <a:lnTo>
                  <a:pt x="2165023" y="798544"/>
                </a:lnTo>
                <a:lnTo>
                  <a:pt x="2171057" y="820461"/>
                </a:lnTo>
                <a:lnTo>
                  <a:pt x="2176455" y="842378"/>
                </a:lnTo>
                <a:lnTo>
                  <a:pt x="2181537" y="863977"/>
                </a:lnTo>
                <a:lnTo>
                  <a:pt x="2186300" y="886530"/>
                </a:lnTo>
                <a:lnTo>
                  <a:pt x="2190429" y="908447"/>
                </a:lnTo>
                <a:lnTo>
                  <a:pt x="2194240" y="930681"/>
                </a:lnTo>
                <a:lnTo>
                  <a:pt x="2197416" y="952916"/>
                </a:lnTo>
                <a:lnTo>
                  <a:pt x="2200591" y="975151"/>
                </a:lnTo>
                <a:lnTo>
                  <a:pt x="2202814" y="997703"/>
                </a:lnTo>
                <a:lnTo>
                  <a:pt x="2204402" y="1019938"/>
                </a:lnTo>
                <a:lnTo>
                  <a:pt x="2205990" y="1042490"/>
                </a:lnTo>
                <a:lnTo>
                  <a:pt x="2207260" y="1065043"/>
                </a:lnTo>
                <a:lnTo>
                  <a:pt x="2207578" y="1087277"/>
                </a:lnTo>
                <a:lnTo>
                  <a:pt x="2208213" y="1109830"/>
                </a:lnTo>
                <a:lnTo>
                  <a:pt x="2207578" y="1132382"/>
                </a:lnTo>
                <a:lnTo>
                  <a:pt x="2206943" y="1154617"/>
                </a:lnTo>
                <a:lnTo>
                  <a:pt x="2205673" y="1177169"/>
                </a:lnTo>
                <a:lnTo>
                  <a:pt x="2203767" y="1199721"/>
                </a:lnTo>
                <a:lnTo>
                  <a:pt x="2201862" y="1221956"/>
                </a:lnTo>
                <a:lnTo>
                  <a:pt x="2199003" y="1244508"/>
                </a:lnTo>
                <a:lnTo>
                  <a:pt x="2195828" y="1267061"/>
                </a:lnTo>
                <a:lnTo>
                  <a:pt x="2192652" y="1288978"/>
                </a:lnTo>
                <a:lnTo>
                  <a:pt x="2188841" y="1310895"/>
                </a:lnTo>
                <a:lnTo>
                  <a:pt x="2184077" y="1333447"/>
                </a:lnTo>
                <a:lnTo>
                  <a:pt x="2179314" y="1355047"/>
                </a:lnTo>
                <a:lnTo>
                  <a:pt x="2173915" y="1377281"/>
                </a:lnTo>
                <a:lnTo>
                  <a:pt x="2168198" y="1399198"/>
                </a:lnTo>
                <a:lnTo>
                  <a:pt x="2162165" y="1420798"/>
                </a:lnTo>
                <a:lnTo>
                  <a:pt x="2155178" y="1442397"/>
                </a:lnTo>
                <a:lnTo>
                  <a:pt x="2148191" y="1464314"/>
                </a:lnTo>
                <a:lnTo>
                  <a:pt x="2140887" y="1485596"/>
                </a:lnTo>
                <a:lnTo>
                  <a:pt x="2132630" y="1506878"/>
                </a:lnTo>
                <a:lnTo>
                  <a:pt x="2124055" y="1527842"/>
                </a:lnTo>
                <a:lnTo>
                  <a:pt x="2115163" y="1548806"/>
                </a:lnTo>
                <a:lnTo>
                  <a:pt x="2105636" y="1569770"/>
                </a:lnTo>
                <a:lnTo>
                  <a:pt x="2095791" y="1590735"/>
                </a:lnTo>
                <a:lnTo>
                  <a:pt x="2085628" y="1611063"/>
                </a:lnTo>
                <a:lnTo>
                  <a:pt x="2075148" y="1631710"/>
                </a:lnTo>
                <a:lnTo>
                  <a:pt x="2063716" y="1651721"/>
                </a:lnTo>
                <a:lnTo>
                  <a:pt x="2052283" y="1671732"/>
                </a:lnTo>
                <a:lnTo>
                  <a:pt x="2041803" y="1687932"/>
                </a:lnTo>
                <a:lnTo>
                  <a:pt x="2031640" y="1704449"/>
                </a:lnTo>
                <a:lnTo>
                  <a:pt x="2021160" y="1720649"/>
                </a:lnTo>
                <a:lnTo>
                  <a:pt x="2010045" y="1736848"/>
                </a:lnTo>
                <a:lnTo>
                  <a:pt x="1998930" y="1752413"/>
                </a:lnTo>
                <a:lnTo>
                  <a:pt x="1987180" y="1768295"/>
                </a:lnTo>
                <a:lnTo>
                  <a:pt x="1975429" y="1783541"/>
                </a:lnTo>
                <a:lnTo>
                  <a:pt x="1963044" y="1798788"/>
                </a:lnTo>
                <a:lnTo>
                  <a:pt x="2166293" y="2002394"/>
                </a:lnTo>
                <a:lnTo>
                  <a:pt x="1407602" y="2182813"/>
                </a:lnTo>
                <a:lnTo>
                  <a:pt x="1588303" y="1424292"/>
                </a:lnTo>
                <a:lnTo>
                  <a:pt x="1780755" y="1616463"/>
                </a:lnTo>
                <a:lnTo>
                  <a:pt x="1792823" y="1600899"/>
                </a:lnTo>
                <a:lnTo>
                  <a:pt x="1804255" y="1584699"/>
                </a:lnTo>
                <a:lnTo>
                  <a:pt x="1815053" y="1568182"/>
                </a:lnTo>
                <a:lnTo>
                  <a:pt x="1825851" y="1551665"/>
                </a:lnTo>
                <a:lnTo>
                  <a:pt x="1836013" y="1534830"/>
                </a:lnTo>
                <a:lnTo>
                  <a:pt x="1845540" y="1517678"/>
                </a:lnTo>
                <a:lnTo>
                  <a:pt x="1855068" y="1500525"/>
                </a:lnTo>
                <a:lnTo>
                  <a:pt x="1863960" y="1483055"/>
                </a:lnTo>
                <a:lnTo>
                  <a:pt x="1870946" y="1468126"/>
                </a:lnTo>
                <a:lnTo>
                  <a:pt x="1878251" y="1453197"/>
                </a:lnTo>
                <a:lnTo>
                  <a:pt x="1884602" y="1438268"/>
                </a:lnTo>
                <a:lnTo>
                  <a:pt x="1891271" y="1422704"/>
                </a:lnTo>
                <a:lnTo>
                  <a:pt x="1896988" y="1407457"/>
                </a:lnTo>
                <a:lnTo>
                  <a:pt x="1902704" y="1392210"/>
                </a:lnTo>
                <a:lnTo>
                  <a:pt x="1908103" y="1376328"/>
                </a:lnTo>
                <a:lnTo>
                  <a:pt x="1913184" y="1360764"/>
                </a:lnTo>
                <a:lnTo>
                  <a:pt x="1917948" y="1344882"/>
                </a:lnTo>
                <a:lnTo>
                  <a:pt x="1922712" y="1329000"/>
                </a:lnTo>
                <a:lnTo>
                  <a:pt x="1926522" y="1313436"/>
                </a:lnTo>
                <a:lnTo>
                  <a:pt x="1930651" y="1297554"/>
                </a:lnTo>
                <a:lnTo>
                  <a:pt x="1934144" y="1281354"/>
                </a:lnTo>
                <a:lnTo>
                  <a:pt x="1937320" y="1265473"/>
                </a:lnTo>
                <a:lnTo>
                  <a:pt x="1940496" y="1249591"/>
                </a:lnTo>
                <a:lnTo>
                  <a:pt x="1942719" y="1233391"/>
                </a:lnTo>
                <a:lnTo>
                  <a:pt x="1944942" y="1217191"/>
                </a:lnTo>
                <a:lnTo>
                  <a:pt x="1947165" y="1200992"/>
                </a:lnTo>
                <a:lnTo>
                  <a:pt x="1949070" y="1184475"/>
                </a:lnTo>
                <a:lnTo>
                  <a:pt x="1950341" y="1168593"/>
                </a:lnTo>
                <a:lnTo>
                  <a:pt x="1951293" y="1152393"/>
                </a:lnTo>
                <a:lnTo>
                  <a:pt x="1952246" y="1135876"/>
                </a:lnTo>
                <a:lnTo>
                  <a:pt x="1952564" y="1119676"/>
                </a:lnTo>
                <a:lnTo>
                  <a:pt x="1952564" y="1103477"/>
                </a:lnTo>
                <a:lnTo>
                  <a:pt x="1952564" y="1086960"/>
                </a:lnTo>
                <a:lnTo>
                  <a:pt x="1952246" y="1070760"/>
                </a:lnTo>
                <a:lnTo>
                  <a:pt x="1951293" y="1054560"/>
                </a:lnTo>
                <a:lnTo>
                  <a:pt x="1950341" y="1038043"/>
                </a:lnTo>
                <a:lnTo>
                  <a:pt x="1948753" y="1021844"/>
                </a:lnTo>
                <a:lnTo>
                  <a:pt x="1947165" y="1005962"/>
                </a:lnTo>
                <a:lnTo>
                  <a:pt x="1944942" y="989762"/>
                </a:lnTo>
                <a:lnTo>
                  <a:pt x="1942719" y="973563"/>
                </a:lnTo>
                <a:lnTo>
                  <a:pt x="1939861" y="957363"/>
                </a:lnTo>
                <a:lnTo>
                  <a:pt x="1937320" y="941163"/>
                </a:lnTo>
                <a:lnTo>
                  <a:pt x="1933509" y="925599"/>
                </a:lnTo>
                <a:lnTo>
                  <a:pt x="1930016" y="909400"/>
                </a:lnTo>
                <a:lnTo>
                  <a:pt x="1926522" y="893518"/>
                </a:lnTo>
                <a:lnTo>
                  <a:pt x="1922394" y="877318"/>
                </a:lnTo>
                <a:lnTo>
                  <a:pt x="1917948" y="861754"/>
                </a:lnTo>
                <a:lnTo>
                  <a:pt x="1912867" y="845872"/>
                </a:lnTo>
                <a:lnTo>
                  <a:pt x="1907785" y="830625"/>
                </a:lnTo>
                <a:lnTo>
                  <a:pt x="1902704" y="814743"/>
                </a:lnTo>
                <a:lnTo>
                  <a:pt x="1896670" y="799497"/>
                </a:lnTo>
                <a:lnTo>
                  <a:pt x="1890636" y="784250"/>
                </a:lnTo>
                <a:lnTo>
                  <a:pt x="1883967" y="768686"/>
                </a:lnTo>
                <a:lnTo>
                  <a:pt x="1877298" y="753757"/>
                </a:lnTo>
                <a:lnTo>
                  <a:pt x="1870629" y="738510"/>
                </a:lnTo>
                <a:lnTo>
                  <a:pt x="1863325" y="723899"/>
                </a:lnTo>
                <a:lnTo>
                  <a:pt x="1855703" y="708970"/>
                </a:lnTo>
                <a:lnTo>
                  <a:pt x="1847763" y="694358"/>
                </a:lnTo>
                <a:lnTo>
                  <a:pt x="1839506" y="679747"/>
                </a:lnTo>
                <a:lnTo>
                  <a:pt x="1830932" y="665135"/>
                </a:lnTo>
                <a:lnTo>
                  <a:pt x="1822357" y="650524"/>
                </a:lnTo>
                <a:lnTo>
                  <a:pt x="1813147" y="636548"/>
                </a:lnTo>
                <a:lnTo>
                  <a:pt x="1803620" y="622572"/>
                </a:lnTo>
                <a:lnTo>
                  <a:pt x="1793775" y="608913"/>
                </a:lnTo>
                <a:lnTo>
                  <a:pt x="1783613" y="595255"/>
                </a:lnTo>
                <a:lnTo>
                  <a:pt x="1773450" y="581279"/>
                </a:lnTo>
                <a:lnTo>
                  <a:pt x="1762653" y="567938"/>
                </a:lnTo>
                <a:lnTo>
                  <a:pt x="1751855" y="554915"/>
                </a:lnTo>
                <a:lnTo>
                  <a:pt x="1740422" y="541892"/>
                </a:lnTo>
                <a:lnTo>
                  <a:pt x="1728672" y="528868"/>
                </a:lnTo>
                <a:lnTo>
                  <a:pt x="1716604" y="516481"/>
                </a:lnTo>
                <a:lnTo>
                  <a:pt x="1704536" y="503775"/>
                </a:lnTo>
                <a:lnTo>
                  <a:pt x="1694374" y="493611"/>
                </a:lnTo>
                <a:lnTo>
                  <a:pt x="1683576" y="483764"/>
                </a:lnTo>
                <a:lnTo>
                  <a:pt x="1673414" y="473917"/>
                </a:lnTo>
                <a:lnTo>
                  <a:pt x="1662298" y="464388"/>
                </a:lnTo>
                <a:lnTo>
                  <a:pt x="1651818" y="455176"/>
                </a:lnTo>
                <a:lnTo>
                  <a:pt x="1640703" y="445965"/>
                </a:lnTo>
                <a:lnTo>
                  <a:pt x="1629270" y="437071"/>
                </a:lnTo>
                <a:lnTo>
                  <a:pt x="1618155" y="428177"/>
                </a:lnTo>
                <a:lnTo>
                  <a:pt x="1607040" y="419918"/>
                </a:lnTo>
                <a:lnTo>
                  <a:pt x="1594972" y="411342"/>
                </a:lnTo>
                <a:lnTo>
                  <a:pt x="1583539" y="403401"/>
                </a:lnTo>
                <a:lnTo>
                  <a:pt x="1571789" y="395460"/>
                </a:lnTo>
                <a:lnTo>
                  <a:pt x="1559721" y="387519"/>
                </a:lnTo>
                <a:lnTo>
                  <a:pt x="1547971" y="380213"/>
                </a:lnTo>
                <a:lnTo>
                  <a:pt x="1535585" y="372590"/>
                </a:lnTo>
                <a:lnTo>
                  <a:pt x="1522882" y="365602"/>
                </a:lnTo>
                <a:lnTo>
                  <a:pt x="1510814" y="358296"/>
                </a:lnTo>
                <a:lnTo>
                  <a:pt x="1498111" y="351626"/>
                </a:lnTo>
                <a:lnTo>
                  <a:pt x="1485726" y="345591"/>
                </a:lnTo>
                <a:lnTo>
                  <a:pt x="1472705" y="339238"/>
                </a:lnTo>
                <a:lnTo>
                  <a:pt x="1460002" y="332885"/>
                </a:lnTo>
                <a:lnTo>
                  <a:pt x="1446981" y="326850"/>
                </a:lnTo>
                <a:lnTo>
                  <a:pt x="1433961" y="321450"/>
                </a:lnTo>
                <a:lnTo>
                  <a:pt x="1420622" y="316051"/>
                </a:lnTo>
                <a:lnTo>
                  <a:pt x="1407284" y="310651"/>
                </a:lnTo>
                <a:lnTo>
                  <a:pt x="1394263" y="305568"/>
                </a:lnTo>
                <a:lnTo>
                  <a:pt x="1380608" y="300804"/>
                </a:lnTo>
                <a:lnTo>
                  <a:pt x="1367269" y="296674"/>
                </a:lnTo>
                <a:lnTo>
                  <a:pt x="1353614" y="292228"/>
                </a:lnTo>
                <a:lnTo>
                  <a:pt x="1339958" y="288416"/>
                </a:lnTo>
                <a:lnTo>
                  <a:pt x="1326302" y="284287"/>
                </a:lnTo>
                <a:lnTo>
                  <a:pt x="1312329" y="280793"/>
                </a:lnTo>
                <a:lnTo>
                  <a:pt x="1286287" y="274440"/>
                </a:lnTo>
                <a:lnTo>
                  <a:pt x="1259928" y="269358"/>
                </a:lnTo>
                <a:lnTo>
                  <a:pt x="1234205" y="264593"/>
                </a:lnTo>
                <a:lnTo>
                  <a:pt x="1207528" y="261099"/>
                </a:lnTo>
                <a:lnTo>
                  <a:pt x="1181169" y="258558"/>
                </a:lnTo>
                <a:lnTo>
                  <a:pt x="1155446" y="256334"/>
                </a:lnTo>
                <a:lnTo>
                  <a:pt x="1129087" y="255381"/>
                </a:lnTo>
                <a:lnTo>
                  <a:pt x="1102410" y="254746"/>
                </a:lnTo>
                <a:lnTo>
                  <a:pt x="1076687" y="255699"/>
                </a:lnTo>
                <a:lnTo>
                  <a:pt x="1050328" y="256970"/>
                </a:lnTo>
                <a:lnTo>
                  <a:pt x="1024286" y="258875"/>
                </a:lnTo>
                <a:lnTo>
                  <a:pt x="998245" y="261417"/>
                </a:lnTo>
                <a:lnTo>
                  <a:pt x="972204" y="265546"/>
                </a:lnTo>
                <a:lnTo>
                  <a:pt x="946798" y="269993"/>
                </a:lnTo>
                <a:lnTo>
                  <a:pt x="921074" y="275075"/>
                </a:lnTo>
                <a:lnTo>
                  <a:pt x="895350" y="280793"/>
                </a:lnTo>
                <a:lnTo>
                  <a:pt x="947750" y="62257"/>
                </a:lnTo>
                <a:lnTo>
                  <a:pt x="960453" y="9847"/>
                </a:lnTo>
                <a:lnTo>
                  <a:pt x="986177" y="6670"/>
                </a:lnTo>
                <a:lnTo>
                  <a:pt x="1011583" y="4129"/>
                </a:lnTo>
                <a:lnTo>
                  <a:pt x="1037625" y="2541"/>
                </a:lnTo>
                <a:lnTo>
                  <a:pt x="1063666" y="953"/>
                </a:lnTo>
                <a:lnTo>
                  <a:pt x="1089072" y="635"/>
                </a:lnTo>
                <a:lnTo>
                  <a:pt x="111511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30" name="组合 29"/>
          <p:cNvGrpSpPr/>
          <p:nvPr/>
        </p:nvGrpSpPr>
        <p:grpSpPr>
          <a:xfrm>
            <a:off x="4659556" y="2321698"/>
            <a:ext cx="541371" cy="380102"/>
            <a:chOff x="2409665" y="939861"/>
            <a:chExt cx="5638961" cy="3959164"/>
          </a:xfrm>
          <a:solidFill>
            <a:schemeClr val="bg1"/>
          </a:solidFill>
        </p:grpSpPr>
        <p:sp>
          <p:nvSpPr>
            <p:cNvPr id="31" name="流程图: 联系 2"/>
            <p:cNvSpPr/>
            <p:nvPr/>
          </p:nvSpPr>
          <p:spPr>
            <a:xfrm>
              <a:off x="3884040" y="1024462"/>
              <a:ext cx="2680685" cy="3874563"/>
            </a:xfrm>
            <a:custGeom>
              <a:avLst/>
              <a:gdLst/>
              <a:ahLst/>
              <a:cxnLst/>
              <a:rect l="l" t="t" r="r" b="b"/>
              <a:pathLst>
                <a:path w="2680685" h="3874563">
                  <a:moveTo>
                    <a:pt x="1049911" y="1326547"/>
                  </a:moveTo>
                  <a:lnTo>
                    <a:pt x="1130886" y="1416545"/>
                  </a:lnTo>
                  <a:lnTo>
                    <a:pt x="1130989" y="1416517"/>
                  </a:lnTo>
                  <a:lnTo>
                    <a:pt x="1312935" y="1622593"/>
                  </a:lnTo>
                  <a:lnTo>
                    <a:pt x="1164126" y="2754124"/>
                  </a:lnTo>
                  <a:lnTo>
                    <a:pt x="1330469" y="3179256"/>
                  </a:lnTo>
                  <a:cubicBezTo>
                    <a:pt x="1393318" y="3185424"/>
                    <a:pt x="1456167" y="2747966"/>
                    <a:pt x="1519023" y="2754127"/>
                  </a:cubicBezTo>
                  <a:lnTo>
                    <a:pt x="1368996" y="1613275"/>
                  </a:lnTo>
                  <a:lnTo>
                    <a:pt x="1547978" y="1410556"/>
                  </a:lnTo>
                  <a:lnTo>
                    <a:pt x="1549687" y="1411027"/>
                  </a:lnTo>
                  <a:lnTo>
                    <a:pt x="1625697" y="1326547"/>
                  </a:lnTo>
                  <a:lnTo>
                    <a:pt x="1740228" y="1463512"/>
                  </a:lnTo>
                  <a:lnTo>
                    <a:pt x="2163777" y="1580180"/>
                  </a:lnTo>
                  <a:lnTo>
                    <a:pt x="2163105" y="1571541"/>
                  </a:lnTo>
                  <a:lnTo>
                    <a:pt x="2369061" y="1628276"/>
                  </a:lnTo>
                  <a:lnTo>
                    <a:pt x="2376321" y="1626429"/>
                  </a:lnTo>
                  <a:lnTo>
                    <a:pt x="2619825" y="2583371"/>
                  </a:lnTo>
                  <a:lnTo>
                    <a:pt x="2622880" y="2582594"/>
                  </a:lnTo>
                  <a:lnTo>
                    <a:pt x="2678814" y="2802409"/>
                  </a:lnTo>
                  <a:lnTo>
                    <a:pt x="2680685" y="2803247"/>
                  </a:lnTo>
                  <a:lnTo>
                    <a:pt x="2208786" y="3856531"/>
                  </a:lnTo>
                  <a:lnTo>
                    <a:pt x="2208786" y="3871389"/>
                  </a:lnTo>
                  <a:lnTo>
                    <a:pt x="2049180" y="3871389"/>
                  </a:lnTo>
                  <a:lnTo>
                    <a:pt x="2049443" y="3874563"/>
                  </a:lnTo>
                  <a:lnTo>
                    <a:pt x="648500" y="3874563"/>
                  </a:lnTo>
                  <a:lnTo>
                    <a:pt x="648762" y="3871389"/>
                  </a:lnTo>
                  <a:lnTo>
                    <a:pt x="456186" y="3871389"/>
                  </a:lnTo>
                  <a:lnTo>
                    <a:pt x="456186" y="3867966"/>
                  </a:lnTo>
                  <a:lnTo>
                    <a:pt x="0" y="2849753"/>
                  </a:lnTo>
                  <a:lnTo>
                    <a:pt x="1070" y="2845549"/>
                  </a:lnTo>
                  <a:lnTo>
                    <a:pt x="3080" y="2844648"/>
                  </a:lnTo>
                  <a:lnTo>
                    <a:pt x="1407" y="2844222"/>
                  </a:lnTo>
                  <a:lnTo>
                    <a:pt x="309256" y="1634409"/>
                  </a:lnTo>
                  <a:lnTo>
                    <a:pt x="492252" y="1583998"/>
                  </a:lnTo>
                  <a:lnTo>
                    <a:pt x="491584" y="1592643"/>
                  </a:lnTo>
                  <a:lnTo>
                    <a:pt x="927899" y="1472458"/>
                  </a:lnTo>
                  <a:close/>
                  <a:moveTo>
                    <a:pt x="1330482" y="0"/>
                  </a:moveTo>
                  <a:cubicBezTo>
                    <a:pt x="1677575" y="0"/>
                    <a:pt x="1958952" y="281376"/>
                    <a:pt x="1958952" y="628469"/>
                  </a:cubicBezTo>
                  <a:cubicBezTo>
                    <a:pt x="1958952" y="975562"/>
                    <a:pt x="1677575" y="1256939"/>
                    <a:pt x="1330482" y="1256939"/>
                  </a:cubicBezTo>
                  <a:cubicBezTo>
                    <a:pt x="983390" y="1256939"/>
                    <a:pt x="702013" y="975562"/>
                    <a:pt x="702013" y="628469"/>
                  </a:cubicBezTo>
                  <a:cubicBezTo>
                    <a:pt x="702013" y="281376"/>
                    <a:pt x="983390" y="0"/>
                    <a:pt x="133048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联系 2"/>
            <p:cNvSpPr/>
            <p:nvPr/>
          </p:nvSpPr>
          <p:spPr>
            <a:xfrm>
              <a:off x="2409665" y="939861"/>
              <a:ext cx="1914686" cy="2767416"/>
            </a:xfrm>
            <a:custGeom>
              <a:avLst/>
              <a:gdLst/>
              <a:ahLst/>
              <a:cxnLst/>
              <a:rect l="l" t="t" r="r" b="b"/>
              <a:pathLst>
                <a:path w="2680685" h="3874563">
                  <a:moveTo>
                    <a:pt x="1049911" y="1326547"/>
                  </a:moveTo>
                  <a:lnTo>
                    <a:pt x="1130886" y="1416545"/>
                  </a:lnTo>
                  <a:lnTo>
                    <a:pt x="1130989" y="1416517"/>
                  </a:lnTo>
                  <a:lnTo>
                    <a:pt x="1312935" y="1622593"/>
                  </a:lnTo>
                  <a:lnTo>
                    <a:pt x="1164126" y="2754124"/>
                  </a:lnTo>
                  <a:lnTo>
                    <a:pt x="1330469" y="3179256"/>
                  </a:lnTo>
                  <a:cubicBezTo>
                    <a:pt x="1393318" y="3185424"/>
                    <a:pt x="1456167" y="2747966"/>
                    <a:pt x="1519023" y="2754127"/>
                  </a:cubicBezTo>
                  <a:lnTo>
                    <a:pt x="1368996" y="1613275"/>
                  </a:lnTo>
                  <a:lnTo>
                    <a:pt x="1547978" y="1410556"/>
                  </a:lnTo>
                  <a:lnTo>
                    <a:pt x="1549687" y="1411027"/>
                  </a:lnTo>
                  <a:lnTo>
                    <a:pt x="1625697" y="1326547"/>
                  </a:lnTo>
                  <a:lnTo>
                    <a:pt x="1740228" y="1463512"/>
                  </a:lnTo>
                  <a:lnTo>
                    <a:pt x="2163777" y="1580180"/>
                  </a:lnTo>
                  <a:lnTo>
                    <a:pt x="2163105" y="1571541"/>
                  </a:lnTo>
                  <a:lnTo>
                    <a:pt x="2369061" y="1628276"/>
                  </a:lnTo>
                  <a:lnTo>
                    <a:pt x="2376321" y="1626429"/>
                  </a:lnTo>
                  <a:lnTo>
                    <a:pt x="2619825" y="2583371"/>
                  </a:lnTo>
                  <a:lnTo>
                    <a:pt x="2622880" y="2582594"/>
                  </a:lnTo>
                  <a:lnTo>
                    <a:pt x="2678814" y="2802409"/>
                  </a:lnTo>
                  <a:lnTo>
                    <a:pt x="2680685" y="2803247"/>
                  </a:lnTo>
                  <a:lnTo>
                    <a:pt x="2208786" y="3856531"/>
                  </a:lnTo>
                  <a:lnTo>
                    <a:pt x="2208786" y="3871389"/>
                  </a:lnTo>
                  <a:lnTo>
                    <a:pt x="2049180" y="3871389"/>
                  </a:lnTo>
                  <a:lnTo>
                    <a:pt x="2049443" y="3874563"/>
                  </a:lnTo>
                  <a:lnTo>
                    <a:pt x="648500" y="3874563"/>
                  </a:lnTo>
                  <a:lnTo>
                    <a:pt x="648762" y="3871389"/>
                  </a:lnTo>
                  <a:lnTo>
                    <a:pt x="456186" y="3871389"/>
                  </a:lnTo>
                  <a:lnTo>
                    <a:pt x="456186" y="3867966"/>
                  </a:lnTo>
                  <a:lnTo>
                    <a:pt x="0" y="2849753"/>
                  </a:lnTo>
                  <a:lnTo>
                    <a:pt x="1070" y="2845549"/>
                  </a:lnTo>
                  <a:lnTo>
                    <a:pt x="3080" y="2844648"/>
                  </a:lnTo>
                  <a:lnTo>
                    <a:pt x="1407" y="2844222"/>
                  </a:lnTo>
                  <a:lnTo>
                    <a:pt x="309256" y="1634409"/>
                  </a:lnTo>
                  <a:lnTo>
                    <a:pt x="492252" y="1583998"/>
                  </a:lnTo>
                  <a:lnTo>
                    <a:pt x="491584" y="1592643"/>
                  </a:lnTo>
                  <a:lnTo>
                    <a:pt x="927899" y="1472458"/>
                  </a:lnTo>
                  <a:close/>
                  <a:moveTo>
                    <a:pt x="1330482" y="0"/>
                  </a:moveTo>
                  <a:cubicBezTo>
                    <a:pt x="1677575" y="0"/>
                    <a:pt x="1958952" y="281376"/>
                    <a:pt x="1958952" y="628469"/>
                  </a:cubicBezTo>
                  <a:cubicBezTo>
                    <a:pt x="1958952" y="975562"/>
                    <a:pt x="1677575" y="1256939"/>
                    <a:pt x="1330482" y="1256939"/>
                  </a:cubicBezTo>
                  <a:cubicBezTo>
                    <a:pt x="983390" y="1256939"/>
                    <a:pt x="702013" y="975562"/>
                    <a:pt x="702013" y="628469"/>
                  </a:cubicBezTo>
                  <a:cubicBezTo>
                    <a:pt x="702013" y="281376"/>
                    <a:pt x="983390" y="0"/>
                    <a:pt x="133048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联系 2"/>
            <p:cNvSpPr/>
            <p:nvPr/>
          </p:nvSpPr>
          <p:spPr>
            <a:xfrm>
              <a:off x="6133940" y="939861"/>
              <a:ext cx="1914686" cy="2767416"/>
            </a:xfrm>
            <a:custGeom>
              <a:avLst/>
              <a:gdLst/>
              <a:ahLst/>
              <a:cxnLst/>
              <a:rect l="l" t="t" r="r" b="b"/>
              <a:pathLst>
                <a:path w="2680685" h="3874563">
                  <a:moveTo>
                    <a:pt x="1049911" y="1326547"/>
                  </a:moveTo>
                  <a:lnTo>
                    <a:pt x="1130886" y="1416545"/>
                  </a:lnTo>
                  <a:lnTo>
                    <a:pt x="1130989" y="1416517"/>
                  </a:lnTo>
                  <a:lnTo>
                    <a:pt x="1312935" y="1622593"/>
                  </a:lnTo>
                  <a:lnTo>
                    <a:pt x="1164126" y="2754124"/>
                  </a:lnTo>
                  <a:lnTo>
                    <a:pt x="1330469" y="3179256"/>
                  </a:lnTo>
                  <a:cubicBezTo>
                    <a:pt x="1393318" y="3185424"/>
                    <a:pt x="1456167" y="2747966"/>
                    <a:pt x="1519023" y="2754127"/>
                  </a:cubicBezTo>
                  <a:lnTo>
                    <a:pt x="1368996" y="1613275"/>
                  </a:lnTo>
                  <a:lnTo>
                    <a:pt x="1547978" y="1410556"/>
                  </a:lnTo>
                  <a:lnTo>
                    <a:pt x="1549687" y="1411027"/>
                  </a:lnTo>
                  <a:lnTo>
                    <a:pt x="1625697" y="1326547"/>
                  </a:lnTo>
                  <a:lnTo>
                    <a:pt x="1740228" y="1463512"/>
                  </a:lnTo>
                  <a:lnTo>
                    <a:pt x="2163777" y="1580180"/>
                  </a:lnTo>
                  <a:lnTo>
                    <a:pt x="2163105" y="1571541"/>
                  </a:lnTo>
                  <a:lnTo>
                    <a:pt x="2369061" y="1628276"/>
                  </a:lnTo>
                  <a:lnTo>
                    <a:pt x="2376321" y="1626429"/>
                  </a:lnTo>
                  <a:lnTo>
                    <a:pt x="2619825" y="2583371"/>
                  </a:lnTo>
                  <a:lnTo>
                    <a:pt x="2622880" y="2582594"/>
                  </a:lnTo>
                  <a:lnTo>
                    <a:pt x="2678814" y="2802409"/>
                  </a:lnTo>
                  <a:lnTo>
                    <a:pt x="2680685" y="2803247"/>
                  </a:lnTo>
                  <a:lnTo>
                    <a:pt x="2208786" y="3856531"/>
                  </a:lnTo>
                  <a:lnTo>
                    <a:pt x="2208786" y="3871389"/>
                  </a:lnTo>
                  <a:lnTo>
                    <a:pt x="2049180" y="3871389"/>
                  </a:lnTo>
                  <a:lnTo>
                    <a:pt x="2049443" y="3874563"/>
                  </a:lnTo>
                  <a:lnTo>
                    <a:pt x="648500" y="3874563"/>
                  </a:lnTo>
                  <a:lnTo>
                    <a:pt x="648762" y="3871389"/>
                  </a:lnTo>
                  <a:lnTo>
                    <a:pt x="456186" y="3871389"/>
                  </a:lnTo>
                  <a:lnTo>
                    <a:pt x="456186" y="3867966"/>
                  </a:lnTo>
                  <a:lnTo>
                    <a:pt x="0" y="2849753"/>
                  </a:lnTo>
                  <a:lnTo>
                    <a:pt x="1070" y="2845549"/>
                  </a:lnTo>
                  <a:lnTo>
                    <a:pt x="3080" y="2844648"/>
                  </a:lnTo>
                  <a:lnTo>
                    <a:pt x="1407" y="2844222"/>
                  </a:lnTo>
                  <a:lnTo>
                    <a:pt x="309256" y="1634409"/>
                  </a:lnTo>
                  <a:lnTo>
                    <a:pt x="492252" y="1583998"/>
                  </a:lnTo>
                  <a:lnTo>
                    <a:pt x="491584" y="1592643"/>
                  </a:lnTo>
                  <a:lnTo>
                    <a:pt x="927899" y="1472458"/>
                  </a:lnTo>
                  <a:close/>
                  <a:moveTo>
                    <a:pt x="1330482" y="0"/>
                  </a:moveTo>
                  <a:cubicBezTo>
                    <a:pt x="1677575" y="0"/>
                    <a:pt x="1958952" y="281376"/>
                    <a:pt x="1958952" y="628469"/>
                  </a:cubicBezTo>
                  <a:cubicBezTo>
                    <a:pt x="1958952" y="975562"/>
                    <a:pt x="1677575" y="1256939"/>
                    <a:pt x="1330482" y="1256939"/>
                  </a:cubicBezTo>
                  <a:cubicBezTo>
                    <a:pt x="983390" y="1256939"/>
                    <a:pt x="702013" y="975562"/>
                    <a:pt x="702013" y="628469"/>
                  </a:cubicBezTo>
                  <a:cubicBezTo>
                    <a:pt x="702013" y="281376"/>
                    <a:pt x="983390" y="0"/>
                    <a:pt x="133048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Freeform 913"/>
          <p:cNvSpPr>
            <a:spLocks noEditPoints="1"/>
          </p:cNvSpPr>
          <p:nvPr/>
        </p:nvSpPr>
        <p:spPr bwMode="auto">
          <a:xfrm>
            <a:off x="7022130" y="4677193"/>
            <a:ext cx="479258" cy="411373"/>
          </a:xfrm>
          <a:custGeom>
            <a:avLst/>
            <a:gdLst>
              <a:gd name="T0" fmla="*/ 562282 w 154"/>
              <a:gd name="T1" fmla="*/ 371910 h 144"/>
              <a:gd name="T2" fmla="*/ 621754 w 154"/>
              <a:gd name="T3" fmla="*/ 355740 h 144"/>
              <a:gd name="T4" fmla="*/ 805577 w 154"/>
              <a:gd name="T5" fmla="*/ 32340 h 144"/>
              <a:gd name="T6" fmla="*/ 697446 w 154"/>
              <a:gd name="T7" fmla="*/ 32340 h 144"/>
              <a:gd name="T8" fmla="*/ 643380 w 154"/>
              <a:gd name="T9" fmla="*/ 32340 h 144"/>
              <a:gd name="T10" fmla="*/ 643380 w 154"/>
              <a:gd name="T11" fmla="*/ 0 h 144"/>
              <a:gd name="T12" fmla="*/ 189230 w 154"/>
              <a:gd name="T13" fmla="*/ 0 h 144"/>
              <a:gd name="T14" fmla="*/ 189230 w 154"/>
              <a:gd name="T15" fmla="*/ 32340 h 144"/>
              <a:gd name="T16" fmla="*/ 135164 w 154"/>
              <a:gd name="T17" fmla="*/ 32340 h 144"/>
              <a:gd name="T18" fmla="*/ 27033 w 154"/>
              <a:gd name="T19" fmla="*/ 32340 h 144"/>
              <a:gd name="T20" fmla="*/ 210856 w 154"/>
              <a:gd name="T21" fmla="*/ 355740 h 144"/>
              <a:gd name="T22" fmla="*/ 270328 w 154"/>
              <a:gd name="T23" fmla="*/ 371910 h 144"/>
              <a:gd name="T24" fmla="*/ 383866 w 154"/>
              <a:gd name="T25" fmla="*/ 447371 h 144"/>
              <a:gd name="T26" fmla="*/ 383866 w 154"/>
              <a:gd name="T27" fmla="*/ 679141 h 144"/>
              <a:gd name="T28" fmla="*/ 189230 w 154"/>
              <a:gd name="T29" fmla="*/ 776161 h 144"/>
              <a:gd name="T30" fmla="*/ 643380 w 154"/>
              <a:gd name="T31" fmla="*/ 776161 h 144"/>
              <a:gd name="T32" fmla="*/ 448744 w 154"/>
              <a:gd name="T33" fmla="*/ 679141 h 144"/>
              <a:gd name="T34" fmla="*/ 448744 w 154"/>
              <a:gd name="T35" fmla="*/ 447371 h 144"/>
              <a:gd name="T36" fmla="*/ 562282 w 154"/>
              <a:gd name="T37" fmla="*/ 371910 h 144"/>
              <a:gd name="T38" fmla="*/ 643380 w 154"/>
              <a:gd name="T39" fmla="*/ 140140 h 144"/>
              <a:gd name="T40" fmla="*/ 643380 w 154"/>
              <a:gd name="T41" fmla="*/ 64680 h 144"/>
              <a:gd name="T42" fmla="*/ 697446 w 154"/>
              <a:gd name="T43" fmla="*/ 64680 h 144"/>
              <a:gd name="T44" fmla="*/ 773138 w 154"/>
              <a:gd name="T45" fmla="*/ 64680 h 144"/>
              <a:gd name="T46" fmla="*/ 610941 w 154"/>
              <a:gd name="T47" fmla="*/ 323400 h 144"/>
              <a:gd name="T48" fmla="*/ 589315 w 154"/>
              <a:gd name="T49" fmla="*/ 334180 h 144"/>
              <a:gd name="T50" fmla="*/ 643380 w 154"/>
              <a:gd name="T51" fmla="*/ 140140 h 144"/>
              <a:gd name="T52" fmla="*/ 221669 w 154"/>
              <a:gd name="T53" fmla="*/ 323400 h 144"/>
              <a:gd name="T54" fmla="*/ 59472 w 154"/>
              <a:gd name="T55" fmla="*/ 64680 h 144"/>
              <a:gd name="T56" fmla="*/ 135164 w 154"/>
              <a:gd name="T57" fmla="*/ 64680 h 144"/>
              <a:gd name="T58" fmla="*/ 189230 w 154"/>
              <a:gd name="T59" fmla="*/ 64680 h 144"/>
              <a:gd name="T60" fmla="*/ 189230 w 154"/>
              <a:gd name="T61" fmla="*/ 140140 h 144"/>
              <a:gd name="T62" fmla="*/ 243295 w 154"/>
              <a:gd name="T63" fmla="*/ 334180 h 144"/>
              <a:gd name="T64" fmla="*/ 221669 w 154"/>
              <a:gd name="T65" fmla="*/ 323400 h 144"/>
              <a:gd name="T66" fmla="*/ 416305 w 154"/>
              <a:gd name="T67" fmla="*/ 285670 h 144"/>
              <a:gd name="T68" fmla="*/ 313580 w 154"/>
              <a:gd name="T69" fmla="*/ 355740 h 144"/>
              <a:gd name="T70" fmla="*/ 351426 w 154"/>
              <a:gd name="T71" fmla="*/ 237160 h 144"/>
              <a:gd name="T72" fmla="*/ 254108 w 154"/>
              <a:gd name="T73" fmla="*/ 167090 h 144"/>
              <a:gd name="T74" fmla="*/ 378459 w 154"/>
              <a:gd name="T75" fmla="*/ 161700 h 144"/>
              <a:gd name="T76" fmla="*/ 416305 w 154"/>
              <a:gd name="T77" fmla="*/ 48510 h 144"/>
              <a:gd name="T78" fmla="*/ 454151 w 154"/>
              <a:gd name="T79" fmla="*/ 161700 h 144"/>
              <a:gd name="T80" fmla="*/ 578502 w 154"/>
              <a:gd name="T81" fmla="*/ 167090 h 144"/>
              <a:gd name="T82" fmla="*/ 481184 w 154"/>
              <a:gd name="T83" fmla="*/ 237160 h 144"/>
              <a:gd name="T84" fmla="*/ 519030 w 154"/>
              <a:gd name="T85" fmla="*/ 355740 h 144"/>
              <a:gd name="T86" fmla="*/ 416305 w 154"/>
              <a:gd name="T87" fmla="*/ 285670 h 14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4"/>
              <a:gd name="T133" fmla="*/ 0 h 144"/>
              <a:gd name="T134" fmla="*/ 154 w 154"/>
              <a:gd name="T135" fmla="*/ 144 h 14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文本框 34"/>
          <p:cNvSpPr txBox="1"/>
          <p:nvPr/>
        </p:nvSpPr>
        <p:spPr>
          <a:xfrm>
            <a:off x="5578735" y="3281816"/>
            <a:ext cx="1034530" cy="830997"/>
          </a:xfrm>
          <a:prstGeom prst="rect">
            <a:avLst/>
          </a:prstGeom>
          <a:noFill/>
        </p:spPr>
        <p:txBody>
          <a:bodyPr wrap="square" rtlCol="0">
            <a:spAutoFit/>
          </a:bodyPr>
          <a:lstStyle/>
          <a:p>
            <a:pPr algn="ctr"/>
            <a:r>
              <a:rPr lang="zh-CN" altLang="en-US" sz="24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rPr>
              <a:t>添加</a:t>
            </a:r>
            <a:endParaRPr lang="en-US" altLang="zh-CN" sz="24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endParaRPr>
          </a:p>
          <a:p>
            <a:pPr algn="ctr"/>
            <a:r>
              <a:rPr lang="zh-CN" altLang="en-US" sz="24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rPr>
              <a:t>标题</a:t>
            </a:r>
          </a:p>
        </p:txBody>
      </p:sp>
    </p:spTree>
    <p:extLst>
      <p:ext uri="{BB962C8B-B14F-4D97-AF65-F5344CB8AC3E}">
        <p14:creationId xmlns:p14="http://schemas.microsoft.com/office/powerpoint/2010/main" val="2244042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250" fill="hold"/>
                                        <p:tgtEl>
                                          <p:spTgt spid="4"/>
                                        </p:tgtEl>
                                        <p:attrNameLst>
                                          <p:attrName>ppt_w</p:attrName>
                                        </p:attrNameLst>
                                      </p:cBhvr>
                                      <p:tavLst>
                                        <p:tav tm="0">
                                          <p:val>
                                            <p:fltVal val="0"/>
                                          </p:val>
                                        </p:tav>
                                        <p:tav tm="100000">
                                          <p:val>
                                            <p:strVal val="#ppt_w"/>
                                          </p:val>
                                        </p:tav>
                                      </p:tavLst>
                                    </p:anim>
                                    <p:anim calcmode="lin" valueType="num">
                                      <p:cBhvr>
                                        <p:cTn id="23" dur="250" fill="hold"/>
                                        <p:tgtEl>
                                          <p:spTgt spid="4"/>
                                        </p:tgtEl>
                                        <p:attrNameLst>
                                          <p:attrName>ppt_h</p:attrName>
                                        </p:attrNameLst>
                                      </p:cBhvr>
                                      <p:tavLst>
                                        <p:tav tm="0">
                                          <p:val>
                                            <p:fltVal val="0"/>
                                          </p:val>
                                        </p:tav>
                                        <p:tav tm="100000">
                                          <p:val>
                                            <p:strVal val="#ppt_h"/>
                                          </p:val>
                                        </p:tav>
                                      </p:tavLst>
                                    </p:anim>
                                    <p:animEffect transition="in" filter="fade">
                                      <p:cBhvr>
                                        <p:cTn id="24" dur="250"/>
                                        <p:tgtEl>
                                          <p:spTgt spid="4"/>
                                        </p:tgtEl>
                                      </p:cBhvr>
                                    </p:animEffect>
                                  </p:childTnLst>
                                </p:cTn>
                              </p:par>
                            </p:childTnLst>
                          </p:cTn>
                        </p:par>
                        <p:par>
                          <p:cTn id="25" fill="hold">
                            <p:stCondLst>
                              <p:cond delay="1250"/>
                            </p:stCondLst>
                            <p:childTnLst>
                              <p:par>
                                <p:cTn id="26" presetID="53" presetClass="entr" presetSubtype="16"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250" fill="hold"/>
                                        <p:tgtEl>
                                          <p:spTgt spid="5"/>
                                        </p:tgtEl>
                                        <p:attrNameLst>
                                          <p:attrName>ppt_w</p:attrName>
                                        </p:attrNameLst>
                                      </p:cBhvr>
                                      <p:tavLst>
                                        <p:tav tm="0">
                                          <p:val>
                                            <p:fltVal val="0"/>
                                          </p:val>
                                        </p:tav>
                                        <p:tav tm="100000">
                                          <p:val>
                                            <p:strVal val="#ppt_w"/>
                                          </p:val>
                                        </p:tav>
                                      </p:tavLst>
                                    </p:anim>
                                    <p:anim calcmode="lin" valueType="num">
                                      <p:cBhvr>
                                        <p:cTn id="29" dur="250" fill="hold"/>
                                        <p:tgtEl>
                                          <p:spTgt spid="5"/>
                                        </p:tgtEl>
                                        <p:attrNameLst>
                                          <p:attrName>ppt_h</p:attrName>
                                        </p:attrNameLst>
                                      </p:cBhvr>
                                      <p:tavLst>
                                        <p:tav tm="0">
                                          <p:val>
                                            <p:fltVal val="0"/>
                                          </p:val>
                                        </p:tav>
                                        <p:tav tm="100000">
                                          <p:val>
                                            <p:strVal val="#ppt_h"/>
                                          </p:val>
                                        </p:tav>
                                      </p:tavLst>
                                    </p:anim>
                                    <p:animEffect transition="in" filter="fade">
                                      <p:cBhvr>
                                        <p:cTn id="30" dur="250"/>
                                        <p:tgtEl>
                                          <p:spTgt spid="5"/>
                                        </p:tgtEl>
                                      </p:cBhvr>
                                    </p:animEffect>
                                  </p:childTnLst>
                                </p:cTn>
                              </p:par>
                            </p:childTnLst>
                          </p:cTn>
                        </p:par>
                        <p:par>
                          <p:cTn id="31" fill="hold">
                            <p:stCondLst>
                              <p:cond delay="1500"/>
                            </p:stCondLst>
                            <p:childTnLst>
                              <p:par>
                                <p:cTn id="32" presetID="53" presetClass="entr" presetSubtype="16"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250" fill="hold"/>
                                        <p:tgtEl>
                                          <p:spTgt spid="6"/>
                                        </p:tgtEl>
                                        <p:attrNameLst>
                                          <p:attrName>ppt_w</p:attrName>
                                        </p:attrNameLst>
                                      </p:cBhvr>
                                      <p:tavLst>
                                        <p:tav tm="0">
                                          <p:val>
                                            <p:fltVal val="0"/>
                                          </p:val>
                                        </p:tav>
                                        <p:tav tm="100000">
                                          <p:val>
                                            <p:strVal val="#ppt_w"/>
                                          </p:val>
                                        </p:tav>
                                      </p:tavLst>
                                    </p:anim>
                                    <p:anim calcmode="lin" valueType="num">
                                      <p:cBhvr>
                                        <p:cTn id="35" dur="250" fill="hold"/>
                                        <p:tgtEl>
                                          <p:spTgt spid="6"/>
                                        </p:tgtEl>
                                        <p:attrNameLst>
                                          <p:attrName>ppt_h</p:attrName>
                                        </p:attrNameLst>
                                      </p:cBhvr>
                                      <p:tavLst>
                                        <p:tav tm="0">
                                          <p:val>
                                            <p:fltVal val="0"/>
                                          </p:val>
                                        </p:tav>
                                        <p:tav tm="100000">
                                          <p:val>
                                            <p:strVal val="#ppt_h"/>
                                          </p:val>
                                        </p:tav>
                                      </p:tavLst>
                                    </p:anim>
                                    <p:animEffect transition="in" filter="fade">
                                      <p:cBhvr>
                                        <p:cTn id="36" dur="250"/>
                                        <p:tgtEl>
                                          <p:spTgt spid="6"/>
                                        </p:tgtEl>
                                      </p:cBhvr>
                                    </p:animEffect>
                                  </p:childTnLst>
                                </p:cTn>
                              </p:par>
                            </p:childTnLst>
                          </p:cTn>
                        </p:par>
                        <p:par>
                          <p:cTn id="37" fill="hold">
                            <p:stCondLst>
                              <p:cond delay="1750"/>
                            </p:stCondLst>
                            <p:childTnLst>
                              <p:par>
                                <p:cTn id="38" presetID="53" presetClass="entr" presetSubtype="16" fill="hold" grpId="0" nodeType="after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p:cTn id="40" dur="500" fill="hold"/>
                                        <p:tgtEl>
                                          <p:spTgt spid="35"/>
                                        </p:tgtEl>
                                        <p:attrNameLst>
                                          <p:attrName>ppt_w</p:attrName>
                                        </p:attrNameLst>
                                      </p:cBhvr>
                                      <p:tavLst>
                                        <p:tav tm="0">
                                          <p:val>
                                            <p:fltVal val="0"/>
                                          </p:val>
                                        </p:tav>
                                        <p:tav tm="100000">
                                          <p:val>
                                            <p:strVal val="#ppt_w"/>
                                          </p:val>
                                        </p:tav>
                                      </p:tavLst>
                                    </p:anim>
                                    <p:anim calcmode="lin" valueType="num">
                                      <p:cBhvr>
                                        <p:cTn id="41" dur="500" fill="hold"/>
                                        <p:tgtEl>
                                          <p:spTgt spid="35"/>
                                        </p:tgtEl>
                                        <p:attrNameLst>
                                          <p:attrName>ppt_h</p:attrName>
                                        </p:attrNameLst>
                                      </p:cBhvr>
                                      <p:tavLst>
                                        <p:tav tm="0">
                                          <p:val>
                                            <p:fltVal val="0"/>
                                          </p:val>
                                        </p:tav>
                                        <p:tav tm="100000">
                                          <p:val>
                                            <p:strVal val="#ppt_h"/>
                                          </p:val>
                                        </p:tav>
                                      </p:tavLst>
                                    </p:anim>
                                    <p:animEffect transition="in" filter="fade">
                                      <p:cBhvr>
                                        <p:cTn id="42" dur="500"/>
                                        <p:tgtEl>
                                          <p:spTgt spid="35"/>
                                        </p:tgtEl>
                                      </p:cBhvr>
                                    </p:animEffect>
                                  </p:childTnLst>
                                </p:cTn>
                              </p:par>
                            </p:childTnLst>
                          </p:cTn>
                        </p:par>
                        <p:par>
                          <p:cTn id="43" fill="hold">
                            <p:stCondLst>
                              <p:cond delay="2250"/>
                            </p:stCondLst>
                            <p:childTnLst>
                              <p:par>
                                <p:cTn id="44" presetID="53" presetClass="entr" presetSubtype="528"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p:cTn id="46" dur="500" fill="hold"/>
                                        <p:tgtEl>
                                          <p:spTgt spid="7"/>
                                        </p:tgtEl>
                                        <p:attrNameLst>
                                          <p:attrName>ppt_w</p:attrName>
                                        </p:attrNameLst>
                                      </p:cBhvr>
                                      <p:tavLst>
                                        <p:tav tm="0">
                                          <p:val>
                                            <p:fltVal val="0"/>
                                          </p:val>
                                        </p:tav>
                                        <p:tav tm="100000">
                                          <p:val>
                                            <p:strVal val="#ppt_w"/>
                                          </p:val>
                                        </p:tav>
                                      </p:tavLst>
                                    </p:anim>
                                    <p:anim calcmode="lin" valueType="num">
                                      <p:cBhvr>
                                        <p:cTn id="47" dur="500" fill="hold"/>
                                        <p:tgtEl>
                                          <p:spTgt spid="7"/>
                                        </p:tgtEl>
                                        <p:attrNameLst>
                                          <p:attrName>ppt_h</p:attrName>
                                        </p:attrNameLst>
                                      </p:cBhvr>
                                      <p:tavLst>
                                        <p:tav tm="0">
                                          <p:val>
                                            <p:fltVal val="0"/>
                                          </p:val>
                                        </p:tav>
                                        <p:tav tm="100000">
                                          <p:val>
                                            <p:strVal val="#ppt_h"/>
                                          </p:val>
                                        </p:tav>
                                      </p:tavLst>
                                    </p:anim>
                                    <p:animEffect transition="in" filter="fade">
                                      <p:cBhvr>
                                        <p:cTn id="48" dur="500"/>
                                        <p:tgtEl>
                                          <p:spTgt spid="7"/>
                                        </p:tgtEl>
                                      </p:cBhvr>
                                    </p:animEffect>
                                    <p:anim calcmode="lin" valueType="num">
                                      <p:cBhvr>
                                        <p:cTn id="49" dur="500" fill="hold"/>
                                        <p:tgtEl>
                                          <p:spTgt spid="7"/>
                                        </p:tgtEl>
                                        <p:attrNameLst>
                                          <p:attrName>ppt_x</p:attrName>
                                        </p:attrNameLst>
                                      </p:cBhvr>
                                      <p:tavLst>
                                        <p:tav tm="0">
                                          <p:val>
                                            <p:fltVal val="0.5"/>
                                          </p:val>
                                        </p:tav>
                                        <p:tav tm="100000">
                                          <p:val>
                                            <p:strVal val="#ppt_x"/>
                                          </p:val>
                                        </p:tav>
                                      </p:tavLst>
                                    </p:anim>
                                    <p:anim calcmode="lin" valueType="num">
                                      <p:cBhvr>
                                        <p:cTn id="50" dur="500" fill="hold"/>
                                        <p:tgtEl>
                                          <p:spTgt spid="7"/>
                                        </p:tgtEl>
                                        <p:attrNameLst>
                                          <p:attrName>ppt_y</p:attrName>
                                        </p:attrNameLst>
                                      </p:cBhvr>
                                      <p:tavLst>
                                        <p:tav tm="0">
                                          <p:val>
                                            <p:fltVal val="0.5"/>
                                          </p:val>
                                        </p:tav>
                                        <p:tav tm="100000">
                                          <p:val>
                                            <p:strVal val="#ppt_y"/>
                                          </p:val>
                                        </p:tav>
                                      </p:tavLst>
                                    </p:anim>
                                  </p:childTnLst>
                                </p:cTn>
                              </p:par>
                              <p:par>
                                <p:cTn id="51" presetID="53" presetClass="entr" presetSubtype="528"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animEffect transition="in" filter="fade">
                                      <p:cBhvr>
                                        <p:cTn id="55" dur="500"/>
                                        <p:tgtEl>
                                          <p:spTgt spid="10"/>
                                        </p:tgtEl>
                                      </p:cBhvr>
                                    </p:animEffect>
                                    <p:anim calcmode="lin" valueType="num">
                                      <p:cBhvr>
                                        <p:cTn id="56" dur="500" fill="hold"/>
                                        <p:tgtEl>
                                          <p:spTgt spid="10"/>
                                        </p:tgtEl>
                                        <p:attrNameLst>
                                          <p:attrName>ppt_x</p:attrName>
                                        </p:attrNameLst>
                                      </p:cBhvr>
                                      <p:tavLst>
                                        <p:tav tm="0">
                                          <p:val>
                                            <p:fltVal val="0.5"/>
                                          </p:val>
                                        </p:tav>
                                        <p:tav tm="100000">
                                          <p:val>
                                            <p:strVal val="#ppt_x"/>
                                          </p:val>
                                        </p:tav>
                                      </p:tavLst>
                                    </p:anim>
                                    <p:anim calcmode="lin" valueType="num">
                                      <p:cBhvr>
                                        <p:cTn id="57" dur="500" fill="hold"/>
                                        <p:tgtEl>
                                          <p:spTgt spid="10"/>
                                        </p:tgtEl>
                                        <p:attrNameLst>
                                          <p:attrName>ppt_y</p:attrName>
                                        </p:attrNameLst>
                                      </p:cBhvr>
                                      <p:tavLst>
                                        <p:tav tm="0">
                                          <p:val>
                                            <p:fltVal val="0.5"/>
                                          </p:val>
                                        </p:tav>
                                        <p:tav tm="100000">
                                          <p:val>
                                            <p:strVal val="#ppt_y"/>
                                          </p:val>
                                        </p:tav>
                                      </p:tavLst>
                                    </p:anim>
                                  </p:childTnLst>
                                </p:cTn>
                              </p:par>
                              <p:par>
                                <p:cTn id="58" presetID="53" presetClass="entr" presetSubtype="528"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p:cTn id="60" dur="500" fill="hold"/>
                                        <p:tgtEl>
                                          <p:spTgt spid="8"/>
                                        </p:tgtEl>
                                        <p:attrNameLst>
                                          <p:attrName>ppt_w</p:attrName>
                                        </p:attrNameLst>
                                      </p:cBhvr>
                                      <p:tavLst>
                                        <p:tav tm="0">
                                          <p:val>
                                            <p:fltVal val="0"/>
                                          </p:val>
                                        </p:tav>
                                        <p:tav tm="100000">
                                          <p:val>
                                            <p:strVal val="#ppt_w"/>
                                          </p:val>
                                        </p:tav>
                                      </p:tavLst>
                                    </p:anim>
                                    <p:anim calcmode="lin" valueType="num">
                                      <p:cBhvr>
                                        <p:cTn id="61" dur="500" fill="hold"/>
                                        <p:tgtEl>
                                          <p:spTgt spid="8"/>
                                        </p:tgtEl>
                                        <p:attrNameLst>
                                          <p:attrName>ppt_h</p:attrName>
                                        </p:attrNameLst>
                                      </p:cBhvr>
                                      <p:tavLst>
                                        <p:tav tm="0">
                                          <p:val>
                                            <p:fltVal val="0"/>
                                          </p:val>
                                        </p:tav>
                                        <p:tav tm="100000">
                                          <p:val>
                                            <p:strVal val="#ppt_h"/>
                                          </p:val>
                                        </p:tav>
                                      </p:tavLst>
                                    </p:anim>
                                    <p:animEffect transition="in" filter="fade">
                                      <p:cBhvr>
                                        <p:cTn id="62" dur="500"/>
                                        <p:tgtEl>
                                          <p:spTgt spid="8"/>
                                        </p:tgtEl>
                                      </p:cBhvr>
                                    </p:animEffect>
                                    <p:anim calcmode="lin" valueType="num">
                                      <p:cBhvr>
                                        <p:cTn id="63" dur="500" fill="hold"/>
                                        <p:tgtEl>
                                          <p:spTgt spid="8"/>
                                        </p:tgtEl>
                                        <p:attrNameLst>
                                          <p:attrName>ppt_x</p:attrName>
                                        </p:attrNameLst>
                                      </p:cBhvr>
                                      <p:tavLst>
                                        <p:tav tm="0">
                                          <p:val>
                                            <p:fltVal val="0.5"/>
                                          </p:val>
                                        </p:tav>
                                        <p:tav tm="100000">
                                          <p:val>
                                            <p:strVal val="#ppt_x"/>
                                          </p:val>
                                        </p:tav>
                                      </p:tavLst>
                                    </p:anim>
                                    <p:anim calcmode="lin" valueType="num">
                                      <p:cBhvr>
                                        <p:cTn id="64" dur="500" fill="hold"/>
                                        <p:tgtEl>
                                          <p:spTgt spid="8"/>
                                        </p:tgtEl>
                                        <p:attrNameLst>
                                          <p:attrName>ppt_y</p:attrName>
                                        </p:attrNameLst>
                                      </p:cBhvr>
                                      <p:tavLst>
                                        <p:tav tm="0">
                                          <p:val>
                                            <p:fltVal val="0.5"/>
                                          </p:val>
                                        </p:tav>
                                        <p:tav tm="100000">
                                          <p:val>
                                            <p:strVal val="#ppt_y"/>
                                          </p:val>
                                        </p:tav>
                                      </p:tavLst>
                                    </p:anim>
                                  </p:childTnLst>
                                </p:cTn>
                              </p:par>
                              <p:par>
                                <p:cTn id="65" presetID="53" presetClass="entr" presetSubtype="528"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ppt_w</p:attrName>
                                        </p:attrNameLst>
                                      </p:cBhvr>
                                      <p:tavLst>
                                        <p:tav tm="0">
                                          <p:val>
                                            <p:fltVal val="0"/>
                                          </p:val>
                                        </p:tav>
                                        <p:tav tm="100000">
                                          <p:val>
                                            <p:strVal val="#ppt_w"/>
                                          </p:val>
                                        </p:tav>
                                      </p:tavLst>
                                    </p:anim>
                                    <p:anim calcmode="lin" valueType="num">
                                      <p:cBhvr>
                                        <p:cTn id="68" dur="500" fill="hold"/>
                                        <p:tgtEl>
                                          <p:spTgt spid="11"/>
                                        </p:tgtEl>
                                        <p:attrNameLst>
                                          <p:attrName>ppt_h</p:attrName>
                                        </p:attrNameLst>
                                      </p:cBhvr>
                                      <p:tavLst>
                                        <p:tav tm="0">
                                          <p:val>
                                            <p:fltVal val="0"/>
                                          </p:val>
                                        </p:tav>
                                        <p:tav tm="100000">
                                          <p:val>
                                            <p:strVal val="#ppt_h"/>
                                          </p:val>
                                        </p:tav>
                                      </p:tavLst>
                                    </p:anim>
                                    <p:animEffect transition="in" filter="fade">
                                      <p:cBhvr>
                                        <p:cTn id="69" dur="500"/>
                                        <p:tgtEl>
                                          <p:spTgt spid="11"/>
                                        </p:tgtEl>
                                      </p:cBhvr>
                                    </p:animEffect>
                                    <p:anim calcmode="lin" valueType="num">
                                      <p:cBhvr>
                                        <p:cTn id="70" dur="500" fill="hold"/>
                                        <p:tgtEl>
                                          <p:spTgt spid="11"/>
                                        </p:tgtEl>
                                        <p:attrNameLst>
                                          <p:attrName>ppt_x</p:attrName>
                                        </p:attrNameLst>
                                      </p:cBhvr>
                                      <p:tavLst>
                                        <p:tav tm="0">
                                          <p:val>
                                            <p:fltVal val="0.5"/>
                                          </p:val>
                                        </p:tav>
                                        <p:tav tm="100000">
                                          <p:val>
                                            <p:strVal val="#ppt_x"/>
                                          </p:val>
                                        </p:tav>
                                      </p:tavLst>
                                    </p:anim>
                                    <p:anim calcmode="lin" valueType="num">
                                      <p:cBhvr>
                                        <p:cTn id="71" dur="500" fill="hold"/>
                                        <p:tgtEl>
                                          <p:spTgt spid="11"/>
                                        </p:tgtEl>
                                        <p:attrNameLst>
                                          <p:attrName>ppt_y</p:attrName>
                                        </p:attrNameLst>
                                      </p:cBhvr>
                                      <p:tavLst>
                                        <p:tav tm="0">
                                          <p:val>
                                            <p:fltVal val="0.5"/>
                                          </p:val>
                                        </p:tav>
                                        <p:tav tm="100000">
                                          <p:val>
                                            <p:strVal val="#ppt_y"/>
                                          </p:val>
                                        </p:tav>
                                      </p:tavLst>
                                    </p:anim>
                                  </p:childTnLst>
                                </p:cTn>
                              </p:par>
                              <p:par>
                                <p:cTn id="72" presetID="53" presetClass="entr" presetSubtype="528" fill="hold" grpId="0" nodeType="withEffect">
                                  <p:stCondLst>
                                    <p:cond delay="0"/>
                                  </p:stCondLst>
                                  <p:childTnLst>
                                    <p:set>
                                      <p:cBhvr>
                                        <p:cTn id="73" dur="1" fill="hold">
                                          <p:stCondLst>
                                            <p:cond delay="0"/>
                                          </p:stCondLst>
                                        </p:cTn>
                                        <p:tgtEl>
                                          <p:spTgt spid="9"/>
                                        </p:tgtEl>
                                        <p:attrNameLst>
                                          <p:attrName>style.visibility</p:attrName>
                                        </p:attrNameLst>
                                      </p:cBhvr>
                                      <p:to>
                                        <p:strVal val="visible"/>
                                      </p:to>
                                    </p:set>
                                    <p:anim calcmode="lin" valueType="num">
                                      <p:cBhvr>
                                        <p:cTn id="74" dur="500" fill="hold"/>
                                        <p:tgtEl>
                                          <p:spTgt spid="9"/>
                                        </p:tgtEl>
                                        <p:attrNameLst>
                                          <p:attrName>ppt_w</p:attrName>
                                        </p:attrNameLst>
                                      </p:cBhvr>
                                      <p:tavLst>
                                        <p:tav tm="0">
                                          <p:val>
                                            <p:fltVal val="0"/>
                                          </p:val>
                                        </p:tav>
                                        <p:tav tm="100000">
                                          <p:val>
                                            <p:strVal val="#ppt_w"/>
                                          </p:val>
                                        </p:tav>
                                      </p:tavLst>
                                    </p:anim>
                                    <p:anim calcmode="lin" valueType="num">
                                      <p:cBhvr>
                                        <p:cTn id="75" dur="500" fill="hold"/>
                                        <p:tgtEl>
                                          <p:spTgt spid="9"/>
                                        </p:tgtEl>
                                        <p:attrNameLst>
                                          <p:attrName>ppt_h</p:attrName>
                                        </p:attrNameLst>
                                      </p:cBhvr>
                                      <p:tavLst>
                                        <p:tav tm="0">
                                          <p:val>
                                            <p:fltVal val="0"/>
                                          </p:val>
                                        </p:tav>
                                        <p:tav tm="100000">
                                          <p:val>
                                            <p:strVal val="#ppt_h"/>
                                          </p:val>
                                        </p:tav>
                                      </p:tavLst>
                                    </p:anim>
                                    <p:animEffect transition="in" filter="fade">
                                      <p:cBhvr>
                                        <p:cTn id="76" dur="500"/>
                                        <p:tgtEl>
                                          <p:spTgt spid="9"/>
                                        </p:tgtEl>
                                      </p:cBhvr>
                                    </p:animEffect>
                                    <p:anim calcmode="lin" valueType="num">
                                      <p:cBhvr>
                                        <p:cTn id="77" dur="500" fill="hold"/>
                                        <p:tgtEl>
                                          <p:spTgt spid="9"/>
                                        </p:tgtEl>
                                        <p:attrNameLst>
                                          <p:attrName>ppt_x</p:attrName>
                                        </p:attrNameLst>
                                      </p:cBhvr>
                                      <p:tavLst>
                                        <p:tav tm="0">
                                          <p:val>
                                            <p:fltVal val="0.5"/>
                                          </p:val>
                                        </p:tav>
                                        <p:tav tm="100000">
                                          <p:val>
                                            <p:strVal val="#ppt_x"/>
                                          </p:val>
                                        </p:tav>
                                      </p:tavLst>
                                    </p:anim>
                                    <p:anim calcmode="lin" valueType="num">
                                      <p:cBhvr>
                                        <p:cTn id="78" dur="500" fill="hold"/>
                                        <p:tgtEl>
                                          <p:spTgt spid="9"/>
                                        </p:tgtEl>
                                        <p:attrNameLst>
                                          <p:attrName>ppt_y</p:attrName>
                                        </p:attrNameLst>
                                      </p:cBhvr>
                                      <p:tavLst>
                                        <p:tav tm="0">
                                          <p:val>
                                            <p:fltVal val="0.5"/>
                                          </p:val>
                                        </p:tav>
                                        <p:tav tm="100000">
                                          <p:val>
                                            <p:strVal val="#ppt_y"/>
                                          </p:val>
                                        </p:tav>
                                      </p:tavLst>
                                    </p:anim>
                                  </p:childTnLst>
                                </p:cTn>
                              </p:par>
                              <p:par>
                                <p:cTn id="79" presetID="53" presetClass="entr" presetSubtype="528"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anim calcmode="lin" valueType="num">
                                      <p:cBhvr>
                                        <p:cTn id="81" dur="500" fill="hold"/>
                                        <p:tgtEl>
                                          <p:spTgt spid="12"/>
                                        </p:tgtEl>
                                        <p:attrNameLst>
                                          <p:attrName>ppt_w</p:attrName>
                                        </p:attrNameLst>
                                      </p:cBhvr>
                                      <p:tavLst>
                                        <p:tav tm="0">
                                          <p:val>
                                            <p:fltVal val="0"/>
                                          </p:val>
                                        </p:tav>
                                        <p:tav tm="100000">
                                          <p:val>
                                            <p:strVal val="#ppt_w"/>
                                          </p:val>
                                        </p:tav>
                                      </p:tavLst>
                                    </p:anim>
                                    <p:anim calcmode="lin" valueType="num">
                                      <p:cBhvr>
                                        <p:cTn id="82" dur="500" fill="hold"/>
                                        <p:tgtEl>
                                          <p:spTgt spid="12"/>
                                        </p:tgtEl>
                                        <p:attrNameLst>
                                          <p:attrName>ppt_h</p:attrName>
                                        </p:attrNameLst>
                                      </p:cBhvr>
                                      <p:tavLst>
                                        <p:tav tm="0">
                                          <p:val>
                                            <p:fltVal val="0"/>
                                          </p:val>
                                        </p:tav>
                                        <p:tav tm="100000">
                                          <p:val>
                                            <p:strVal val="#ppt_h"/>
                                          </p:val>
                                        </p:tav>
                                      </p:tavLst>
                                    </p:anim>
                                    <p:animEffect transition="in" filter="fade">
                                      <p:cBhvr>
                                        <p:cTn id="83" dur="500"/>
                                        <p:tgtEl>
                                          <p:spTgt spid="12"/>
                                        </p:tgtEl>
                                      </p:cBhvr>
                                    </p:animEffect>
                                    <p:anim calcmode="lin" valueType="num">
                                      <p:cBhvr>
                                        <p:cTn id="84" dur="500" fill="hold"/>
                                        <p:tgtEl>
                                          <p:spTgt spid="12"/>
                                        </p:tgtEl>
                                        <p:attrNameLst>
                                          <p:attrName>ppt_x</p:attrName>
                                        </p:attrNameLst>
                                      </p:cBhvr>
                                      <p:tavLst>
                                        <p:tav tm="0">
                                          <p:val>
                                            <p:fltVal val="0.5"/>
                                          </p:val>
                                        </p:tav>
                                        <p:tav tm="100000">
                                          <p:val>
                                            <p:strVal val="#ppt_x"/>
                                          </p:val>
                                        </p:tav>
                                      </p:tavLst>
                                    </p:anim>
                                    <p:anim calcmode="lin" valueType="num">
                                      <p:cBhvr>
                                        <p:cTn id="85" dur="500" fill="hold"/>
                                        <p:tgtEl>
                                          <p:spTgt spid="12"/>
                                        </p:tgtEl>
                                        <p:attrNameLst>
                                          <p:attrName>ppt_y</p:attrName>
                                        </p:attrNameLst>
                                      </p:cBhvr>
                                      <p:tavLst>
                                        <p:tav tm="0">
                                          <p:val>
                                            <p:fltVal val="0.5"/>
                                          </p:val>
                                        </p:tav>
                                        <p:tav tm="100000">
                                          <p:val>
                                            <p:strVal val="#ppt_y"/>
                                          </p:val>
                                        </p:tav>
                                      </p:tavLst>
                                    </p:anim>
                                  </p:childTnLst>
                                </p:cTn>
                              </p:par>
                            </p:childTnLst>
                          </p:cTn>
                        </p:par>
                        <p:par>
                          <p:cTn id="86" fill="hold">
                            <p:stCondLst>
                              <p:cond delay="2750"/>
                            </p:stCondLst>
                            <p:childTnLst>
                              <p:par>
                                <p:cTn id="87" presetID="10" presetClass="entr" presetSubtype="0"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500"/>
                                        <p:tgtEl>
                                          <p:spTgt spid="30"/>
                                        </p:tgtEl>
                                      </p:cBhvr>
                                    </p:animEffect>
                                  </p:childTnLst>
                                </p:cTn>
                              </p:par>
                            </p:childTnLst>
                          </p:cTn>
                        </p:par>
                        <p:par>
                          <p:cTn id="90" fill="hold">
                            <p:stCondLst>
                              <p:cond delay="3250"/>
                            </p:stCondLst>
                            <p:childTnLst>
                              <p:par>
                                <p:cTn id="91" presetID="22" presetClass="entr" presetSubtype="2" fill="hold" grpId="0" nodeType="after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wipe(right)">
                                      <p:cBhvr>
                                        <p:cTn id="93" dur="500"/>
                                        <p:tgtEl>
                                          <p:spTgt spid="13"/>
                                        </p:tgtEl>
                                      </p:cBhvr>
                                    </p:animEffect>
                                  </p:childTnLst>
                                </p:cTn>
                              </p:par>
                            </p:childTnLst>
                          </p:cTn>
                        </p:par>
                        <p:par>
                          <p:cTn id="94" fill="hold">
                            <p:stCondLst>
                              <p:cond delay="3750"/>
                            </p:stCondLst>
                            <p:childTnLst>
                              <p:par>
                                <p:cTn id="95" presetID="10" presetClass="entr" presetSubtype="0" fill="hold" grpId="0" nodeType="after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500"/>
                                        <p:tgtEl>
                                          <p:spTgt spid="26"/>
                                        </p:tgtEl>
                                      </p:cBhvr>
                                    </p:animEffect>
                                  </p:childTnLst>
                                </p:cTn>
                              </p:par>
                            </p:childTnLst>
                          </p:cTn>
                        </p:par>
                        <p:par>
                          <p:cTn id="98" fill="hold">
                            <p:stCondLst>
                              <p:cond delay="4250"/>
                            </p:stCondLst>
                            <p:childTnLst>
                              <p:par>
                                <p:cTn id="99" presetID="22" presetClass="entr" presetSubtype="8" fill="hold" grpId="0" nodeType="after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wipe(left)">
                                      <p:cBhvr>
                                        <p:cTn id="101" dur="500"/>
                                        <p:tgtEl>
                                          <p:spTgt spid="16"/>
                                        </p:tgtEl>
                                      </p:cBhvr>
                                    </p:animEffect>
                                  </p:childTnLst>
                                </p:cTn>
                              </p:par>
                            </p:childTnLst>
                          </p:cTn>
                        </p:par>
                        <p:par>
                          <p:cTn id="102" fill="hold">
                            <p:stCondLst>
                              <p:cond delay="4750"/>
                            </p:stCondLst>
                            <p:childTnLst>
                              <p:par>
                                <p:cTn id="103" presetID="10" presetClass="entr" presetSubtype="0" fill="hold" grpId="0" nodeType="after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fade">
                                      <p:cBhvr>
                                        <p:cTn id="105" dur="500"/>
                                        <p:tgtEl>
                                          <p:spTgt spid="27"/>
                                        </p:tgtEl>
                                      </p:cBhvr>
                                    </p:animEffect>
                                  </p:childTnLst>
                                </p:cTn>
                              </p:par>
                            </p:childTnLst>
                          </p:cTn>
                        </p:par>
                        <p:par>
                          <p:cTn id="106" fill="hold">
                            <p:stCondLst>
                              <p:cond delay="5250"/>
                            </p:stCondLst>
                            <p:childTnLst>
                              <p:par>
                                <p:cTn id="107" presetID="22" presetClass="entr" presetSubtype="2" fill="hold" grpId="0" nodeType="after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wipe(right)">
                                      <p:cBhvr>
                                        <p:cTn id="109" dur="500"/>
                                        <p:tgtEl>
                                          <p:spTgt spid="14"/>
                                        </p:tgtEl>
                                      </p:cBhvr>
                                    </p:animEffect>
                                  </p:childTnLst>
                                </p:cTn>
                              </p:par>
                            </p:childTnLst>
                          </p:cTn>
                        </p:par>
                        <p:par>
                          <p:cTn id="110" fill="hold">
                            <p:stCondLst>
                              <p:cond delay="5750"/>
                            </p:stCondLst>
                            <p:childTnLst>
                              <p:par>
                                <p:cTn id="111" presetID="10" presetClass="entr" presetSubtype="0" fill="hold" grpId="0"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fade">
                                      <p:cBhvr>
                                        <p:cTn id="113" dur="500"/>
                                        <p:tgtEl>
                                          <p:spTgt spid="28"/>
                                        </p:tgtEl>
                                      </p:cBhvr>
                                    </p:animEffect>
                                  </p:childTnLst>
                                </p:cTn>
                              </p:par>
                            </p:childTnLst>
                          </p:cTn>
                        </p:par>
                        <p:par>
                          <p:cTn id="114" fill="hold">
                            <p:stCondLst>
                              <p:cond delay="6250"/>
                            </p:stCondLst>
                            <p:childTnLst>
                              <p:par>
                                <p:cTn id="115" presetID="22" presetClass="entr" presetSubtype="8" fill="hold" grpId="0" nodeType="after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wipe(left)">
                                      <p:cBhvr>
                                        <p:cTn id="117" dur="500"/>
                                        <p:tgtEl>
                                          <p:spTgt spid="17"/>
                                        </p:tgtEl>
                                      </p:cBhvr>
                                    </p:animEffect>
                                  </p:childTnLst>
                                </p:cTn>
                              </p:par>
                            </p:childTnLst>
                          </p:cTn>
                        </p:par>
                        <p:par>
                          <p:cTn id="118" fill="hold">
                            <p:stCondLst>
                              <p:cond delay="675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fade">
                                      <p:cBhvr>
                                        <p:cTn id="121" dur="500"/>
                                        <p:tgtEl>
                                          <p:spTgt spid="29"/>
                                        </p:tgtEl>
                                      </p:cBhvr>
                                    </p:animEffect>
                                  </p:childTnLst>
                                </p:cTn>
                              </p:par>
                            </p:childTnLst>
                          </p:cTn>
                        </p:par>
                        <p:par>
                          <p:cTn id="122" fill="hold">
                            <p:stCondLst>
                              <p:cond delay="7250"/>
                            </p:stCondLst>
                            <p:childTnLst>
                              <p:par>
                                <p:cTn id="123" presetID="22" presetClass="entr" presetSubtype="2" fill="hold" grpId="0" nodeType="afterEffect">
                                  <p:stCondLst>
                                    <p:cond delay="0"/>
                                  </p:stCondLst>
                                  <p:childTnLst>
                                    <p:set>
                                      <p:cBhvr>
                                        <p:cTn id="124" dur="1" fill="hold">
                                          <p:stCondLst>
                                            <p:cond delay="0"/>
                                          </p:stCondLst>
                                        </p:cTn>
                                        <p:tgtEl>
                                          <p:spTgt spid="15"/>
                                        </p:tgtEl>
                                        <p:attrNameLst>
                                          <p:attrName>style.visibility</p:attrName>
                                        </p:attrNameLst>
                                      </p:cBhvr>
                                      <p:to>
                                        <p:strVal val="visible"/>
                                      </p:to>
                                    </p:set>
                                    <p:animEffect transition="in" filter="wipe(right)">
                                      <p:cBhvr>
                                        <p:cTn id="125" dur="500"/>
                                        <p:tgtEl>
                                          <p:spTgt spid="15"/>
                                        </p:tgtEl>
                                      </p:cBhvr>
                                    </p:animEffect>
                                  </p:childTnLst>
                                </p:cTn>
                              </p:par>
                            </p:childTnLst>
                          </p:cTn>
                        </p:par>
                        <p:par>
                          <p:cTn id="126" fill="hold">
                            <p:stCondLst>
                              <p:cond delay="775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8250"/>
                            </p:stCondLst>
                            <p:childTnLst>
                              <p:par>
                                <p:cTn id="131" presetID="22" presetClass="entr" presetSubtype="8" fill="hold" grpId="0" nodeType="afterEffect">
                                  <p:stCondLst>
                                    <p:cond delay="0"/>
                                  </p:stCondLst>
                                  <p:childTnLst>
                                    <p:set>
                                      <p:cBhvr>
                                        <p:cTn id="132" dur="1" fill="hold">
                                          <p:stCondLst>
                                            <p:cond delay="0"/>
                                          </p:stCondLst>
                                        </p:cTn>
                                        <p:tgtEl>
                                          <p:spTgt spid="18"/>
                                        </p:tgtEl>
                                        <p:attrNameLst>
                                          <p:attrName>style.visibility</p:attrName>
                                        </p:attrNameLst>
                                      </p:cBhvr>
                                      <p:to>
                                        <p:strVal val="visible"/>
                                      </p:to>
                                    </p:set>
                                    <p:animEffect transition="in" filter="wipe(left)">
                                      <p:cBhvr>
                                        <p:cTn id="1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26" grpId="0" animBg="1"/>
      <p:bldP spid="27" grpId="0" animBg="1"/>
      <p:bldP spid="28" grpId="0" animBg="1"/>
      <p:bldP spid="29" grpId="0" animBg="1"/>
      <p:bldP spid="34" grpId="0" animBg="1"/>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cxnSp>
        <p:nvCxnSpPr>
          <p:cNvPr id="2" name="直接连接符 1"/>
          <p:cNvCxnSpPr/>
          <p:nvPr/>
        </p:nvCxnSpPr>
        <p:spPr>
          <a:xfrm>
            <a:off x="0" y="775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38254" y="218741"/>
            <a:ext cx="4115492" cy="523220"/>
          </a:xfrm>
          <a:prstGeom prst="rect">
            <a:avLst/>
          </a:prstGeom>
          <a:noFill/>
        </p:spPr>
        <p:txBody>
          <a:bodyPr wrap="square" rtlCol="0">
            <a:spAutoFit/>
          </a:bodyPr>
          <a:lstStyle/>
          <a:p>
            <a:r>
              <a:rPr lang="zh-CN" altLang="en-US" sz="2800" b="1" dirty="0">
                <a:solidFill>
                  <a:schemeClr val="tx2"/>
                </a:solidFill>
                <a:latin typeface="微软雅黑" panose="020B0503020204020204" pitchFamily="34" charset="-122"/>
                <a:ea typeface="微软雅黑" panose="020B0503020204020204" pitchFamily="34" charset="-122"/>
                <a:cs typeface="Aharoni" panose="02010803020104030203" pitchFamily="2" charset="-79"/>
              </a:rPr>
              <a:t>点击添加您的标题内容</a:t>
            </a:r>
          </a:p>
        </p:txBody>
      </p:sp>
      <p:sp>
        <p:nvSpPr>
          <p:cNvPr id="4" name="矩形 3"/>
          <p:cNvSpPr/>
          <p:nvPr/>
        </p:nvSpPr>
        <p:spPr>
          <a:xfrm>
            <a:off x="2250211" y="1201263"/>
            <a:ext cx="7691579" cy="461665"/>
          </a:xfrm>
          <a:prstGeom prst="rect">
            <a:avLst/>
          </a:prstGeom>
        </p:spPr>
        <p:txBody>
          <a:bodyPr wrap="square">
            <a:spAutoFit/>
          </a:bodyPr>
          <a:lstStyle/>
          <a:p>
            <a:pPr algn="ctr"/>
            <a:r>
              <a:rPr lang="zh-CN" altLang="en-US" sz="2400" b="1" dirty="0">
                <a:latin typeface="微软雅黑" panose="020B0503020204020204" pitchFamily="34" charset="-122"/>
                <a:ea typeface="微软雅黑" panose="020B0503020204020204" pitchFamily="34" charset="-122"/>
              </a:rPr>
              <a:t>右键单击色环编辑数据可更改色环比例</a:t>
            </a:r>
          </a:p>
        </p:txBody>
      </p:sp>
      <p:sp>
        <p:nvSpPr>
          <p:cNvPr id="5" name="椭圆 4"/>
          <p:cNvSpPr/>
          <p:nvPr/>
        </p:nvSpPr>
        <p:spPr>
          <a:xfrm>
            <a:off x="1541246" y="2411452"/>
            <a:ext cx="2101977" cy="2101977"/>
          </a:xfrm>
          <a:prstGeom prst="ellipse">
            <a:avLst/>
          </a:prstGeom>
          <a:gradFill flip="none" rotWithShape="1">
            <a:gsLst>
              <a:gs pos="0">
                <a:srgbClr val="F9F9F9"/>
              </a:gs>
              <a:gs pos="100000">
                <a:schemeClr val="bg1">
                  <a:lumMod val="85000"/>
                </a:schemeClr>
              </a:gs>
            </a:gsLst>
            <a:lin ang="2700000" scaled="1"/>
            <a:tileRect/>
          </a:gradFill>
          <a:ln w="31750">
            <a:gradFill flip="none" rotWithShape="1">
              <a:gsLst>
                <a:gs pos="0">
                  <a:schemeClr val="bg1"/>
                </a:gs>
                <a:gs pos="100000">
                  <a:schemeClr val="bg1">
                    <a:lumMod val="75000"/>
                  </a:schemeClr>
                </a:gs>
              </a:gsLst>
              <a:lin ang="2700000" scaled="1"/>
              <a:tileRect/>
            </a:gradFill>
          </a:ln>
          <a:effectLst>
            <a:outerShdw blurRad="2540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图表 5"/>
          <p:cNvGraphicFramePr/>
          <p:nvPr>
            <p:extLst>
              <p:ext uri="{D42A27DB-BD31-4B8C-83A1-F6EECF244321}">
                <p14:modId xmlns:p14="http://schemas.microsoft.com/office/powerpoint/2010/main" val="1979461478"/>
              </p:ext>
            </p:extLst>
          </p:nvPr>
        </p:nvGraphicFramePr>
        <p:xfrm>
          <a:off x="1515639" y="2400790"/>
          <a:ext cx="2153192" cy="2123300"/>
        </p:xfrm>
        <a:graphic>
          <a:graphicData uri="http://schemas.openxmlformats.org/drawingml/2006/chart">
            <c:chart xmlns:c="http://schemas.openxmlformats.org/drawingml/2006/chart" xmlns:r="http://schemas.openxmlformats.org/officeDocument/2006/relationships" r:id="rId4"/>
          </a:graphicData>
        </a:graphic>
      </p:graphicFrame>
      <p:sp>
        <p:nvSpPr>
          <p:cNvPr id="7" name="椭圆 6"/>
          <p:cNvSpPr/>
          <p:nvPr/>
        </p:nvSpPr>
        <p:spPr>
          <a:xfrm>
            <a:off x="1786851" y="2657056"/>
            <a:ext cx="1610769" cy="1610769"/>
          </a:xfrm>
          <a:prstGeom prst="ellipse">
            <a:avLst/>
          </a:prstGeom>
          <a:solidFill>
            <a:schemeClr val="bg1">
              <a:lumMod val="95000"/>
            </a:schemeClr>
          </a:solidFill>
          <a:ln w="50800">
            <a:noFill/>
          </a:ln>
          <a:effectLst/>
          <a:scene3d>
            <a:camera prst="orthographicFront"/>
            <a:lightRig rig="threePt" dir="t"/>
          </a:scene3d>
          <a:sp3d prstMaterial="softEdge">
            <a:bevelT w="825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j-ea"/>
              <a:ea typeface="+mj-ea"/>
            </a:endParaRPr>
          </a:p>
        </p:txBody>
      </p:sp>
      <p:sp>
        <p:nvSpPr>
          <p:cNvPr id="8" name="矩形 7"/>
          <p:cNvSpPr/>
          <p:nvPr/>
        </p:nvSpPr>
        <p:spPr>
          <a:xfrm>
            <a:off x="1954627" y="2741885"/>
            <a:ext cx="1208088" cy="1107996"/>
          </a:xfrm>
          <a:prstGeom prst="rect">
            <a:avLst/>
          </a:prstGeom>
          <a:noFill/>
        </p:spPr>
        <p:txBody>
          <a:bodyPr wrap="none" lIns="91440" tIns="45720" rIns="91440" bIns="45720">
            <a:spAutoFit/>
          </a:bodyPr>
          <a:lstStyle/>
          <a:p>
            <a:pPr algn="ctr"/>
            <a:r>
              <a:rPr lang="en-US" altLang="zh-CN" sz="6600" dirty="0">
                <a:ln w="0">
                  <a:noFill/>
                </a:ln>
                <a:latin typeface="Giorgio Sans Medium" panose="020B0603030202040204" pitchFamily="34" charset="0"/>
                <a:ea typeface="方正兰亭中黑_GBK" panose="02000000000000000000" pitchFamily="2" charset="-122"/>
              </a:rPr>
              <a:t>65%</a:t>
            </a:r>
            <a:endParaRPr lang="zh-CN" altLang="en-US" sz="6600" b="0" cap="none" spc="0" dirty="0">
              <a:ln w="0">
                <a:noFill/>
              </a:ln>
              <a:latin typeface="Giorgio Sans Medium" panose="020B0603030202040204" pitchFamily="34" charset="0"/>
              <a:ea typeface="方正兰亭中黑_GBK" panose="02000000000000000000" pitchFamily="2" charset="-122"/>
            </a:endParaRPr>
          </a:p>
        </p:txBody>
      </p:sp>
      <p:sp>
        <p:nvSpPr>
          <p:cNvPr id="9" name="椭圆 8"/>
          <p:cNvSpPr/>
          <p:nvPr/>
        </p:nvSpPr>
        <p:spPr>
          <a:xfrm flipV="1">
            <a:off x="1749537" y="3823377"/>
            <a:ext cx="283515" cy="283517"/>
          </a:xfrm>
          <a:prstGeom prst="ellipse">
            <a:avLst/>
          </a:prstGeom>
          <a:solidFill>
            <a:schemeClr val="bg1">
              <a:lumMod val="95000"/>
            </a:schemeClr>
          </a:solidFill>
          <a:ln w="50800">
            <a:noFill/>
          </a:ln>
          <a:effectLst>
            <a:outerShdw blurRad="50800" dist="25400" dir="2700000" algn="tl" rotWithShape="0">
              <a:schemeClr val="tx1">
                <a:alpha val="35000"/>
              </a:schemeClr>
            </a:outerShdw>
          </a:effectLst>
          <a:scene3d>
            <a:camera prst="orthographicFront"/>
            <a:lightRig rig="threePt" dir="t"/>
          </a:scene3d>
          <a:sp3d prstMaterial="softEdge">
            <a:bevelT w="254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mj-ea"/>
              <a:ea typeface="+mj-ea"/>
            </a:endParaRPr>
          </a:p>
        </p:txBody>
      </p:sp>
      <p:sp>
        <p:nvSpPr>
          <p:cNvPr id="10" name="椭圆 9"/>
          <p:cNvSpPr/>
          <p:nvPr/>
        </p:nvSpPr>
        <p:spPr>
          <a:xfrm>
            <a:off x="8548777" y="2411452"/>
            <a:ext cx="2101977" cy="2101977"/>
          </a:xfrm>
          <a:prstGeom prst="ellipse">
            <a:avLst/>
          </a:prstGeom>
          <a:gradFill flip="none" rotWithShape="1">
            <a:gsLst>
              <a:gs pos="0">
                <a:srgbClr val="F9F9F9"/>
              </a:gs>
              <a:gs pos="100000">
                <a:schemeClr val="bg1">
                  <a:lumMod val="85000"/>
                </a:schemeClr>
              </a:gs>
            </a:gsLst>
            <a:lin ang="2700000" scaled="1"/>
            <a:tileRect/>
          </a:gradFill>
          <a:ln w="31750">
            <a:gradFill flip="none" rotWithShape="1">
              <a:gsLst>
                <a:gs pos="0">
                  <a:schemeClr val="bg1"/>
                </a:gs>
                <a:gs pos="100000">
                  <a:schemeClr val="bg1">
                    <a:lumMod val="75000"/>
                  </a:schemeClr>
                </a:gs>
              </a:gsLst>
              <a:lin ang="2700000" scaled="1"/>
              <a:tileRect/>
            </a:gradFill>
          </a:ln>
          <a:effectLst>
            <a:outerShdw blurRad="2540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表 10"/>
          <p:cNvGraphicFramePr/>
          <p:nvPr>
            <p:extLst>
              <p:ext uri="{D42A27DB-BD31-4B8C-83A1-F6EECF244321}">
                <p14:modId xmlns:p14="http://schemas.microsoft.com/office/powerpoint/2010/main" val="2929342368"/>
              </p:ext>
            </p:extLst>
          </p:nvPr>
        </p:nvGraphicFramePr>
        <p:xfrm>
          <a:off x="8523170" y="2400790"/>
          <a:ext cx="2153192" cy="2123300"/>
        </p:xfrm>
        <a:graphic>
          <a:graphicData uri="http://schemas.openxmlformats.org/drawingml/2006/chart">
            <c:chart xmlns:c="http://schemas.openxmlformats.org/drawingml/2006/chart" xmlns:r="http://schemas.openxmlformats.org/officeDocument/2006/relationships" r:id="rId5"/>
          </a:graphicData>
        </a:graphic>
      </p:graphicFrame>
      <p:sp>
        <p:nvSpPr>
          <p:cNvPr id="12" name="椭圆 11"/>
          <p:cNvSpPr/>
          <p:nvPr/>
        </p:nvSpPr>
        <p:spPr>
          <a:xfrm>
            <a:off x="8794382" y="2657056"/>
            <a:ext cx="1610769" cy="1610769"/>
          </a:xfrm>
          <a:prstGeom prst="ellipse">
            <a:avLst/>
          </a:prstGeom>
          <a:solidFill>
            <a:schemeClr val="bg1">
              <a:lumMod val="95000"/>
            </a:schemeClr>
          </a:solidFill>
          <a:ln w="50800">
            <a:noFill/>
          </a:ln>
          <a:effectLst/>
          <a:scene3d>
            <a:camera prst="orthographicFront"/>
            <a:lightRig rig="threePt" dir="t"/>
          </a:scene3d>
          <a:sp3d prstMaterial="softEdge">
            <a:bevelT w="825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j-ea"/>
              <a:ea typeface="+mj-ea"/>
            </a:endParaRPr>
          </a:p>
        </p:txBody>
      </p:sp>
      <p:sp>
        <p:nvSpPr>
          <p:cNvPr id="13" name="矩形 12"/>
          <p:cNvSpPr/>
          <p:nvPr/>
        </p:nvSpPr>
        <p:spPr>
          <a:xfrm>
            <a:off x="9019702" y="2741885"/>
            <a:ext cx="1160126" cy="1107996"/>
          </a:xfrm>
          <a:prstGeom prst="rect">
            <a:avLst/>
          </a:prstGeom>
          <a:noFill/>
        </p:spPr>
        <p:txBody>
          <a:bodyPr wrap="none" lIns="91440" tIns="45720" rIns="91440" bIns="45720">
            <a:spAutoFit/>
          </a:bodyPr>
          <a:lstStyle/>
          <a:p>
            <a:pPr algn="ctr"/>
            <a:r>
              <a:rPr lang="en-US" altLang="zh-CN" sz="6600" dirty="0">
                <a:ln w="0">
                  <a:noFill/>
                </a:ln>
                <a:latin typeface="Giorgio Sans Medium" panose="020B0603030202040204" pitchFamily="34" charset="0"/>
                <a:ea typeface="方正兰亭中黑_GBK" panose="02000000000000000000" pitchFamily="2" charset="-122"/>
              </a:rPr>
              <a:t>78%</a:t>
            </a:r>
            <a:endParaRPr lang="zh-CN" altLang="en-US" sz="6600" b="0" cap="none" spc="0" dirty="0">
              <a:ln w="0">
                <a:noFill/>
              </a:ln>
              <a:latin typeface="Giorgio Sans Medium" panose="020B0603030202040204" pitchFamily="34" charset="0"/>
              <a:ea typeface="方正兰亭中黑_GBK" panose="02000000000000000000" pitchFamily="2" charset="-122"/>
            </a:endParaRPr>
          </a:p>
        </p:txBody>
      </p:sp>
      <p:sp>
        <p:nvSpPr>
          <p:cNvPr id="14" name="椭圆 13"/>
          <p:cNvSpPr/>
          <p:nvPr/>
        </p:nvSpPr>
        <p:spPr>
          <a:xfrm flipV="1">
            <a:off x="8623527" y="3462440"/>
            <a:ext cx="283515" cy="283517"/>
          </a:xfrm>
          <a:prstGeom prst="ellipse">
            <a:avLst/>
          </a:prstGeom>
          <a:solidFill>
            <a:schemeClr val="bg1">
              <a:lumMod val="95000"/>
            </a:schemeClr>
          </a:solidFill>
          <a:ln w="50800">
            <a:noFill/>
          </a:ln>
          <a:effectLst>
            <a:outerShdw blurRad="50800" dist="25400" dir="2700000" algn="tl" rotWithShape="0">
              <a:schemeClr val="tx1">
                <a:alpha val="35000"/>
              </a:schemeClr>
            </a:outerShdw>
          </a:effectLst>
          <a:scene3d>
            <a:camera prst="orthographicFront"/>
            <a:lightRig rig="threePt" dir="t"/>
          </a:scene3d>
          <a:sp3d prstMaterial="softEdge">
            <a:bevelT w="254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mj-ea"/>
              <a:ea typeface="+mj-ea"/>
            </a:endParaRPr>
          </a:p>
        </p:txBody>
      </p:sp>
      <p:sp>
        <p:nvSpPr>
          <p:cNvPr id="15" name="椭圆 14"/>
          <p:cNvSpPr/>
          <p:nvPr/>
        </p:nvSpPr>
        <p:spPr>
          <a:xfrm>
            <a:off x="4654195" y="2020635"/>
            <a:ext cx="2883611" cy="2883611"/>
          </a:xfrm>
          <a:prstGeom prst="ellipse">
            <a:avLst/>
          </a:prstGeom>
          <a:gradFill flip="none" rotWithShape="1">
            <a:gsLst>
              <a:gs pos="0">
                <a:srgbClr val="F9F9F9"/>
              </a:gs>
              <a:gs pos="100000">
                <a:schemeClr val="bg1">
                  <a:lumMod val="85000"/>
                </a:schemeClr>
              </a:gs>
            </a:gsLst>
            <a:lin ang="2700000" scaled="1"/>
            <a:tileRect/>
          </a:gradFill>
          <a:ln w="31750">
            <a:gradFill flip="none" rotWithShape="1">
              <a:gsLst>
                <a:gs pos="0">
                  <a:schemeClr val="bg1"/>
                </a:gs>
                <a:gs pos="100000">
                  <a:schemeClr val="bg1">
                    <a:lumMod val="75000"/>
                  </a:schemeClr>
                </a:gs>
              </a:gsLst>
              <a:lin ang="2700000" scaled="1"/>
              <a:tileRect/>
            </a:gradFill>
          </a:ln>
          <a:effectLst>
            <a:outerShdw blurRad="254000" sx="103000" sy="103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图表 15"/>
          <p:cNvGraphicFramePr/>
          <p:nvPr>
            <p:extLst>
              <p:ext uri="{D42A27DB-BD31-4B8C-83A1-F6EECF244321}">
                <p14:modId xmlns:p14="http://schemas.microsoft.com/office/powerpoint/2010/main" val="2715585628"/>
              </p:ext>
            </p:extLst>
          </p:nvPr>
        </p:nvGraphicFramePr>
        <p:xfrm>
          <a:off x="4675207" y="2061372"/>
          <a:ext cx="2841586" cy="2802136"/>
        </p:xfrm>
        <a:graphic>
          <a:graphicData uri="http://schemas.openxmlformats.org/drawingml/2006/chart">
            <c:chart xmlns:c="http://schemas.openxmlformats.org/drawingml/2006/chart" xmlns:r="http://schemas.openxmlformats.org/officeDocument/2006/relationships" r:id="rId6"/>
          </a:graphicData>
        </a:graphic>
      </p:graphicFrame>
      <p:sp>
        <p:nvSpPr>
          <p:cNvPr id="17" name="椭圆 16"/>
          <p:cNvSpPr/>
          <p:nvPr/>
        </p:nvSpPr>
        <p:spPr>
          <a:xfrm>
            <a:off x="4991128" y="2357568"/>
            <a:ext cx="2209744" cy="2209744"/>
          </a:xfrm>
          <a:prstGeom prst="ellipse">
            <a:avLst/>
          </a:prstGeom>
          <a:solidFill>
            <a:schemeClr val="bg1">
              <a:lumMod val="95000"/>
            </a:schemeClr>
          </a:solidFill>
          <a:ln w="50800">
            <a:noFill/>
          </a:ln>
          <a:effectLst/>
          <a:scene3d>
            <a:camera prst="orthographicFront"/>
            <a:lightRig rig="threePt" dir="t"/>
          </a:scene3d>
          <a:sp3d prstMaterial="softEdge">
            <a:bevelT w="95250" h="381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j-ea"/>
              <a:ea typeface="+mj-ea"/>
            </a:endParaRPr>
          </a:p>
        </p:txBody>
      </p:sp>
      <p:sp>
        <p:nvSpPr>
          <p:cNvPr id="18" name="矩形 17"/>
          <p:cNvSpPr/>
          <p:nvPr/>
        </p:nvSpPr>
        <p:spPr>
          <a:xfrm>
            <a:off x="5295015" y="2552429"/>
            <a:ext cx="1570302" cy="1446550"/>
          </a:xfrm>
          <a:prstGeom prst="rect">
            <a:avLst/>
          </a:prstGeom>
          <a:noFill/>
        </p:spPr>
        <p:txBody>
          <a:bodyPr wrap="none" lIns="91440" tIns="45720" rIns="91440" bIns="45720">
            <a:spAutoFit/>
          </a:bodyPr>
          <a:lstStyle/>
          <a:p>
            <a:pPr algn="ctr"/>
            <a:r>
              <a:rPr lang="en-US" altLang="zh-CN" sz="8800" dirty="0">
                <a:ln w="0">
                  <a:noFill/>
                </a:ln>
                <a:latin typeface="Giorgio Sans Medium" panose="020B0603030202040204" pitchFamily="34" charset="0"/>
                <a:ea typeface="方正兰亭中黑_GBK" panose="02000000000000000000" pitchFamily="2" charset="-122"/>
              </a:rPr>
              <a:t>88%</a:t>
            </a:r>
            <a:endParaRPr lang="zh-CN" altLang="en-US" sz="8800" b="0" cap="none" spc="0" dirty="0">
              <a:ln w="0">
                <a:noFill/>
              </a:ln>
              <a:latin typeface="Giorgio Sans Medium" panose="020B0603030202040204" pitchFamily="34" charset="0"/>
              <a:ea typeface="方正兰亭中黑_GBK" panose="02000000000000000000" pitchFamily="2" charset="-122"/>
            </a:endParaRPr>
          </a:p>
        </p:txBody>
      </p:sp>
      <p:sp>
        <p:nvSpPr>
          <p:cNvPr id="19" name="椭圆 18"/>
          <p:cNvSpPr/>
          <p:nvPr/>
        </p:nvSpPr>
        <p:spPr>
          <a:xfrm flipV="1">
            <a:off x="5106392" y="2407763"/>
            <a:ext cx="388942" cy="388945"/>
          </a:xfrm>
          <a:prstGeom prst="ellipse">
            <a:avLst/>
          </a:prstGeom>
          <a:solidFill>
            <a:schemeClr val="bg1">
              <a:lumMod val="95000"/>
            </a:schemeClr>
          </a:solidFill>
          <a:ln w="50800">
            <a:noFill/>
          </a:ln>
          <a:effectLst>
            <a:outerShdw blurRad="50800" dist="25400" dir="2700000" algn="tl" rotWithShape="0">
              <a:schemeClr val="tx1">
                <a:alpha val="35000"/>
              </a:schemeClr>
            </a:outerShdw>
          </a:effectLst>
          <a:scene3d>
            <a:camera prst="orthographicFront"/>
            <a:lightRig rig="threePt" dir="t"/>
          </a:scene3d>
          <a:sp3d prstMaterial="softEdge">
            <a:bevelT w="254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mj-ea"/>
              <a:ea typeface="+mj-ea"/>
            </a:endParaRPr>
          </a:p>
        </p:txBody>
      </p:sp>
      <p:sp>
        <p:nvSpPr>
          <p:cNvPr id="20" name="矩形 19"/>
          <p:cNvSpPr/>
          <p:nvPr/>
        </p:nvSpPr>
        <p:spPr>
          <a:xfrm>
            <a:off x="1513216" y="4820801"/>
            <a:ext cx="2090909" cy="830997"/>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在这里输入您的文字内容或者将您的文字内容复制在这里</a:t>
            </a:r>
          </a:p>
        </p:txBody>
      </p:sp>
      <p:sp>
        <p:nvSpPr>
          <p:cNvPr id="21" name="矩形 20"/>
          <p:cNvSpPr/>
          <p:nvPr/>
        </p:nvSpPr>
        <p:spPr>
          <a:xfrm>
            <a:off x="5050545" y="5261032"/>
            <a:ext cx="2090909" cy="830997"/>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在这里输入您的文字内容或者将您的文字内容复制在这里</a:t>
            </a:r>
          </a:p>
        </p:txBody>
      </p:sp>
      <p:sp>
        <p:nvSpPr>
          <p:cNvPr id="22" name="矩形 21"/>
          <p:cNvSpPr/>
          <p:nvPr/>
        </p:nvSpPr>
        <p:spPr>
          <a:xfrm>
            <a:off x="8608328" y="4820801"/>
            <a:ext cx="2090909" cy="830997"/>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在这里输入您的文字内容或者将您的文字内容复制在这里</a:t>
            </a:r>
          </a:p>
        </p:txBody>
      </p:sp>
    </p:spTree>
    <p:extLst>
      <p:ext uri="{BB962C8B-B14F-4D97-AF65-F5344CB8AC3E}">
        <p14:creationId xmlns:p14="http://schemas.microsoft.com/office/powerpoint/2010/main" val="311236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23" presetClass="entr" presetSubtype="52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animEffect transition="in" filter="fade">
                                          <p:cBhvr>
                                            <p:cTn id="37" dur="250"/>
                                            <p:tgtEl>
                                              <p:spTgt spid="17"/>
                                            </p:tgtEl>
                                          </p:cBhvr>
                                        </p:animEffect>
                                      </p:childTnLst>
                                    </p:cTn>
                                  </p:par>
                                </p:childTnLst>
                              </p:cTn>
                            </p:par>
                            <p:par>
                              <p:cTn id="38" fill="hold">
                                <p:stCondLst>
                                  <p:cond delay="2250"/>
                                </p:stCondLst>
                                <p:childTnLst>
                                  <p:par>
                                    <p:cTn id="39" presetID="21"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heel(1)">
                                          <p:cBhvr>
                                            <p:cTn id="41" dur="250"/>
                                            <p:tgtEl>
                                              <p:spTgt spid="16"/>
                                            </p:tgtEl>
                                          </p:cBhvr>
                                        </p:animEffect>
                                      </p:childTnLst>
                                    </p:cTn>
                                  </p:par>
                                </p:childTnLst>
                              </p:cTn>
                            </p:par>
                            <p:par>
                              <p:cTn id="42" fill="hold">
                                <p:stCondLst>
                                  <p:cond delay="2500"/>
                                </p:stCondLst>
                                <p:childTnLst>
                                  <p:par>
                                    <p:cTn id="43" presetID="2" presetClass="entr" presetSubtype="1" fill="hold" grpId="0" nodeType="afterEffect" p14:presetBounceEnd="60000">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14:bounceEnd="60000">
                                          <p:cBhvr additive="base">
                                            <p:cTn id="45" dur="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46" dur="500" fill="hold"/>
                                            <p:tgtEl>
                                              <p:spTgt spid="19"/>
                                            </p:tgtEl>
                                            <p:attrNameLst>
                                              <p:attrName>ppt_y</p:attrName>
                                            </p:attrNameLst>
                                          </p:cBhvr>
                                          <p:tavLst>
                                            <p:tav tm="0">
                                              <p:val>
                                                <p:strVal val="0-#ppt_h/2"/>
                                              </p:val>
                                            </p:tav>
                                            <p:tav tm="100000">
                                              <p:val>
                                                <p:strVal val="#ppt_y"/>
                                              </p:val>
                                            </p:tav>
                                          </p:tavLst>
                                        </p:anim>
                                      </p:childTnLst>
                                    </p:cTn>
                                  </p:par>
                                </p:childTnLst>
                              </p:cTn>
                            </p:par>
                            <p:par>
                              <p:cTn id="47" fill="hold">
                                <p:stCondLst>
                                  <p:cond delay="3000"/>
                                </p:stCondLst>
                                <p:childTnLst>
                                  <p:par>
                                    <p:cTn id="48" presetID="2" presetClass="entr" presetSubtype="1" fill="hold" grpId="0" nodeType="afterEffect" p14:presetBounceEnd="80000">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14:bounceEnd="80000">
                                          <p:cBhvr additive="base">
                                            <p:cTn id="50" dur="500" fill="hold"/>
                                            <p:tgtEl>
                                              <p:spTgt spid="18"/>
                                            </p:tgtEl>
                                            <p:attrNameLst>
                                              <p:attrName>ppt_x</p:attrName>
                                            </p:attrNameLst>
                                          </p:cBhvr>
                                          <p:tavLst>
                                            <p:tav tm="0">
                                              <p:val>
                                                <p:strVal val="#ppt_x"/>
                                              </p:val>
                                            </p:tav>
                                            <p:tav tm="100000">
                                              <p:val>
                                                <p:strVal val="#ppt_x"/>
                                              </p:val>
                                            </p:tav>
                                          </p:tavLst>
                                        </p:anim>
                                        <p:anim calcmode="lin" valueType="num" p14:bounceEnd="80000">
                                          <p:cBhvr additive="base">
                                            <p:cTn id="51" dur="500" fill="hold"/>
                                            <p:tgtEl>
                                              <p:spTgt spid="18"/>
                                            </p:tgtEl>
                                            <p:attrNameLst>
                                              <p:attrName>ppt_y</p:attrName>
                                            </p:attrNameLst>
                                          </p:cBhvr>
                                          <p:tavLst>
                                            <p:tav tm="0">
                                              <p:val>
                                                <p:strVal val="0-#ppt_h/2"/>
                                              </p:val>
                                            </p:tav>
                                            <p:tav tm="100000">
                                              <p:val>
                                                <p:strVal val="#ppt_y"/>
                                              </p:val>
                                            </p:tav>
                                          </p:tavLst>
                                        </p:anim>
                                      </p:childTnLst>
                                    </p:cTn>
                                  </p:par>
                                </p:childTnLst>
                              </p:cTn>
                            </p:par>
                            <p:par>
                              <p:cTn id="52" fill="hold">
                                <p:stCondLst>
                                  <p:cond delay="3500"/>
                                </p:stCondLst>
                                <p:childTnLst>
                                  <p:par>
                                    <p:cTn id="53" presetID="53" presetClass="entr" presetSubtype="16" fill="hold" grpId="0" nodeType="afterEffect">
                                      <p:stCondLst>
                                        <p:cond delay="0"/>
                                      </p:stCondLst>
                                      <p:iterate type="lt">
                                        <p:tmPct val="10000"/>
                                      </p:iterate>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p:stCondLst>
                                  <p:cond delay="5200"/>
                                </p:stCondLst>
                                <p:childTnLst>
                                  <p:par>
                                    <p:cTn id="59" presetID="53" presetClass="entr" presetSubtype="16" fill="hold" grpId="0" nodeType="after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250" fill="hold"/>
                                            <p:tgtEl>
                                              <p:spTgt spid="5"/>
                                            </p:tgtEl>
                                            <p:attrNameLst>
                                              <p:attrName>ppt_w</p:attrName>
                                            </p:attrNameLst>
                                          </p:cBhvr>
                                          <p:tavLst>
                                            <p:tav tm="0">
                                              <p:val>
                                                <p:fltVal val="0"/>
                                              </p:val>
                                            </p:tav>
                                            <p:tav tm="100000">
                                              <p:val>
                                                <p:strVal val="#ppt_w"/>
                                              </p:val>
                                            </p:tav>
                                          </p:tavLst>
                                        </p:anim>
                                        <p:anim calcmode="lin" valueType="num">
                                          <p:cBhvr>
                                            <p:cTn id="62" dur="250" fill="hold"/>
                                            <p:tgtEl>
                                              <p:spTgt spid="5"/>
                                            </p:tgtEl>
                                            <p:attrNameLst>
                                              <p:attrName>ppt_h</p:attrName>
                                            </p:attrNameLst>
                                          </p:cBhvr>
                                          <p:tavLst>
                                            <p:tav tm="0">
                                              <p:val>
                                                <p:fltVal val="0"/>
                                              </p:val>
                                            </p:tav>
                                            <p:tav tm="100000">
                                              <p:val>
                                                <p:strVal val="#ppt_h"/>
                                              </p:val>
                                            </p:tav>
                                          </p:tavLst>
                                        </p:anim>
                                        <p:animEffect transition="in" filter="fade">
                                          <p:cBhvr>
                                            <p:cTn id="63" dur="250"/>
                                            <p:tgtEl>
                                              <p:spTgt spid="5"/>
                                            </p:tgtEl>
                                          </p:cBhvr>
                                        </p:animEffect>
                                      </p:childTnLst>
                                    </p:cTn>
                                  </p:par>
                                </p:childTnLst>
                              </p:cTn>
                            </p:par>
                            <p:par>
                              <p:cTn id="64" fill="hold">
                                <p:stCondLst>
                                  <p:cond delay="5450"/>
                                </p:stCondLst>
                                <p:childTnLst>
                                  <p:par>
                                    <p:cTn id="65" presetID="53" presetClass="entr" presetSubtype="16" fill="hold" grpId="0" nodeType="after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p:cTn id="67" dur="250" fill="hold"/>
                                            <p:tgtEl>
                                              <p:spTgt spid="7"/>
                                            </p:tgtEl>
                                            <p:attrNameLst>
                                              <p:attrName>ppt_w</p:attrName>
                                            </p:attrNameLst>
                                          </p:cBhvr>
                                          <p:tavLst>
                                            <p:tav tm="0">
                                              <p:val>
                                                <p:fltVal val="0"/>
                                              </p:val>
                                            </p:tav>
                                            <p:tav tm="100000">
                                              <p:val>
                                                <p:strVal val="#ppt_w"/>
                                              </p:val>
                                            </p:tav>
                                          </p:tavLst>
                                        </p:anim>
                                        <p:anim calcmode="lin" valueType="num">
                                          <p:cBhvr>
                                            <p:cTn id="68" dur="250" fill="hold"/>
                                            <p:tgtEl>
                                              <p:spTgt spid="7"/>
                                            </p:tgtEl>
                                            <p:attrNameLst>
                                              <p:attrName>ppt_h</p:attrName>
                                            </p:attrNameLst>
                                          </p:cBhvr>
                                          <p:tavLst>
                                            <p:tav tm="0">
                                              <p:val>
                                                <p:fltVal val="0"/>
                                              </p:val>
                                            </p:tav>
                                            <p:tav tm="100000">
                                              <p:val>
                                                <p:strVal val="#ppt_h"/>
                                              </p:val>
                                            </p:tav>
                                          </p:tavLst>
                                        </p:anim>
                                        <p:animEffect transition="in" filter="fade">
                                          <p:cBhvr>
                                            <p:cTn id="69" dur="250"/>
                                            <p:tgtEl>
                                              <p:spTgt spid="7"/>
                                            </p:tgtEl>
                                          </p:cBhvr>
                                        </p:animEffect>
                                      </p:childTnLst>
                                    </p:cTn>
                                  </p:par>
                                </p:childTnLst>
                              </p:cTn>
                            </p:par>
                            <p:par>
                              <p:cTn id="70" fill="hold">
                                <p:stCondLst>
                                  <p:cond delay="5700"/>
                                </p:stCondLst>
                                <p:childTnLst>
                                  <p:par>
                                    <p:cTn id="71" presetID="21" presetClass="entr" presetSubtype="1" fill="hold" grpId="0" nodeType="after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wheel(1)">
                                          <p:cBhvr>
                                            <p:cTn id="73" dur="250"/>
                                            <p:tgtEl>
                                              <p:spTgt spid="6"/>
                                            </p:tgtEl>
                                          </p:cBhvr>
                                        </p:animEffect>
                                      </p:childTnLst>
                                    </p:cTn>
                                  </p:par>
                                </p:childTnLst>
                              </p:cTn>
                            </p:par>
                            <p:par>
                              <p:cTn id="74" fill="hold">
                                <p:stCondLst>
                                  <p:cond delay="5950"/>
                                </p:stCondLst>
                                <p:childTnLst>
                                  <p:par>
                                    <p:cTn id="75" presetID="2" presetClass="entr" presetSubtype="1" fill="hold" grpId="0" nodeType="afterEffect" p14:presetBounceEnd="60000">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14:bounceEnd="60000">
                                          <p:cBhvr additive="base">
                                            <p:cTn id="77" dur="500" fill="hold"/>
                                            <p:tgtEl>
                                              <p:spTgt spid="9"/>
                                            </p:tgtEl>
                                            <p:attrNameLst>
                                              <p:attrName>ppt_x</p:attrName>
                                            </p:attrNameLst>
                                          </p:cBhvr>
                                          <p:tavLst>
                                            <p:tav tm="0">
                                              <p:val>
                                                <p:strVal val="#ppt_x"/>
                                              </p:val>
                                            </p:tav>
                                            <p:tav tm="100000">
                                              <p:val>
                                                <p:strVal val="#ppt_x"/>
                                              </p:val>
                                            </p:tav>
                                          </p:tavLst>
                                        </p:anim>
                                        <p:anim calcmode="lin" valueType="num" p14:bounceEnd="60000">
                                          <p:cBhvr additive="base">
                                            <p:cTn id="78" dur="500" fill="hold"/>
                                            <p:tgtEl>
                                              <p:spTgt spid="9"/>
                                            </p:tgtEl>
                                            <p:attrNameLst>
                                              <p:attrName>ppt_y</p:attrName>
                                            </p:attrNameLst>
                                          </p:cBhvr>
                                          <p:tavLst>
                                            <p:tav tm="0">
                                              <p:val>
                                                <p:strVal val="0-#ppt_h/2"/>
                                              </p:val>
                                            </p:tav>
                                            <p:tav tm="100000">
                                              <p:val>
                                                <p:strVal val="#ppt_y"/>
                                              </p:val>
                                            </p:tav>
                                          </p:tavLst>
                                        </p:anim>
                                      </p:childTnLst>
                                    </p:cTn>
                                  </p:par>
                                </p:childTnLst>
                              </p:cTn>
                            </p:par>
                            <p:par>
                              <p:cTn id="79" fill="hold">
                                <p:stCondLst>
                                  <p:cond delay="6450"/>
                                </p:stCondLst>
                                <p:childTnLst>
                                  <p:par>
                                    <p:cTn id="80" presetID="2" presetClass="entr" presetSubtype="1" fill="hold" grpId="0" nodeType="afterEffect" p14:presetBounceEnd="80000">
                                      <p:stCondLst>
                                        <p:cond delay="0"/>
                                      </p:stCondLst>
                                      <p:childTnLst>
                                        <p:set>
                                          <p:cBhvr>
                                            <p:cTn id="81" dur="1" fill="hold">
                                              <p:stCondLst>
                                                <p:cond delay="0"/>
                                              </p:stCondLst>
                                            </p:cTn>
                                            <p:tgtEl>
                                              <p:spTgt spid="8"/>
                                            </p:tgtEl>
                                            <p:attrNameLst>
                                              <p:attrName>style.visibility</p:attrName>
                                            </p:attrNameLst>
                                          </p:cBhvr>
                                          <p:to>
                                            <p:strVal val="visible"/>
                                          </p:to>
                                        </p:set>
                                        <p:anim calcmode="lin" valueType="num" p14:bounceEnd="80000">
                                          <p:cBhvr additive="base">
                                            <p:cTn id="82" dur="500" fill="hold"/>
                                            <p:tgtEl>
                                              <p:spTgt spid="8"/>
                                            </p:tgtEl>
                                            <p:attrNameLst>
                                              <p:attrName>ppt_x</p:attrName>
                                            </p:attrNameLst>
                                          </p:cBhvr>
                                          <p:tavLst>
                                            <p:tav tm="0">
                                              <p:val>
                                                <p:strVal val="#ppt_x"/>
                                              </p:val>
                                            </p:tav>
                                            <p:tav tm="100000">
                                              <p:val>
                                                <p:strVal val="#ppt_x"/>
                                              </p:val>
                                            </p:tav>
                                          </p:tavLst>
                                        </p:anim>
                                        <p:anim calcmode="lin" valueType="num" p14:bounceEnd="80000">
                                          <p:cBhvr additive="base">
                                            <p:cTn id="83" dur="500" fill="hold"/>
                                            <p:tgtEl>
                                              <p:spTgt spid="8"/>
                                            </p:tgtEl>
                                            <p:attrNameLst>
                                              <p:attrName>ppt_y</p:attrName>
                                            </p:attrNameLst>
                                          </p:cBhvr>
                                          <p:tavLst>
                                            <p:tav tm="0">
                                              <p:val>
                                                <p:strVal val="0-#ppt_h/2"/>
                                              </p:val>
                                            </p:tav>
                                            <p:tav tm="100000">
                                              <p:val>
                                                <p:strVal val="#ppt_y"/>
                                              </p:val>
                                            </p:tav>
                                          </p:tavLst>
                                        </p:anim>
                                      </p:childTnLst>
                                    </p:cTn>
                                  </p:par>
                                </p:childTnLst>
                              </p:cTn>
                            </p:par>
                            <p:par>
                              <p:cTn id="84" fill="hold">
                                <p:stCondLst>
                                  <p:cond delay="6950"/>
                                </p:stCondLst>
                                <p:childTnLst>
                                  <p:par>
                                    <p:cTn id="85" presetID="53" presetClass="entr" presetSubtype="16" fill="hold" grpId="0" nodeType="afterEffect">
                                      <p:stCondLst>
                                        <p:cond delay="0"/>
                                      </p:stCondLst>
                                      <p:iterate type="lt">
                                        <p:tmPct val="10000"/>
                                      </p:iterate>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Effect transition="in" filter="fade">
                                          <p:cBhvr>
                                            <p:cTn id="89" dur="500"/>
                                            <p:tgtEl>
                                              <p:spTgt spid="20"/>
                                            </p:tgtEl>
                                          </p:cBhvr>
                                        </p:animEffect>
                                      </p:childTnLst>
                                    </p:cTn>
                                  </p:par>
                                </p:childTnLst>
                              </p:cTn>
                            </p:par>
                            <p:par>
                              <p:cTn id="90" fill="hold">
                                <p:stCondLst>
                                  <p:cond delay="8650"/>
                                </p:stCondLst>
                                <p:childTnLst>
                                  <p:par>
                                    <p:cTn id="91" presetID="53" presetClass="entr" presetSubtype="16" fill="hold" grpId="0" nodeType="afterEffect">
                                      <p:stCondLst>
                                        <p:cond delay="0"/>
                                      </p:stCondLst>
                                      <p:childTnLst>
                                        <p:set>
                                          <p:cBhvr>
                                            <p:cTn id="92" dur="1" fill="hold">
                                              <p:stCondLst>
                                                <p:cond delay="0"/>
                                              </p:stCondLst>
                                            </p:cTn>
                                            <p:tgtEl>
                                              <p:spTgt spid="10"/>
                                            </p:tgtEl>
                                            <p:attrNameLst>
                                              <p:attrName>style.visibility</p:attrName>
                                            </p:attrNameLst>
                                          </p:cBhvr>
                                          <p:to>
                                            <p:strVal val="visible"/>
                                          </p:to>
                                        </p:set>
                                        <p:anim calcmode="lin" valueType="num">
                                          <p:cBhvr>
                                            <p:cTn id="93" dur="500" fill="hold"/>
                                            <p:tgtEl>
                                              <p:spTgt spid="10"/>
                                            </p:tgtEl>
                                            <p:attrNameLst>
                                              <p:attrName>ppt_w</p:attrName>
                                            </p:attrNameLst>
                                          </p:cBhvr>
                                          <p:tavLst>
                                            <p:tav tm="0">
                                              <p:val>
                                                <p:fltVal val="0"/>
                                              </p:val>
                                            </p:tav>
                                            <p:tav tm="100000">
                                              <p:val>
                                                <p:strVal val="#ppt_w"/>
                                              </p:val>
                                            </p:tav>
                                          </p:tavLst>
                                        </p:anim>
                                        <p:anim calcmode="lin" valueType="num">
                                          <p:cBhvr>
                                            <p:cTn id="94" dur="500" fill="hold"/>
                                            <p:tgtEl>
                                              <p:spTgt spid="10"/>
                                            </p:tgtEl>
                                            <p:attrNameLst>
                                              <p:attrName>ppt_h</p:attrName>
                                            </p:attrNameLst>
                                          </p:cBhvr>
                                          <p:tavLst>
                                            <p:tav tm="0">
                                              <p:val>
                                                <p:fltVal val="0"/>
                                              </p:val>
                                            </p:tav>
                                            <p:tav tm="100000">
                                              <p:val>
                                                <p:strVal val="#ppt_h"/>
                                              </p:val>
                                            </p:tav>
                                          </p:tavLst>
                                        </p:anim>
                                        <p:animEffect transition="in" filter="fade">
                                          <p:cBhvr>
                                            <p:cTn id="95" dur="500"/>
                                            <p:tgtEl>
                                              <p:spTgt spid="10"/>
                                            </p:tgtEl>
                                          </p:cBhvr>
                                        </p:animEffect>
                                      </p:childTnLst>
                                    </p:cTn>
                                  </p:par>
                                </p:childTnLst>
                              </p:cTn>
                            </p:par>
                            <p:par>
                              <p:cTn id="96" fill="hold">
                                <p:stCondLst>
                                  <p:cond delay="9150"/>
                                </p:stCondLst>
                                <p:childTnLst>
                                  <p:par>
                                    <p:cTn id="97" presetID="53" presetClass="entr" presetSubtype="16" fill="hold" grpId="0" nodeType="afterEffect">
                                      <p:stCondLst>
                                        <p:cond delay="0"/>
                                      </p:stCondLst>
                                      <p:childTnLst>
                                        <p:set>
                                          <p:cBhvr>
                                            <p:cTn id="98" dur="1" fill="hold">
                                              <p:stCondLst>
                                                <p:cond delay="0"/>
                                              </p:stCondLst>
                                            </p:cTn>
                                            <p:tgtEl>
                                              <p:spTgt spid="12"/>
                                            </p:tgtEl>
                                            <p:attrNameLst>
                                              <p:attrName>style.visibility</p:attrName>
                                            </p:attrNameLst>
                                          </p:cBhvr>
                                          <p:to>
                                            <p:strVal val="visible"/>
                                          </p:to>
                                        </p:set>
                                        <p:anim calcmode="lin" valueType="num">
                                          <p:cBhvr>
                                            <p:cTn id="99" dur="500" fill="hold"/>
                                            <p:tgtEl>
                                              <p:spTgt spid="12"/>
                                            </p:tgtEl>
                                            <p:attrNameLst>
                                              <p:attrName>ppt_w</p:attrName>
                                            </p:attrNameLst>
                                          </p:cBhvr>
                                          <p:tavLst>
                                            <p:tav tm="0">
                                              <p:val>
                                                <p:fltVal val="0"/>
                                              </p:val>
                                            </p:tav>
                                            <p:tav tm="100000">
                                              <p:val>
                                                <p:strVal val="#ppt_w"/>
                                              </p:val>
                                            </p:tav>
                                          </p:tavLst>
                                        </p:anim>
                                        <p:anim calcmode="lin" valueType="num">
                                          <p:cBhvr>
                                            <p:cTn id="100" dur="500" fill="hold"/>
                                            <p:tgtEl>
                                              <p:spTgt spid="12"/>
                                            </p:tgtEl>
                                            <p:attrNameLst>
                                              <p:attrName>ppt_h</p:attrName>
                                            </p:attrNameLst>
                                          </p:cBhvr>
                                          <p:tavLst>
                                            <p:tav tm="0">
                                              <p:val>
                                                <p:fltVal val="0"/>
                                              </p:val>
                                            </p:tav>
                                            <p:tav tm="100000">
                                              <p:val>
                                                <p:strVal val="#ppt_h"/>
                                              </p:val>
                                            </p:tav>
                                          </p:tavLst>
                                        </p:anim>
                                        <p:animEffect transition="in" filter="fade">
                                          <p:cBhvr>
                                            <p:cTn id="101" dur="500"/>
                                            <p:tgtEl>
                                              <p:spTgt spid="12"/>
                                            </p:tgtEl>
                                          </p:cBhvr>
                                        </p:animEffect>
                                      </p:childTnLst>
                                    </p:cTn>
                                  </p:par>
                                </p:childTnLst>
                              </p:cTn>
                            </p:par>
                            <p:par>
                              <p:cTn id="102" fill="hold">
                                <p:stCondLst>
                                  <p:cond delay="9650"/>
                                </p:stCondLst>
                                <p:childTnLst>
                                  <p:par>
                                    <p:cTn id="103" presetID="21" presetClass="entr" presetSubtype="1" fill="hold" grpId="0" nodeType="afterEffect">
                                      <p:stCondLst>
                                        <p:cond delay="0"/>
                                      </p:stCondLst>
                                      <p:childTnLst>
                                        <p:set>
                                          <p:cBhvr>
                                            <p:cTn id="104" dur="1" fill="hold">
                                              <p:stCondLst>
                                                <p:cond delay="0"/>
                                              </p:stCondLst>
                                            </p:cTn>
                                            <p:tgtEl>
                                              <p:spTgt spid="11"/>
                                            </p:tgtEl>
                                            <p:attrNameLst>
                                              <p:attrName>style.visibility</p:attrName>
                                            </p:attrNameLst>
                                          </p:cBhvr>
                                          <p:to>
                                            <p:strVal val="visible"/>
                                          </p:to>
                                        </p:set>
                                        <p:animEffect transition="in" filter="wheel(1)">
                                          <p:cBhvr>
                                            <p:cTn id="105" dur="250"/>
                                            <p:tgtEl>
                                              <p:spTgt spid="11"/>
                                            </p:tgtEl>
                                          </p:cBhvr>
                                        </p:animEffect>
                                      </p:childTnLst>
                                    </p:cTn>
                                  </p:par>
                                </p:childTnLst>
                              </p:cTn>
                            </p:par>
                            <p:par>
                              <p:cTn id="106" fill="hold">
                                <p:stCondLst>
                                  <p:cond delay="9900"/>
                                </p:stCondLst>
                                <p:childTnLst>
                                  <p:par>
                                    <p:cTn id="107" presetID="2" presetClass="entr" presetSubtype="1" fill="hold" grpId="0" nodeType="afterEffect" p14:presetBounceEnd="60000">
                                      <p:stCondLst>
                                        <p:cond delay="0"/>
                                      </p:stCondLst>
                                      <p:childTnLst>
                                        <p:set>
                                          <p:cBhvr>
                                            <p:cTn id="108" dur="1" fill="hold">
                                              <p:stCondLst>
                                                <p:cond delay="0"/>
                                              </p:stCondLst>
                                            </p:cTn>
                                            <p:tgtEl>
                                              <p:spTgt spid="14"/>
                                            </p:tgtEl>
                                            <p:attrNameLst>
                                              <p:attrName>style.visibility</p:attrName>
                                            </p:attrNameLst>
                                          </p:cBhvr>
                                          <p:to>
                                            <p:strVal val="visible"/>
                                          </p:to>
                                        </p:set>
                                        <p:anim calcmode="lin" valueType="num" p14:bounceEnd="60000">
                                          <p:cBhvr additive="base">
                                            <p:cTn id="109" dur="500" fill="hold"/>
                                            <p:tgtEl>
                                              <p:spTgt spid="14"/>
                                            </p:tgtEl>
                                            <p:attrNameLst>
                                              <p:attrName>ppt_x</p:attrName>
                                            </p:attrNameLst>
                                          </p:cBhvr>
                                          <p:tavLst>
                                            <p:tav tm="0">
                                              <p:val>
                                                <p:strVal val="#ppt_x"/>
                                              </p:val>
                                            </p:tav>
                                            <p:tav tm="100000">
                                              <p:val>
                                                <p:strVal val="#ppt_x"/>
                                              </p:val>
                                            </p:tav>
                                          </p:tavLst>
                                        </p:anim>
                                        <p:anim calcmode="lin" valueType="num" p14:bounceEnd="60000">
                                          <p:cBhvr additive="base">
                                            <p:cTn id="110" dur="500" fill="hold"/>
                                            <p:tgtEl>
                                              <p:spTgt spid="14"/>
                                            </p:tgtEl>
                                            <p:attrNameLst>
                                              <p:attrName>ppt_y</p:attrName>
                                            </p:attrNameLst>
                                          </p:cBhvr>
                                          <p:tavLst>
                                            <p:tav tm="0">
                                              <p:val>
                                                <p:strVal val="0-#ppt_h/2"/>
                                              </p:val>
                                            </p:tav>
                                            <p:tav tm="100000">
                                              <p:val>
                                                <p:strVal val="#ppt_y"/>
                                              </p:val>
                                            </p:tav>
                                          </p:tavLst>
                                        </p:anim>
                                      </p:childTnLst>
                                    </p:cTn>
                                  </p:par>
                                </p:childTnLst>
                              </p:cTn>
                            </p:par>
                            <p:par>
                              <p:cTn id="111" fill="hold">
                                <p:stCondLst>
                                  <p:cond delay="10400"/>
                                </p:stCondLst>
                                <p:childTnLst>
                                  <p:par>
                                    <p:cTn id="112" presetID="2" presetClass="entr" presetSubtype="1" fill="hold" grpId="0" nodeType="afterEffect" p14:presetBounceEnd="80000">
                                      <p:stCondLst>
                                        <p:cond delay="0"/>
                                      </p:stCondLst>
                                      <p:childTnLst>
                                        <p:set>
                                          <p:cBhvr>
                                            <p:cTn id="113" dur="1" fill="hold">
                                              <p:stCondLst>
                                                <p:cond delay="0"/>
                                              </p:stCondLst>
                                            </p:cTn>
                                            <p:tgtEl>
                                              <p:spTgt spid="13"/>
                                            </p:tgtEl>
                                            <p:attrNameLst>
                                              <p:attrName>style.visibility</p:attrName>
                                            </p:attrNameLst>
                                          </p:cBhvr>
                                          <p:to>
                                            <p:strVal val="visible"/>
                                          </p:to>
                                        </p:set>
                                        <p:anim calcmode="lin" valueType="num" p14:bounceEnd="80000">
                                          <p:cBhvr additive="base">
                                            <p:cTn id="114" dur="500" fill="hold"/>
                                            <p:tgtEl>
                                              <p:spTgt spid="13"/>
                                            </p:tgtEl>
                                            <p:attrNameLst>
                                              <p:attrName>ppt_x</p:attrName>
                                            </p:attrNameLst>
                                          </p:cBhvr>
                                          <p:tavLst>
                                            <p:tav tm="0">
                                              <p:val>
                                                <p:strVal val="#ppt_x"/>
                                              </p:val>
                                            </p:tav>
                                            <p:tav tm="100000">
                                              <p:val>
                                                <p:strVal val="#ppt_x"/>
                                              </p:val>
                                            </p:tav>
                                          </p:tavLst>
                                        </p:anim>
                                        <p:anim calcmode="lin" valueType="num" p14:bounceEnd="80000">
                                          <p:cBhvr additive="base">
                                            <p:cTn id="115" dur="500" fill="hold"/>
                                            <p:tgtEl>
                                              <p:spTgt spid="13"/>
                                            </p:tgtEl>
                                            <p:attrNameLst>
                                              <p:attrName>ppt_y</p:attrName>
                                            </p:attrNameLst>
                                          </p:cBhvr>
                                          <p:tavLst>
                                            <p:tav tm="0">
                                              <p:val>
                                                <p:strVal val="0-#ppt_h/2"/>
                                              </p:val>
                                            </p:tav>
                                            <p:tav tm="100000">
                                              <p:val>
                                                <p:strVal val="#ppt_y"/>
                                              </p:val>
                                            </p:tav>
                                          </p:tavLst>
                                        </p:anim>
                                      </p:childTnLst>
                                    </p:cTn>
                                  </p:par>
                                </p:childTnLst>
                              </p:cTn>
                            </p:par>
                            <p:par>
                              <p:cTn id="116" fill="hold">
                                <p:stCondLst>
                                  <p:cond delay="10900"/>
                                </p:stCondLst>
                                <p:childTnLst>
                                  <p:par>
                                    <p:cTn id="117" presetID="53" presetClass="entr" presetSubtype="16" fill="hold" grpId="0" nodeType="afterEffect">
                                      <p:stCondLst>
                                        <p:cond delay="0"/>
                                      </p:stCondLst>
                                      <p:iterate type="lt">
                                        <p:tmPct val="10000"/>
                                      </p:iterate>
                                      <p:childTnLst>
                                        <p:set>
                                          <p:cBhvr>
                                            <p:cTn id="118" dur="1" fill="hold">
                                              <p:stCondLst>
                                                <p:cond delay="0"/>
                                              </p:stCondLst>
                                            </p:cTn>
                                            <p:tgtEl>
                                              <p:spTgt spid="22"/>
                                            </p:tgtEl>
                                            <p:attrNameLst>
                                              <p:attrName>style.visibility</p:attrName>
                                            </p:attrNameLst>
                                          </p:cBhvr>
                                          <p:to>
                                            <p:strVal val="visible"/>
                                          </p:to>
                                        </p:set>
                                        <p:anim calcmode="lin" valueType="num">
                                          <p:cBhvr>
                                            <p:cTn id="119" dur="500" fill="hold"/>
                                            <p:tgtEl>
                                              <p:spTgt spid="22"/>
                                            </p:tgtEl>
                                            <p:attrNameLst>
                                              <p:attrName>ppt_w</p:attrName>
                                            </p:attrNameLst>
                                          </p:cBhvr>
                                          <p:tavLst>
                                            <p:tav tm="0">
                                              <p:val>
                                                <p:fltVal val="0"/>
                                              </p:val>
                                            </p:tav>
                                            <p:tav tm="100000">
                                              <p:val>
                                                <p:strVal val="#ppt_w"/>
                                              </p:val>
                                            </p:tav>
                                          </p:tavLst>
                                        </p:anim>
                                        <p:anim calcmode="lin" valueType="num">
                                          <p:cBhvr>
                                            <p:cTn id="120" dur="500" fill="hold"/>
                                            <p:tgtEl>
                                              <p:spTgt spid="22"/>
                                            </p:tgtEl>
                                            <p:attrNameLst>
                                              <p:attrName>ppt_h</p:attrName>
                                            </p:attrNameLst>
                                          </p:cBhvr>
                                          <p:tavLst>
                                            <p:tav tm="0">
                                              <p:val>
                                                <p:fltVal val="0"/>
                                              </p:val>
                                            </p:tav>
                                            <p:tav tm="100000">
                                              <p:val>
                                                <p:strVal val="#ppt_h"/>
                                              </p:val>
                                            </p:tav>
                                          </p:tavLst>
                                        </p:anim>
                                        <p:animEffect transition="in" filter="fade">
                                          <p:cBhvr>
                                            <p:cTn id="1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5" grpId="0" animBg="1"/>
          <p:bldGraphic spid="6" grpId="0">
            <p:bldAsOne/>
          </p:bldGraphic>
          <p:bldP spid="7" grpId="0" animBg="1"/>
          <p:bldP spid="8" grpId="0"/>
          <p:bldP spid="9" grpId="0" animBg="1"/>
          <p:bldP spid="10" grpId="0" animBg="1"/>
          <p:bldGraphic spid="11" grpId="0">
            <p:bldAsOne/>
          </p:bldGraphic>
          <p:bldP spid="12" grpId="0" animBg="1"/>
          <p:bldP spid="13" grpId="0"/>
          <p:bldP spid="14" grpId="0" animBg="1"/>
          <p:bldP spid="15" grpId="0" animBg="1"/>
          <p:bldGraphic spid="16" grpId="0">
            <p:bldAsOne/>
          </p:bldGraphic>
          <p:bldP spid="17" grpId="0" animBg="1"/>
          <p:bldP spid="18" grpId="0"/>
          <p:bldP spid="19" grpId="0" animBg="1"/>
          <p:bldP spid="20" grpId="0"/>
          <p:bldP spid="21" grpId="0"/>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5" presetClass="path" presetSubtype="0" accel="50000" decel="50000" fill="hold" nodeType="withEffect">
                                      <p:stCondLst>
                                        <p:cond delay="0"/>
                                      </p:stCondLst>
                                      <p:childTnLst>
                                        <p:animMotion origin="layout" path="M 0 -4.44444E-6 L -0.52956 -4.44444E-6 " pathEditMode="relative" rAng="0" ptsTypes="AA">
                                          <p:cBhvr>
                                            <p:cTn id="11" dur="1000" spd="-100000" fill="hold"/>
                                            <p:tgtEl>
                                              <p:spTgt spid="2"/>
                                            </p:tgtEl>
                                            <p:attrNameLst>
                                              <p:attrName>ppt_x</p:attrName>
                                              <p:attrName>ppt_y</p:attrName>
                                            </p:attrNameLst>
                                          </p:cBhvr>
                                          <p:rCtr x="-26484" y="0"/>
                                        </p:animMotion>
                                      </p:childTnLst>
                                    </p:cTn>
                                  </p:par>
                                  <p:par>
                                    <p:cTn id="12" presetID="53" presetClass="entr" presetSubtype="16"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35" presetClass="path" presetSubtype="0" accel="50000" decel="50000" fill="hold" grpId="1" nodeType="withEffect">
                                      <p:stCondLst>
                                        <p:cond delay="0"/>
                                      </p:stCondLst>
                                      <p:childTnLst>
                                        <p:animMotion origin="layout" path="M 0 2.59259E-6 L 0.12148 2.59259E-6 " pathEditMode="relative" rAng="0" ptsTypes="AA">
                                          <p:cBhvr>
                                            <p:cTn id="18" dur="1000" spd="-100000" fill="hold"/>
                                            <p:tgtEl>
                                              <p:spTgt spid="3"/>
                                            </p:tgtEl>
                                            <p:attrNameLst>
                                              <p:attrName>ppt_x</p:attrName>
                                              <p:attrName>ppt_y</p:attrName>
                                            </p:attrNameLst>
                                          </p:cBhvr>
                                          <p:rCtr x="6068" y="0"/>
                                        </p:animMotion>
                                      </p:childTnLst>
                                    </p:cTn>
                                  </p:par>
                                </p:childTnLst>
                              </p:cTn>
                            </p:par>
                            <p:par>
                              <p:cTn id="19" fill="hold">
                                <p:stCondLst>
                                  <p:cond delay="1000"/>
                                </p:stCondLst>
                                <p:childTnLst>
                                  <p:par>
                                    <p:cTn id="20" presetID="23" presetClass="entr" presetSubtype="52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 calcmode="lin" valueType="num">
                                          <p:cBhvr>
                                            <p:cTn id="24" dur="500" fill="hold"/>
                                            <p:tgtEl>
                                              <p:spTgt spid="4"/>
                                            </p:tgtEl>
                                            <p:attrNameLst>
                                              <p:attrName>ppt_x</p:attrName>
                                            </p:attrNameLst>
                                          </p:cBhvr>
                                          <p:tavLst>
                                            <p:tav tm="0">
                                              <p:val>
                                                <p:fltVal val="0.5"/>
                                              </p:val>
                                            </p:tav>
                                            <p:tav tm="100000">
                                              <p:val>
                                                <p:strVal val="#ppt_x"/>
                                              </p:val>
                                            </p:tav>
                                          </p:tavLst>
                                        </p:anim>
                                        <p:anim calcmode="lin" valueType="num">
                                          <p:cBhvr>
                                            <p:cTn id="25" dur="500" fill="hold"/>
                                            <p:tgtEl>
                                              <p:spTgt spid="4"/>
                                            </p:tgtEl>
                                            <p:attrNameLst>
                                              <p:attrName>ppt_y</p:attrName>
                                            </p:attrNameLst>
                                          </p:cBhvr>
                                          <p:tavLst>
                                            <p:tav tm="0">
                                              <p:val>
                                                <p:fltVal val="0.5"/>
                                              </p:val>
                                            </p:tav>
                                            <p:tav tm="100000">
                                              <p:val>
                                                <p:strVal val="#ppt_y"/>
                                              </p:val>
                                            </p:tav>
                                          </p:tavLst>
                                        </p:anim>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animEffect transition="in" filter="fade">
                                          <p:cBhvr>
                                            <p:cTn id="37" dur="250"/>
                                            <p:tgtEl>
                                              <p:spTgt spid="17"/>
                                            </p:tgtEl>
                                          </p:cBhvr>
                                        </p:animEffect>
                                      </p:childTnLst>
                                    </p:cTn>
                                  </p:par>
                                </p:childTnLst>
                              </p:cTn>
                            </p:par>
                            <p:par>
                              <p:cTn id="38" fill="hold">
                                <p:stCondLst>
                                  <p:cond delay="2250"/>
                                </p:stCondLst>
                                <p:childTnLst>
                                  <p:par>
                                    <p:cTn id="39" presetID="21"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heel(1)">
                                          <p:cBhvr>
                                            <p:cTn id="41" dur="250"/>
                                            <p:tgtEl>
                                              <p:spTgt spid="16"/>
                                            </p:tgtEl>
                                          </p:cBhvr>
                                        </p:animEffect>
                                      </p:childTnLst>
                                    </p:cTn>
                                  </p:par>
                                </p:childTnLst>
                              </p:cTn>
                            </p:par>
                            <p:par>
                              <p:cTn id="42" fill="hold">
                                <p:stCondLst>
                                  <p:cond delay="2500"/>
                                </p:stCondLst>
                                <p:childTnLst>
                                  <p:par>
                                    <p:cTn id="43" presetID="2" presetClass="entr" presetSubtype="1"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0-#ppt_h/2"/>
                                              </p:val>
                                            </p:tav>
                                            <p:tav tm="100000">
                                              <p:val>
                                                <p:strVal val="#ppt_y"/>
                                              </p:val>
                                            </p:tav>
                                          </p:tavLst>
                                        </p:anim>
                                      </p:childTnLst>
                                    </p:cTn>
                                  </p:par>
                                </p:childTnLst>
                              </p:cTn>
                            </p:par>
                            <p:par>
                              <p:cTn id="47" fill="hold">
                                <p:stCondLst>
                                  <p:cond delay="3000"/>
                                </p:stCondLst>
                                <p:childTnLst>
                                  <p:par>
                                    <p:cTn id="48" presetID="2" presetClass="entr" presetSubtype="1"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fill="hold"/>
                                            <p:tgtEl>
                                              <p:spTgt spid="18"/>
                                            </p:tgtEl>
                                            <p:attrNameLst>
                                              <p:attrName>ppt_x</p:attrName>
                                            </p:attrNameLst>
                                          </p:cBhvr>
                                          <p:tavLst>
                                            <p:tav tm="0">
                                              <p:val>
                                                <p:strVal val="#ppt_x"/>
                                              </p:val>
                                            </p:tav>
                                            <p:tav tm="100000">
                                              <p:val>
                                                <p:strVal val="#ppt_x"/>
                                              </p:val>
                                            </p:tav>
                                          </p:tavLst>
                                        </p:anim>
                                        <p:anim calcmode="lin" valueType="num">
                                          <p:cBhvr additive="base">
                                            <p:cTn id="51" dur="500" fill="hold"/>
                                            <p:tgtEl>
                                              <p:spTgt spid="18"/>
                                            </p:tgtEl>
                                            <p:attrNameLst>
                                              <p:attrName>ppt_y</p:attrName>
                                            </p:attrNameLst>
                                          </p:cBhvr>
                                          <p:tavLst>
                                            <p:tav tm="0">
                                              <p:val>
                                                <p:strVal val="0-#ppt_h/2"/>
                                              </p:val>
                                            </p:tav>
                                            <p:tav tm="100000">
                                              <p:val>
                                                <p:strVal val="#ppt_y"/>
                                              </p:val>
                                            </p:tav>
                                          </p:tavLst>
                                        </p:anim>
                                      </p:childTnLst>
                                    </p:cTn>
                                  </p:par>
                                </p:childTnLst>
                              </p:cTn>
                            </p:par>
                            <p:par>
                              <p:cTn id="52" fill="hold">
                                <p:stCondLst>
                                  <p:cond delay="3500"/>
                                </p:stCondLst>
                                <p:childTnLst>
                                  <p:par>
                                    <p:cTn id="53" presetID="53" presetClass="entr" presetSubtype="16" fill="hold" grpId="0" nodeType="afterEffect">
                                      <p:stCondLst>
                                        <p:cond delay="0"/>
                                      </p:stCondLst>
                                      <p:iterate type="lt">
                                        <p:tmPct val="10000"/>
                                      </p:iterate>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p:stCondLst>
                                  <p:cond delay="5200"/>
                                </p:stCondLst>
                                <p:childTnLst>
                                  <p:par>
                                    <p:cTn id="59" presetID="53" presetClass="entr" presetSubtype="16" fill="hold" grpId="0" nodeType="after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250" fill="hold"/>
                                            <p:tgtEl>
                                              <p:spTgt spid="5"/>
                                            </p:tgtEl>
                                            <p:attrNameLst>
                                              <p:attrName>ppt_w</p:attrName>
                                            </p:attrNameLst>
                                          </p:cBhvr>
                                          <p:tavLst>
                                            <p:tav tm="0">
                                              <p:val>
                                                <p:fltVal val="0"/>
                                              </p:val>
                                            </p:tav>
                                            <p:tav tm="100000">
                                              <p:val>
                                                <p:strVal val="#ppt_w"/>
                                              </p:val>
                                            </p:tav>
                                          </p:tavLst>
                                        </p:anim>
                                        <p:anim calcmode="lin" valueType="num">
                                          <p:cBhvr>
                                            <p:cTn id="62" dur="250" fill="hold"/>
                                            <p:tgtEl>
                                              <p:spTgt spid="5"/>
                                            </p:tgtEl>
                                            <p:attrNameLst>
                                              <p:attrName>ppt_h</p:attrName>
                                            </p:attrNameLst>
                                          </p:cBhvr>
                                          <p:tavLst>
                                            <p:tav tm="0">
                                              <p:val>
                                                <p:fltVal val="0"/>
                                              </p:val>
                                            </p:tav>
                                            <p:tav tm="100000">
                                              <p:val>
                                                <p:strVal val="#ppt_h"/>
                                              </p:val>
                                            </p:tav>
                                          </p:tavLst>
                                        </p:anim>
                                        <p:animEffect transition="in" filter="fade">
                                          <p:cBhvr>
                                            <p:cTn id="63" dur="250"/>
                                            <p:tgtEl>
                                              <p:spTgt spid="5"/>
                                            </p:tgtEl>
                                          </p:cBhvr>
                                        </p:animEffect>
                                      </p:childTnLst>
                                    </p:cTn>
                                  </p:par>
                                </p:childTnLst>
                              </p:cTn>
                            </p:par>
                            <p:par>
                              <p:cTn id="64" fill="hold">
                                <p:stCondLst>
                                  <p:cond delay="5450"/>
                                </p:stCondLst>
                                <p:childTnLst>
                                  <p:par>
                                    <p:cTn id="65" presetID="53" presetClass="entr" presetSubtype="16" fill="hold" grpId="0" nodeType="after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p:cTn id="67" dur="250" fill="hold"/>
                                            <p:tgtEl>
                                              <p:spTgt spid="7"/>
                                            </p:tgtEl>
                                            <p:attrNameLst>
                                              <p:attrName>ppt_w</p:attrName>
                                            </p:attrNameLst>
                                          </p:cBhvr>
                                          <p:tavLst>
                                            <p:tav tm="0">
                                              <p:val>
                                                <p:fltVal val="0"/>
                                              </p:val>
                                            </p:tav>
                                            <p:tav tm="100000">
                                              <p:val>
                                                <p:strVal val="#ppt_w"/>
                                              </p:val>
                                            </p:tav>
                                          </p:tavLst>
                                        </p:anim>
                                        <p:anim calcmode="lin" valueType="num">
                                          <p:cBhvr>
                                            <p:cTn id="68" dur="250" fill="hold"/>
                                            <p:tgtEl>
                                              <p:spTgt spid="7"/>
                                            </p:tgtEl>
                                            <p:attrNameLst>
                                              <p:attrName>ppt_h</p:attrName>
                                            </p:attrNameLst>
                                          </p:cBhvr>
                                          <p:tavLst>
                                            <p:tav tm="0">
                                              <p:val>
                                                <p:fltVal val="0"/>
                                              </p:val>
                                            </p:tav>
                                            <p:tav tm="100000">
                                              <p:val>
                                                <p:strVal val="#ppt_h"/>
                                              </p:val>
                                            </p:tav>
                                          </p:tavLst>
                                        </p:anim>
                                        <p:animEffect transition="in" filter="fade">
                                          <p:cBhvr>
                                            <p:cTn id="69" dur="250"/>
                                            <p:tgtEl>
                                              <p:spTgt spid="7"/>
                                            </p:tgtEl>
                                          </p:cBhvr>
                                        </p:animEffect>
                                      </p:childTnLst>
                                    </p:cTn>
                                  </p:par>
                                </p:childTnLst>
                              </p:cTn>
                            </p:par>
                            <p:par>
                              <p:cTn id="70" fill="hold">
                                <p:stCondLst>
                                  <p:cond delay="5700"/>
                                </p:stCondLst>
                                <p:childTnLst>
                                  <p:par>
                                    <p:cTn id="71" presetID="21" presetClass="entr" presetSubtype="1" fill="hold" grpId="0" nodeType="after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wheel(1)">
                                          <p:cBhvr>
                                            <p:cTn id="73" dur="250"/>
                                            <p:tgtEl>
                                              <p:spTgt spid="6"/>
                                            </p:tgtEl>
                                          </p:cBhvr>
                                        </p:animEffect>
                                      </p:childTnLst>
                                    </p:cTn>
                                  </p:par>
                                </p:childTnLst>
                              </p:cTn>
                            </p:par>
                            <p:par>
                              <p:cTn id="74" fill="hold">
                                <p:stCondLst>
                                  <p:cond delay="5950"/>
                                </p:stCondLst>
                                <p:childTnLst>
                                  <p:par>
                                    <p:cTn id="75" presetID="2" presetClass="entr" presetSubtype="1" fill="hold" grpId="0" nodeType="after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additive="base">
                                            <p:cTn id="77" dur="500" fill="hold"/>
                                            <p:tgtEl>
                                              <p:spTgt spid="9"/>
                                            </p:tgtEl>
                                            <p:attrNameLst>
                                              <p:attrName>ppt_x</p:attrName>
                                            </p:attrNameLst>
                                          </p:cBhvr>
                                          <p:tavLst>
                                            <p:tav tm="0">
                                              <p:val>
                                                <p:strVal val="#ppt_x"/>
                                              </p:val>
                                            </p:tav>
                                            <p:tav tm="100000">
                                              <p:val>
                                                <p:strVal val="#ppt_x"/>
                                              </p:val>
                                            </p:tav>
                                          </p:tavLst>
                                        </p:anim>
                                        <p:anim calcmode="lin" valueType="num">
                                          <p:cBhvr additive="base">
                                            <p:cTn id="78" dur="500" fill="hold"/>
                                            <p:tgtEl>
                                              <p:spTgt spid="9"/>
                                            </p:tgtEl>
                                            <p:attrNameLst>
                                              <p:attrName>ppt_y</p:attrName>
                                            </p:attrNameLst>
                                          </p:cBhvr>
                                          <p:tavLst>
                                            <p:tav tm="0">
                                              <p:val>
                                                <p:strVal val="0-#ppt_h/2"/>
                                              </p:val>
                                            </p:tav>
                                            <p:tav tm="100000">
                                              <p:val>
                                                <p:strVal val="#ppt_y"/>
                                              </p:val>
                                            </p:tav>
                                          </p:tavLst>
                                        </p:anim>
                                      </p:childTnLst>
                                    </p:cTn>
                                  </p:par>
                                </p:childTnLst>
                              </p:cTn>
                            </p:par>
                            <p:par>
                              <p:cTn id="79" fill="hold">
                                <p:stCondLst>
                                  <p:cond delay="6450"/>
                                </p:stCondLst>
                                <p:childTnLst>
                                  <p:par>
                                    <p:cTn id="80" presetID="2" presetClass="entr" presetSubtype="1" fill="hold" grpId="0" nodeType="afterEffect">
                                      <p:stCondLst>
                                        <p:cond delay="0"/>
                                      </p:stCondLst>
                                      <p:childTnLst>
                                        <p:set>
                                          <p:cBhvr>
                                            <p:cTn id="81" dur="1" fill="hold">
                                              <p:stCondLst>
                                                <p:cond delay="0"/>
                                              </p:stCondLst>
                                            </p:cTn>
                                            <p:tgtEl>
                                              <p:spTgt spid="8"/>
                                            </p:tgtEl>
                                            <p:attrNameLst>
                                              <p:attrName>style.visibility</p:attrName>
                                            </p:attrNameLst>
                                          </p:cBhvr>
                                          <p:to>
                                            <p:strVal val="visible"/>
                                          </p:to>
                                        </p:set>
                                        <p:anim calcmode="lin" valueType="num">
                                          <p:cBhvr additive="base">
                                            <p:cTn id="82" dur="500" fill="hold"/>
                                            <p:tgtEl>
                                              <p:spTgt spid="8"/>
                                            </p:tgtEl>
                                            <p:attrNameLst>
                                              <p:attrName>ppt_x</p:attrName>
                                            </p:attrNameLst>
                                          </p:cBhvr>
                                          <p:tavLst>
                                            <p:tav tm="0">
                                              <p:val>
                                                <p:strVal val="#ppt_x"/>
                                              </p:val>
                                            </p:tav>
                                            <p:tav tm="100000">
                                              <p:val>
                                                <p:strVal val="#ppt_x"/>
                                              </p:val>
                                            </p:tav>
                                          </p:tavLst>
                                        </p:anim>
                                        <p:anim calcmode="lin" valueType="num">
                                          <p:cBhvr additive="base">
                                            <p:cTn id="83" dur="500" fill="hold"/>
                                            <p:tgtEl>
                                              <p:spTgt spid="8"/>
                                            </p:tgtEl>
                                            <p:attrNameLst>
                                              <p:attrName>ppt_y</p:attrName>
                                            </p:attrNameLst>
                                          </p:cBhvr>
                                          <p:tavLst>
                                            <p:tav tm="0">
                                              <p:val>
                                                <p:strVal val="0-#ppt_h/2"/>
                                              </p:val>
                                            </p:tav>
                                            <p:tav tm="100000">
                                              <p:val>
                                                <p:strVal val="#ppt_y"/>
                                              </p:val>
                                            </p:tav>
                                          </p:tavLst>
                                        </p:anim>
                                      </p:childTnLst>
                                    </p:cTn>
                                  </p:par>
                                </p:childTnLst>
                              </p:cTn>
                            </p:par>
                            <p:par>
                              <p:cTn id="84" fill="hold">
                                <p:stCondLst>
                                  <p:cond delay="6950"/>
                                </p:stCondLst>
                                <p:childTnLst>
                                  <p:par>
                                    <p:cTn id="85" presetID="53" presetClass="entr" presetSubtype="16" fill="hold" grpId="0" nodeType="afterEffect">
                                      <p:stCondLst>
                                        <p:cond delay="0"/>
                                      </p:stCondLst>
                                      <p:iterate type="lt">
                                        <p:tmPct val="10000"/>
                                      </p:iterate>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Effect transition="in" filter="fade">
                                          <p:cBhvr>
                                            <p:cTn id="89" dur="500"/>
                                            <p:tgtEl>
                                              <p:spTgt spid="20"/>
                                            </p:tgtEl>
                                          </p:cBhvr>
                                        </p:animEffect>
                                      </p:childTnLst>
                                    </p:cTn>
                                  </p:par>
                                </p:childTnLst>
                              </p:cTn>
                            </p:par>
                            <p:par>
                              <p:cTn id="90" fill="hold">
                                <p:stCondLst>
                                  <p:cond delay="8650"/>
                                </p:stCondLst>
                                <p:childTnLst>
                                  <p:par>
                                    <p:cTn id="91" presetID="53" presetClass="entr" presetSubtype="16" fill="hold" grpId="0" nodeType="afterEffect">
                                      <p:stCondLst>
                                        <p:cond delay="0"/>
                                      </p:stCondLst>
                                      <p:childTnLst>
                                        <p:set>
                                          <p:cBhvr>
                                            <p:cTn id="92" dur="1" fill="hold">
                                              <p:stCondLst>
                                                <p:cond delay="0"/>
                                              </p:stCondLst>
                                            </p:cTn>
                                            <p:tgtEl>
                                              <p:spTgt spid="10"/>
                                            </p:tgtEl>
                                            <p:attrNameLst>
                                              <p:attrName>style.visibility</p:attrName>
                                            </p:attrNameLst>
                                          </p:cBhvr>
                                          <p:to>
                                            <p:strVal val="visible"/>
                                          </p:to>
                                        </p:set>
                                        <p:anim calcmode="lin" valueType="num">
                                          <p:cBhvr>
                                            <p:cTn id="93" dur="500" fill="hold"/>
                                            <p:tgtEl>
                                              <p:spTgt spid="10"/>
                                            </p:tgtEl>
                                            <p:attrNameLst>
                                              <p:attrName>ppt_w</p:attrName>
                                            </p:attrNameLst>
                                          </p:cBhvr>
                                          <p:tavLst>
                                            <p:tav tm="0">
                                              <p:val>
                                                <p:fltVal val="0"/>
                                              </p:val>
                                            </p:tav>
                                            <p:tav tm="100000">
                                              <p:val>
                                                <p:strVal val="#ppt_w"/>
                                              </p:val>
                                            </p:tav>
                                          </p:tavLst>
                                        </p:anim>
                                        <p:anim calcmode="lin" valueType="num">
                                          <p:cBhvr>
                                            <p:cTn id="94" dur="500" fill="hold"/>
                                            <p:tgtEl>
                                              <p:spTgt spid="10"/>
                                            </p:tgtEl>
                                            <p:attrNameLst>
                                              <p:attrName>ppt_h</p:attrName>
                                            </p:attrNameLst>
                                          </p:cBhvr>
                                          <p:tavLst>
                                            <p:tav tm="0">
                                              <p:val>
                                                <p:fltVal val="0"/>
                                              </p:val>
                                            </p:tav>
                                            <p:tav tm="100000">
                                              <p:val>
                                                <p:strVal val="#ppt_h"/>
                                              </p:val>
                                            </p:tav>
                                          </p:tavLst>
                                        </p:anim>
                                        <p:animEffect transition="in" filter="fade">
                                          <p:cBhvr>
                                            <p:cTn id="95" dur="500"/>
                                            <p:tgtEl>
                                              <p:spTgt spid="10"/>
                                            </p:tgtEl>
                                          </p:cBhvr>
                                        </p:animEffect>
                                      </p:childTnLst>
                                    </p:cTn>
                                  </p:par>
                                </p:childTnLst>
                              </p:cTn>
                            </p:par>
                            <p:par>
                              <p:cTn id="96" fill="hold">
                                <p:stCondLst>
                                  <p:cond delay="9150"/>
                                </p:stCondLst>
                                <p:childTnLst>
                                  <p:par>
                                    <p:cTn id="97" presetID="53" presetClass="entr" presetSubtype="16" fill="hold" grpId="0" nodeType="afterEffect">
                                      <p:stCondLst>
                                        <p:cond delay="0"/>
                                      </p:stCondLst>
                                      <p:childTnLst>
                                        <p:set>
                                          <p:cBhvr>
                                            <p:cTn id="98" dur="1" fill="hold">
                                              <p:stCondLst>
                                                <p:cond delay="0"/>
                                              </p:stCondLst>
                                            </p:cTn>
                                            <p:tgtEl>
                                              <p:spTgt spid="12"/>
                                            </p:tgtEl>
                                            <p:attrNameLst>
                                              <p:attrName>style.visibility</p:attrName>
                                            </p:attrNameLst>
                                          </p:cBhvr>
                                          <p:to>
                                            <p:strVal val="visible"/>
                                          </p:to>
                                        </p:set>
                                        <p:anim calcmode="lin" valueType="num">
                                          <p:cBhvr>
                                            <p:cTn id="99" dur="500" fill="hold"/>
                                            <p:tgtEl>
                                              <p:spTgt spid="12"/>
                                            </p:tgtEl>
                                            <p:attrNameLst>
                                              <p:attrName>ppt_w</p:attrName>
                                            </p:attrNameLst>
                                          </p:cBhvr>
                                          <p:tavLst>
                                            <p:tav tm="0">
                                              <p:val>
                                                <p:fltVal val="0"/>
                                              </p:val>
                                            </p:tav>
                                            <p:tav tm="100000">
                                              <p:val>
                                                <p:strVal val="#ppt_w"/>
                                              </p:val>
                                            </p:tav>
                                          </p:tavLst>
                                        </p:anim>
                                        <p:anim calcmode="lin" valueType="num">
                                          <p:cBhvr>
                                            <p:cTn id="100" dur="500" fill="hold"/>
                                            <p:tgtEl>
                                              <p:spTgt spid="12"/>
                                            </p:tgtEl>
                                            <p:attrNameLst>
                                              <p:attrName>ppt_h</p:attrName>
                                            </p:attrNameLst>
                                          </p:cBhvr>
                                          <p:tavLst>
                                            <p:tav tm="0">
                                              <p:val>
                                                <p:fltVal val="0"/>
                                              </p:val>
                                            </p:tav>
                                            <p:tav tm="100000">
                                              <p:val>
                                                <p:strVal val="#ppt_h"/>
                                              </p:val>
                                            </p:tav>
                                          </p:tavLst>
                                        </p:anim>
                                        <p:animEffect transition="in" filter="fade">
                                          <p:cBhvr>
                                            <p:cTn id="101" dur="500"/>
                                            <p:tgtEl>
                                              <p:spTgt spid="12"/>
                                            </p:tgtEl>
                                          </p:cBhvr>
                                        </p:animEffect>
                                      </p:childTnLst>
                                    </p:cTn>
                                  </p:par>
                                </p:childTnLst>
                              </p:cTn>
                            </p:par>
                            <p:par>
                              <p:cTn id="102" fill="hold">
                                <p:stCondLst>
                                  <p:cond delay="9650"/>
                                </p:stCondLst>
                                <p:childTnLst>
                                  <p:par>
                                    <p:cTn id="103" presetID="21" presetClass="entr" presetSubtype="1" fill="hold" grpId="0" nodeType="afterEffect">
                                      <p:stCondLst>
                                        <p:cond delay="0"/>
                                      </p:stCondLst>
                                      <p:childTnLst>
                                        <p:set>
                                          <p:cBhvr>
                                            <p:cTn id="104" dur="1" fill="hold">
                                              <p:stCondLst>
                                                <p:cond delay="0"/>
                                              </p:stCondLst>
                                            </p:cTn>
                                            <p:tgtEl>
                                              <p:spTgt spid="11"/>
                                            </p:tgtEl>
                                            <p:attrNameLst>
                                              <p:attrName>style.visibility</p:attrName>
                                            </p:attrNameLst>
                                          </p:cBhvr>
                                          <p:to>
                                            <p:strVal val="visible"/>
                                          </p:to>
                                        </p:set>
                                        <p:animEffect transition="in" filter="wheel(1)">
                                          <p:cBhvr>
                                            <p:cTn id="105" dur="250"/>
                                            <p:tgtEl>
                                              <p:spTgt spid="11"/>
                                            </p:tgtEl>
                                          </p:cBhvr>
                                        </p:animEffect>
                                      </p:childTnLst>
                                    </p:cTn>
                                  </p:par>
                                </p:childTnLst>
                              </p:cTn>
                            </p:par>
                            <p:par>
                              <p:cTn id="106" fill="hold">
                                <p:stCondLst>
                                  <p:cond delay="9900"/>
                                </p:stCondLst>
                                <p:childTnLst>
                                  <p:par>
                                    <p:cTn id="107" presetID="2" presetClass="entr" presetSubtype="1" fill="hold" grpId="0" nodeType="afterEffect">
                                      <p:stCondLst>
                                        <p:cond delay="0"/>
                                      </p:stCondLst>
                                      <p:childTnLst>
                                        <p:set>
                                          <p:cBhvr>
                                            <p:cTn id="108" dur="1" fill="hold">
                                              <p:stCondLst>
                                                <p:cond delay="0"/>
                                              </p:stCondLst>
                                            </p:cTn>
                                            <p:tgtEl>
                                              <p:spTgt spid="14"/>
                                            </p:tgtEl>
                                            <p:attrNameLst>
                                              <p:attrName>style.visibility</p:attrName>
                                            </p:attrNameLst>
                                          </p:cBhvr>
                                          <p:to>
                                            <p:strVal val="visible"/>
                                          </p:to>
                                        </p:set>
                                        <p:anim calcmode="lin" valueType="num">
                                          <p:cBhvr additive="base">
                                            <p:cTn id="109" dur="500" fill="hold"/>
                                            <p:tgtEl>
                                              <p:spTgt spid="14"/>
                                            </p:tgtEl>
                                            <p:attrNameLst>
                                              <p:attrName>ppt_x</p:attrName>
                                            </p:attrNameLst>
                                          </p:cBhvr>
                                          <p:tavLst>
                                            <p:tav tm="0">
                                              <p:val>
                                                <p:strVal val="#ppt_x"/>
                                              </p:val>
                                            </p:tav>
                                            <p:tav tm="100000">
                                              <p:val>
                                                <p:strVal val="#ppt_x"/>
                                              </p:val>
                                            </p:tav>
                                          </p:tavLst>
                                        </p:anim>
                                        <p:anim calcmode="lin" valueType="num">
                                          <p:cBhvr additive="base">
                                            <p:cTn id="110" dur="500" fill="hold"/>
                                            <p:tgtEl>
                                              <p:spTgt spid="14"/>
                                            </p:tgtEl>
                                            <p:attrNameLst>
                                              <p:attrName>ppt_y</p:attrName>
                                            </p:attrNameLst>
                                          </p:cBhvr>
                                          <p:tavLst>
                                            <p:tav tm="0">
                                              <p:val>
                                                <p:strVal val="0-#ppt_h/2"/>
                                              </p:val>
                                            </p:tav>
                                            <p:tav tm="100000">
                                              <p:val>
                                                <p:strVal val="#ppt_y"/>
                                              </p:val>
                                            </p:tav>
                                          </p:tavLst>
                                        </p:anim>
                                      </p:childTnLst>
                                    </p:cTn>
                                  </p:par>
                                </p:childTnLst>
                              </p:cTn>
                            </p:par>
                            <p:par>
                              <p:cTn id="111" fill="hold">
                                <p:stCondLst>
                                  <p:cond delay="10400"/>
                                </p:stCondLst>
                                <p:childTnLst>
                                  <p:par>
                                    <p:cTn id="112" presetID="2" presetClass="entr" presetSubtype="1" fill="hold" grpId="0" nodeType="afterEffect">
                                      <p:stCondLst>
                                        <p:cond delay="0"/>
                                      </p:stCondLst>
                                      <p:childTnLst>
                                        <p:set>
                                          <p:cBhvr>
                                            <p:cTn id="113" dur="1" fill="hold">
                                              <p:stCondLst>
                                                <p:cond delay="0"/>
                                              </p:stCondLst>
                                            </p:cTn>
                                            <p:tgtEl>
                                              <p:spTgt spid="13"/>
                                            </p:tgtEl>
                                            <p:attrNameLst>
                                              <p:attrName>style.visibility</p:attrName>
                                            </p:attrNameLst>
                                          </p:cBhvr>
                                          <p:to>
                                            <p:strVal val="visible"/>
                                          </p:to>
                                        </p:set>
                                        <p:anim calcmode="lin" valueType="num">
                                          <p:cBhvr additive="base">
                                            <p:cTn id="114" dur="500" fill="hold"/>
                                            <p:tgtEl>
                                              <p:spTgt spid="13"/>
                                            </p:tgtEl>
                                            <p:attrNameLst>
                                              <p:attrName>ppt_x</p:attrName>
                                            </p:attrNameLst>
                                          </p:cBhvr>
                                          <p:tavLst>
                                            <p:tav tm="0">
                                              <p:val>
                                                <p:strVal val="#ppt_x"/>
                                              </p:val>
                                            </p:tav>
                                            <p:tav tm="100000">
                                              <p:val>
                                                <p:strVal val="#ppt_x"/>
                                              </p:val>
                                            </p:tav>
                                          </p:tavLst>
                                        </p:anim>
                                        <p:anim calcmode="lin" valueType="num">
                                          <p:cBhvr additive="base">
                                            <p:cTn id="115" dur="500" fill="hold"/>
                                            <p:tgtEl>
                                              <p:spTgt spid="13"/>
                                            </p:tgtEl>
                                            <p:attrNameLst>
                                              <p:attrName>ppt_y</p:attrName>
                                            </p:attrNameLst>
                                          </p:cBhvr>
                                          <p:tavLst>
                                            <p:tav tm="0">
                                              <p:val>
                                                <p:strVal val="0-#ppt_h/2"/>
                                              </p:val>
                                            </p:tav>
                                            <p:tav tm="100000">
                                              <p:val>
                                                <p:strVal val="#ppt_y"/>
                                              </p:val>
                                            </p:tav>
                                          </p:tavLst>
                                        </p:anim>
                                      </p:childTnLst>
                                    </p:cTn>
                                  </p:par>
                                </p:childTnLst>
                              </p:cTn>
                            </p:par>
                            <p:par>
                              <p:cTn id="116" fill="hold">
                                <p:stCondLst>
                                  <p:cond delay="10900"/>
                                </p:stCondLst>
                                <p:childTnLst>
                                  <p:par>
                                    <p:cTn id="117" presetID="53" presetClass="entr" presetSubtype="16" fill="hold" grpId="0" nodeType="afterEffect">
                                      <p:stCondLst>
                                        <p:cond delay="0"/>
                                      </p:stCondLst>
                                      <p:iterate type="lt">
                                        <p:tmPct val="10000"/>
                                      </p:iterate>
                                      <p:childTnLst>
                                        <p:set>
                                          <p:cBhvr>
                                            <p:cTn id="118" dur="1" fill="hold">
                                              <p:stCondLst>
                                                <p:cond delay="0"/>
                                              </p:stCondLst>
                                            </p:cTn>
                                            <p:tgtEl>
                                              <p:spTgt spid="22"/>
                                            </p:tgtEl>
                                            <p:attrNameLst>
                                              <p:attrName>style.visibility</p:attrName>
                                            </p:attrNameLst>
                                          </p:cBhvr>
                                          <p:to>
                                            <p:strVal val="visible"/>
                                          </p:to>
                                        </p:set>
                                        <p:anim calcmode="lin" valueType="num">
                                          <p:cBhvr>
                                            <p:cTn id="119" dur="500" fill="hold"/>
                                            <p:tgtEl>
                                              <p:spTgt spid="22"/>
                                            </p:tgtEl>
                                            <p:attrNameLst>
                                              <p:attrName>ppt_w</p:attrName>
                                            </p:attrNameLst>
                                          </p:cBhvr>
                                          <p:tavLst>
                                            <p:tav tm="0">
                                              <p:val>
                                                <p:fltVal val="0"/>
                                              </p:val>
                                            </p:tav>
                                            <p:tav tm="100000">
                                              <p:val>
                                                <p:strVal val="#ppt_w"/>
                                              </p:val>
                                            </p:tav>
                                          </p:tavLst>
                                        </p:anim>
                                        <p:anim calcmode="lin" valueType="num">
                                          <p:cBhvr>
                                            <p:cTn id="120" dur="500" fill="hold"/>
                                            <p:tgtEl>
                                              <p:spTgt spid="22"/>
                                            </p:tgtEl>
                                            <p:attrNameLst>
                                              <p:attrName>ppt_h</p:attrName>
                                            </p:attrNameLst>
                                          </p:cBhvr>
                                          <p:tavLst>
                                            <p:tav tm="0">
                                              <p:val>
                                                <p:fltVal val="0"/>
                                              </p:val>
                                            </p:tav>
                                            <p:tav tm="100000">
                                              <p:val>
                                                <p:strVal val="#ppt_h"/>
                                              </p:val>
                                            </p:tav>
                                          </p:tavLst>
                                        </p:anim>
                                        <p:animEffect transition="in" filter="fade">
                                          <p:cBhvr>
                                            <p:cTn id="1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5" grpId="0" animBg="1"/>
          <p:bldGraphic spid="6" grpId="0">
            <p:bldAsOne/>
          </p:bldGraphic>
          <p:bldP spid="7" grpId="0" animBg="1"/>
          <p:bldP spid="8" grpId="0"/>
          <p:bldP spid="9" grpId="0" animBg="1"/>
          <p:bldP spid="10" grpId="0" animBg="1"/>
          <p:bldGraphic spid="11" grpId="0">
            <p:bldAsOne/>
          </p:bldGraphic>
          <p:bldP spid="12" grpId="0" animBg="1"/>
          <p:bldP spid="13" grpId="0"/>
          <p:bldP spid="14" grpId="0" animBg="1"/>
          <p:bldP spid="15" grpId="0" animBg="1"/>
          <p:bldGraphic spid="16" grpId="0">
            <p:bldAsOne/>
          </p:bldGraphic>
          <p:bldP spid="17" grpId="0" animBg="1"/>
          <p:bldP spid="18" grpId="0"/>
          <p:bldP spid="19" grpId="0" animBg="1"/>
          <p:bldP spid="20" grpId="0"/>
          <p:bldP spid="21" grpId="0"/>
          <p:bldP spid="22"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1">
      <a:dk1>
        <a:srgbClr val="262626"/>
      </a:dk1>
      <a:lt1>
        <a:sysClr val="window" lastClr="FFFFFF"/>
      </a:lt1>
      <a:dk2>
        <a:srgbClr val="003366"/>
      </a:dk2>
      <a:lt2>
        <a:srgbClr val="FFFFFF"/>
      </a:lt2>
      <a:accent1>
        <a:srgbClr val="003366"/>
      </a:accent1>
      <a:accent2>
        <a:srgbClr val="24699C"/>
      </a:accent2>
      <a:accent3>
        <a:srgbClr val="003366"/>
      </a:accent3>
      <a:accent4>
        <a:srgbClr val="24699C"/>
      </a:accent4>
      <a:accent5>
        <a:srgbClr val="003366"/>
      </a:accent5>
      <a:accent6>
        <a:srgbClr val="80808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923</TotalTime>
  <Words>4758</Words>
  <Application>Microsoft Office PowerPoint</Application>
  <PresentationFormat>宽屏</PresentationFormat>
  <Paragraphs>432</Paragraphs>
  <Slides>39</Slides>
  <Notes>39</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AgencyFB</vt:lpstr>
      <vt:lpstr>Giorgio Sans Medium</vt:lpstr>
      <vt:lpstr>Lato Light</vt:lpstr>
      <vt:lpstr>等线</vt:lpstr>
      <vt:lpstr>方正兰亭中黑_GBK</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chenying0907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82</cp:revision>
  <dcterms:created xsi:type="dcterms:W3CDTF">2016-07-09T01:44:59Z</dcterms:created>
  <dcterms:modified xsi:type="dcterms:W3CDTF">2019-11-09T10:20:40Z</dcterms:modified>
</cp:coreProperties>
</file>