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Python教程</a:t>
            </a:r>
          </a:p>
        </p:txBody>
      </p:sp>
      <p:sp>
        <p:nvSpPr>
          <p:cNvPr id="3" name="Subtitle 2"/>
          <p:cNvSpPr>
            <a:spLocks noGrp="1"/>
          </p:cNvSpPr>
          <p:nvPr>
            <p:ph type="subTitle" idx="1"/>
          </p:nvPr>
        </p:nvSpPr>
        <p:spPr/>
        <p:txBody>
          <a:bodyPr/>
          <a:lstStyle/>
          <a:p>
            <a:r>
              <a:t>演讲人：jojo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整数类型：</a:t>
            </a:r>
          </a:p>
          <a:p>
            <a:r>
              <a:t>整数是没有小数部分的数字，可以是正数、负数或零。在Python中，整数类型的范围是无限的，主要用于计数和索引等场景。</a:t>
            </a:r>
          </a:p>
          <a:p/>
          <a:p>
            <a:r>
              <a:t>浮点数类型：</a:t>
            </a:r>
          </a:p>
          <a:p>
            <a:r>
              <a:t>浮点数是带有小数部分的数字，通常用于表示精确度要求较高的数值计算。在Python中，浮点数使用双精度浮点数表示，支持科学计数法。</a:t>
            </a:r>
          </a:p>
          <a:p/>
          <a:p>
            <a:r>
              <a:t>字符串类型：</a:t>
            </a:r>
          </a:p>
          <a:p>
            <a:r>
              <a:t>字符串是由字符组成的序列，用于表示文本数据。Python中的字符串可以用单引号或双引号括起来，支持多种字符串操作和格式化功能。</a:t>
            </a:r>
          </a:p>
          <a:p/>
          <a:p>
            <a:r>
              <a:t>布尔类型：</a:t>
            </a:r>
          </a:p>
          <a:p>
            <a:r>
              <a:t>布尔类型只有两个值：True和False，用于逻辑判断和条件控制。布尔值在条件语句和循环中起到关键作用，帮助实现程序的流程控制。</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基本数据类型介绍：</a:t>
            </a:r>
          </a:p>
          <a:p>
            <a:r>
              <a:t>Python的基本数据类型包括整数、浮点数、字符串和布尔值。整数用于表示数字，浮点数用于表示带小数的数字，字符串用于表示文本，布尔值用于表示真或假。这些数据类型是编程的基础，了解它们的特性至关重要。</a:t>
            </a:r>
          </a:p>
          <a:p/>
          <a:p>
            <a:r>
              <a:t>变量的定义与赋值：</a:t>
            </a:r>
          </a:p>
          <a:p>
            <a:r>
              <a:t>在Python中，变量是用于存储数据的命名空间。通过赋值操作，可以将特定值存储在变量中，使用时只需引用变量名。Python支持动态类型，无需提前声明变量的数据类型。</a:t>
            </a:r>
          </a:p>
          <a:p/>
          <a:p>
            <a:r>
              <a:t>命名规范与最佳实践：</a:t>
            </a:r>
          </a:p>
          <a:p>
            <a:r>
              <a:t>变量命名应遵循一定的规范，如使用小写字母、下划线分隔单词，避免使用保留字。良好的命名习惯有助于提高代码的可读性和可维护性，建议使用有意义的名称来描述变量的用途。</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控制结构</a:t>
            </a:r>
          </a:p>
        </p:txBody>
      </p:sp>
      <p:sp>
        <p:nvSpPr>
          <p:cNvPr id="3" name="Text Placeholder 2"/>
          <p:cNvSpPr>
            <a:spLocks noGrp="1"/>
          </p:cNvSpPr>
          <p:nvPr>
            <p:ph type="body"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条件语句概述：</a:t>
            </a:r>
          </a:p>
          <a:p>
            <a:r>
              <a:t>条件语句用于根据不同条件执行不同的代码块。Python中主要使用if、elif和else语句来实现条件判断，帮助程序做出决策。</a:t>
            </a:r>
          </a:p>
          <a:p/>
          <a:p>
            <a:r>
              <a:t>if语句：</a:t>
            </a:r>
          </a:p>
          <a:p>
            <a:r>
              <a:t>if语句是条件语句的基础，用于判断一个条件是否为真。如果条件为真，则执行相应的代码块，否则跳过。</a:t>
            </a:r>
          </a:p>
          <a:p/>
          <a:p>
            <a:r>
              <a:t>elif和else：</a:t>
            </a:r>
          </a:p>
          <a:p>
            <a:r>
              <a:t>elif用于在if条件不成立时进行其他条件的判断，else则在所有条件都不成立时执行。这样可以实现多重条件的判断。</a:t>
            </a:r>
          </a:p>
          <a:p/>
          <a:p>
            <a:r>
              <a:t>嵌套条件：</a:t>
            </a:r>
          </a:p>
          <a:p>
            <a:r>
              <a:t>条件语句可以嵌套使用，即在一个条件语句内部再包含其他条件语句。这使得程序的逻辑判断更加灵活和复杂。</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条件语句概述：</a:t>
            </a:r>
          </a:p>
          <a:p>
            <a:r>
              <a:t>条件语句用于根据特定条件执行不同的代码块。常见的条件语句包括if、elif和else，能够实现逻辑判断，控制程序的执行流程。</a:t>
            </a:r>
          </a:p>
          <a:p/>
          <a:p>
            <a:r>
              <a:t>循环语句介绍：</a:t>
            </a:r>
          </a:p>
          <a:p>
            <a:r>
              <a:t>循环语句用于重复执行代码块，直到满足特定条件。主要有for循环和while循环，适用于处理重复性任务，提高代码的简洁性和效率。</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函数与模块</a:t>
            </a:r>
          </a:p>
        </p:txBody>
      </p:sp>
      <p:sp>
        <p:nvSpPr>
          <p:cNvPr id="3" name="Text Placeholder 2"/>
          <p:cNvSpPr>
            <a:spLocks noGrp="1"/>
          </p:cNvSpPr>
          <p:nvPr>
            <p:ph type="body"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函数定义：</a:t>
            </a:r>
          </a:p>
          <a:p>
            <a:r>
              <a:t>函数是可重用的代码块，通过def关键字定义。它可以接收参数并返回结果，提升代码的结构性和可读性。</a:t>
            </a:r>
          </a:p>
          <a:p/>
          <a:p>
            <a:r>
              <a:t>函数调用：</a:t>
            </a:r>
          </a:p>
          <a:p>
            <a:r>
              <a:t>通过函数名和括号来调用函数，可以传递参数并获取返回值。正确调用函数是实现功能的关键。</a:t>
            </a:r>
          </a:p>
          <a:p/>
          <a:p>
            <a:r>
              <a:t>参数类型：</a:t>
            </a:r>
          </a:p>
          <a:p>
            <a:r>
              <a:t>函数可以接收位置参数、关键字参数、默认参数和可变参数，灵活处理不同的输入，提高函数的适用性。</a:t>
            </a:r>
          </a:p>
          <a:p/>
          <a:p>
            <a:r>
              <a:t>返回值：</a:t>
            </a:r>
          </a:p>
          <a:p>
            <a:r>
              <a:t>使用return语句返回函数结果，可以返回单个值或多个值。返回值用于函数与调用者之间的数据传递。</a:t>
            </a:r>
          </a:p>
          <a:p/>
          <a:p>
            <a:r>
              <a:t>模块概念：</a:t>
            </a:r>
          </a:p>
          <a:p>
            <a:r>
              <a:t>模块是包含Python代码的文件，可以是函数、类或变量的集合。模块化编程有助于代码的组织和重用。</a:t>
            </a:r>
          </a:p>
          <a:p/>
          <a:p>
            <a:r>
              <a:t>导入模块：</a:t>
            </a:r>
          </a:p>
          <a:p>
            <a:r>
              <a:t>使用import语句导入模块，可以使用模块中的函数和变量。支持导入标准库和自定义模块，丰富了代码功能。</a:t>
            </a:r>
          </a:p>
          <a:p/>
          <a:p>
            <a:r>
              <a:t>模块使用示例：</a:t>
            </a:r>
          </a:p>
          <a:p>
            <a:r>
              <a:t>通过示例展示如何创建和使用模块，帮助理解模块的实际应用场景和编程技巧。</a:t>
            </a:r>
          </a:p>
          <a:p/>
          <a:p>
            <a:r>
              <a:t>最佳实践：</a:t>
            </a:r>
          </a:p>
          <a:p>
            <a:r>
              <a:t>编写清晰、简洁的函数与模块，遵循命名规范和文档注释，确保代码可读性和可维护性。</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模块的导入与使用：</a:t>
            </a:r>
          </a:p>
          <a:p>
            <a:r>
              <a:t>在Python中，模块是组织代码的方式，可以将相关的函数和变量集中在一个文件中。导入模块的方法有两种：使用import语句或from...import语句。使用import语句时，可以通过模块名访问模块中的函数和变量，例如：import math，使用时调用math.sqrt()；而使用from...import语句则可以直接调用模块中的特定函数，例如：from math import sqrt，直接使用sqrt()。掌握模块的导入与使用，可以提高代码的复用性和可维护性。</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面向对象编程</a:t>
            </a:r>
          </a:p>
        </p:txBody>
      </p:sp>
      <p:sp>
        <p:nvSpPr>
          <p:cNvPr id="3" name="Text Placeholder 2"/>
          <p:cNvSpPr>
            <a:spLocks noGrp="1"/>
          </p:cNvSpPr>
          <p:nvPr>
            <p:ph type="body"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类的定义：</a:t>
            </a:r>
          </a:p>
          <a:p>
            <a:r>
              <a:t>类是对象的蓝图，定义了对象的属性和方法。使用class关键字创建类，类的实例化可以通过调用类名来实现。</a:t>
            </a:r>
          </a:p>
          <a:p/>
          <a:p>
            <a:r>
              <a:t>实例化对象：</a:t>
            </a:r>
          </a:p>
          <a:p>
            <a:r>
              <a:t>通过类创建对象时，使用类名加括号进行实例化。实例化后，可以访问类中的属性和方法，进行对象的操作。</a:t>
            </a:r>
          </a:p>
          <a:p/>
          <a:p>
            <a:r>
              <a:t>构造方法：</a:t>
            </a:r>
          </a:p>
          <a:p>
            <a:r>
              <a:t>构造方法__init__用于初始化对象的属性。它在实例化时自动调用，可以传入参数来设置对象的初始状态。</a:t>
            </a:r>
          </a:p>
          <a:p/>
          <a:p>
            <a:r>
              <a:t>类的属性：</a:t>
            </a:r>
          </a:p>
          <a:p>
            <a:r>
              <a:t>类属性是属于类本身的变量，而实例属性是属于每个实例的。可以通过类名或实例对象访问属性，了解对象的状态。</a:t>
            </a:r>
          </a:p>
          <a:p/>
          <a:p>
            <a:r>
              <a:t>类的方法：</a:t>
            </a:r>
          </a:p>
          <a:p>
            <a:r>
              <a:t>类的方法定义了对象的行为，使用def关键字进行定义。实例方法可以访问实例属性，静态方法和类方法则有不同的调用方式。</a:t>
            </a:r>
          </a:p>
          <a:p/>
          <a:p>
            <a:r>
              <a:t>继承与多态：</a:t>
            </a:r>
          </a:p>
          <a:p>
            <a:r>
              <a:t>面向对象编程支持继承，允许子类继承父类的属性和方法。多态则允许不同类的对象以相同的方式调用相同的方法，提高代码的灵活性。</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目录</a:t>
            </a:r>
          </a:p>
        </p:txBody>
      </p:sp>
      <p:sp>
        <p:nvSpPr>
          <p:cNvPr id="3" name="Content Placeholder 2"/>
          <p:cNvSpPr>
            <a:spLocks noGrp="1"/>
          </p:cNvSpPr>
          <p:nvPr>
            <p:ph idx="1"/>
          </p:nvPr>
        </p:nvSpPr>
        <p:spPr/>
        <p:txBody>
          <a:bodyPr/>
          <a:lstStyle/>
          <a:p>
            <a:r>
              <a:t>环境搭建</a:t>
            </a:r>
          </a:p>
          <a:p>
            <a:r>
              <a:t>基础语法</a:t>
            </a:r>
          </a:p>
          <a:p>
            <a:r>
              <a:t>数据类型与变量</a:t>
            </a:r>
          </a:p>
          <a:p>
            <a:r>
              <a:t>控制结构</a:t>
            </a:r>
          </a:p>
          <a:p>
            <a:r>
              <a:t>函数与模块</a:t>
            </a:r>
          </a:p>
          <a:p>
            <a:r>
              <a:t>面向对象编程</a:t>
            </a:r>
          </a:p>
          <a:p>
            <a:r>
              <a:t>异常处理</a:t>
            </a:r>
          </a:p>
          <a:p>
            <a:r>
              <a:t>文件操作</a:t>
            </a:r>
          </a:p>
          <a:p>
            <a:r>
              <a:t>标准库与第三方库</a:t>
            </a:r>
          </a:p>
          <a:p>
            <a:r>
              <a:t>网络编程</a:t>
            </a:r>
          </a:p>
          <a:p>
            <a:r>
              <a:t>数据库操作</a:t>
            </a:r>
          </a:p>
          <a:p>
            <a:r>
              <a:t>项目实战</a:t>
            </a:r>
          </a:p>
          <a:p>
            <a:r>
              <a:t>总结与展望</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继承的概念：</a:t>
            </a:r>
          </a:p>
          <a:p>
            <a:r>
              <a:t>继承是面向对象编程的核心特性之一，允许一个类（子类）继承另一个类（父类）的属性和方法。通过继承，可以实现代码的重用，简化程序设计，提高开发效率。</a:t>
            </a:r>
          </a:p>
          <a:p/>
          <a:p>
            <a:r>
              <a:t>多态的定义：</a:t>
            </a:r>
          </a:p>
          <a:p>
            <a:r>
              <a:t>多态是指不同类的对象可以通过相同的接口调用方法。它允许程序在运行时根据对象的实际类型调用相应的方法，增强了程序的灵活性和可扩展性。</a:t>
            </a:r>
          </a:p>
          <a:p/>
          <a:p>
            <a:r>
              <a:t>使用示例：</a:t>
            </a:r>
          </a:p>
          <a:p>
            <a:r>
              <a:t>通过实际代码示例演示继承与多态的应用。展示如何创建一个父类和多个子类，以及如何通过父类引用调用子类的方法，体现多态的特性。</a:t>
            </a:r>
          </a:p>
          <a:p/>
          <a:p>
            <a:r>
              <a:t>应用场景：</a:t>
            </a:r>
          </a:p>
          <a:p>
            <a:r>
              <a:t>继承与多态在软件开发中广泛应用，如框架设计、插件系统等。它们帮助开发者构建可维护、可扩展的代码结构，适应不断变化的需求。</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异常处理</a:t>
            </a:r>
          </a:p>
        </p:txBody>
      </p:sp>
      <p:sp>
        <p:nvSpPr>
          <p:cNvPr id="3" name="Text Placeholder 2"/>
          <p:cNvSpPr>
            <a:spLocks noGrp="1"/>
          </p:cNvSpPr>
          <p:nvPr>
            <p:ph type="body" idx="1"/>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异常的定义：</a:t>
            </a:r>
          </a:p>
          <a:p>
            <a:r>
              <a:t>异常是程序执行过程中发生的意外事件，通常会导致程序中断。理解异常的概念有助于提升代码的健壮性和可维护性。</a:t>
            </a:r>
          </a:p>
          <a:p/>
          <a:p>
            <a:r>
              <a:t>异常的类型：</a:t>
            </a:r>
          </a:p>
          <a:p>
            <a:r>
              <a:t>Python中常见的异常类型包括SyntaxError、TypeError、ValueError等。熟悉这些异常类型能够帮助开发者更好地调试和处理错误。</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异常处理的基本方法：</a:t>
            </a:r>
          </a:p>
          <a:p>
            <a:r>
              <a:t>异常处理是编程中确保程序稳健性的重要手段。Python提供了try、except、else和finally关键字来处理异常。使用try块包裹可能抛出异常的代码，如果发生异常，程序会跳转到except块中处理该异常。else块在try块无异常时执行，而finally块无论是否发生异常都会执行，常用于清理资源。掌握这些基本方法可以有效提高代码的稳定性，避免程序崩溃。</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文件操作</a:t>
            </a:r>
          </a:p>
        </p:txBody>
      </p:sp>
      <p:sp>
        <p:nvSpPr>
          <p:cNvPr id="3" name="Text Placeholder 2"/>
          <p:cNvSpPr>
            <a:spLocks noGrp="1"/>
          </p:cNvSpPr>
          <p:nvPr>
            <p:ph type="body" idx="1"/>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文件读写基本概念：</a:t>
            </a:r>
          </a:p>
          <a:p>
            <a:r>
              <a:t>文件读写是Python中处理数据的重要方式。通过打开文件，可以读取其内容或将数据写入文件。掌握文件操作是进行数据持久化的基础。</a:t>
            </a:r>
          </a:p>
          <a:p/>
          <a:p>
            <a:r>
              <a:t>常用方法示例：</a:t>
            </a:r>
          </a:p>
          <a:p>
            <a:r>
              <a:t>使用'open()'函数打开文件，结合'mode'参数选择读（'r'）或写（'w'）模式。通过'read()'、'write()'等方法进行具体操作，确保数据的正确处理。</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文件读写基础：</a:t>
            </a:r>
          </a:p>
          <a:p>
            <a:r>
              <a:t>文件的读写是Python中最基本的操作之一。使用内置的open()函数可以打开文件，使用read(), write()等方法进行数据的读取和写入。掌握这些基础知识是进行文件处理的第一步。</a:t>
            </a:r>
          </a:p>
          <a:p/>
          <a:p>
            <a:r>
              <a:t>常用读写模式：</a:t>
            </a:r>
          </a:p>
          <a:p>
            <a:r>
              <a:t>Python支持多种文件读写模式，包括'r'（只读）、'w'（写入，覆盖）、'a'（追加）等。选择合适的模式是确保数据正确读写的关键。了解这些模式的区别有助于避免数据丢失。</a:t>
            </a:r>
          </a:p>
          <a:p/>
          <a:p>
            <a:r>
              <a:t>异常处理技巧：</a:t>
            </a:r>
          </a:p>
          <a:p>
            <a:r>
              <a:t>在文件操作中，可能会遇到文件不存在、权限不足等异常情况。使用try-except语句可以有效捕获这些异常，确保程序的健壮性。合理的异常处理可以提高用户体验，避免程序崩溃。</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标准库与第三方库</a:t>
            </a:r>
          </a:p>
        </p:txBody>
      </p:sp>
      <p:sp>
        <p:nvSpPr>
          <p:cNvPr id="3" name="Text Placeholder 2"/>
          <p:cNvSpPr>
            <a:spLocks noGrp="1"/>
          </p:cNvSpPr>
          <p:nvPr>
            <p:ph type="body" idx="1"/>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标准库概述：</a:t>
            </a:r>
          </a:p>
          <a:p>
            <a:r>
              <a:t>Python标准库是Python自带的模块集合，提供了多种功能，方便开发者进行各种编程任务。了解标准库可以提高开发效率，减少外部依赖。</a:t>
            </a:r>
          </a:p>
          <a:p/>
          <a:p>
            <a:r>
              <a:t>os模块：</a:t>
            </a:r>
          </a:p>
          <a:p>
            <a:r>
              <a:t>os模块提供了与操作系统交互的功能，如文件和目录操作。它允许程序员执行系统命令，管理文件系统，方便处理文件路径和环境变量。</a:t>
            </a:r>
          </a:p>
          <a:p/>
          <a:p>
            <a:r>
              <a:t>sys模块：</a:t>
            </a:r>
          </a:p>
          <a:p>
            <a:r>
              <a:t>sys模块提供对Python解释器的访问，包含命令行参数、标准输入输出等功能。它对调试和优化代码非常有帮助，尤其在处理程序执行环境时。</a:t>
            </a:r>
          </a:p>
          <a:p/>
          <a:p>
            <a:r>
              <a:t>datetime模块：</a:t>
            </a:r>
          </a:p>
          <a:p>
            <a:r>
              <a:t>datetime模块用于处理日期和时间，提供丰富的操作功能。它可以进行日期计算、格式化输出等，适用于时间相关的应用场景。</a:t>
            </a:r>
          </a:p>
          <a:p/>
          <a:p>
            <a:r>
              <a:t>json模块：</a:t>
            </a:r>
          </a:p>
          <a:p>
            <a:r>
              <a:t>json模块用于处理JSON数据格式，提供了编码和解码功能。它在数据交换和存储中非常常用，便于实现与Web API的交互。</a:t>
            </a:r>
          </a:p>
          <a:p/>
          <a:p>
            <a:r>
              <a:t>requests库：</a:t>
            </a:r>
          </a:p>
          <a:p>
            <a:r>
              <a:t>requests是一个流行的第三方库，用于发送HTTP请求，简化网络交互。它提供了简单易用的接口，适合进行API调用和数据抓取。</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标准库概述：</a:t>
            </a:r>
          </a:p>
          <a:p>
            <a:r>
              <a:t>Python标准库是Python自带的模块集合，提供了丰富的功能，涵盖文件操作、数据处理、网络编程等多方面，帮助开发者高效完成任务。</a:t>
            </a:r>
          </a:p>
          <a:p/>
          <a:p>
            <a:r>
              <a:t>常用标准库：</a:t>
            </a:r>
          </a:p>
          <a:p>
            <a:r>
              <a:t>常用的标准库包括os、sys、json、re等，分别用于操作系统接口、系统参数、JSON数据处理和正则表达式，极大地简化了编程工作。</a:t>
            </a:r>
          </a:p>
          <a:p/>
          <a:p>
            <a:r>
              <a:t>第三方库介绍：</a:t>
            </a:r>
          </a:p>
          <a:p>
            <a:r>
              <a:t>第三方库是由社区开发的模块，扩展了Python的功能，如NumPy、Pandas、Requests等，适用于数据分析、科学计算和网络请求等场景。</a:t>
            </a:r>
          </a:p>
          <a:p/>
          <a:p>
            <a:r>
              <a:t>安装第三方库：</a:t>
            </a:r>
          </a:p>
          <a:p>
            <a:r>
              <a:t>使用pip工具可以方便地安装第三方库。在命令行中输入“pip install 库名”，即可快速下载和安装所需库，确保项目依赖完整。</a:t>
            </a:r>
          </a:p>
          <a:p/>
          <a:p>
            <a:r>
              <a:t>使用示例：</a:t>
            </a:r>
          </a:p>
          <a:p>
            <a:r>
              <a:t>通过实际代码示例展示如何调用标准库和第三方库，帮助理解其用法和应用场景，例如使用Requests库进行HTTP请求，或用Pandas处理数据。</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环境搭建</a:t>
            </a:r>
          </a:p>
        </p:txBody>
      </p:sp>
      <p:sp>
        <p:nvSpPr>
          <p:cNvPr id="3" name="Text Placeholder 2"/>
          <p:cNvSpPr>
            <a:spLocks noGrp="1"/>
          </p:cNvSpPr>
          <p:nvPr>
            <p:ph type="body" idx="1"/>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网络编程</a:t>
            </a:r>
          </a:p>
        </p:txBody>
      </p:sp>
      <p:sp>
        <p:nvSpPr>
          <p:cNvPr id="3" name="Text Placeholder 2"/>
          <p:cNvSpPr>
            <a:spLocks noGrp="1"/>
          </p:cNvSpPr>
          <p:nvPr>
            <p:ph type="body" idx="1"/>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网络编程基础概述：</a:t>
            </a:r>
          </a:p>
          <a:p>
            <a:r>
              <a:t>网络编程基础主要涉及计算机网络的基本概念与编程技术。它包括网络协议（如TCP/IP）、套接字编程、客户端与服务器模型等核心内容。通过学习网络编程，开发者能够创建能够在网络上进行通信的应用程序。常用的编程语言如Python提供了丰富的库和工具，使得网络编程更加高效与简便。掌握这些基础知识，能够为后续深入学习网络应用开发打下坚实的基础。</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Socket简介：</a:t>
            </a:r>
          </a:p>
          <a:p>
            <a:r>
              <a:t>Socket是网络编程的基础，提供了一种在网络中进行数据传输的机制。它允许程序在不同主机之间进行通信，支持多种协议，如TCP和UDP。</a:t>
            </a:r>
          </a:p>
          <a:p/>
          <a:p>
            <a:r>
              <a:t>Socket类型：</a:t>
            </a:r>
          </a:p>
          <a:p>
            <a:r>
              <a:t>主要有两种类型的Socket：流式Socket和数据报Socket。流式Socket（TCP）提供可靠的、面向连接的通信，而数据报Socket（UDP）则提供不可靠的、无连接的通信。</a:t>
            </a:r>
          </a:p>
          <a:p/>
          <a:p>
            <a:r>
              <a:t>Socket编程步骤：</a:t>
            </a:r>
          </a:p>
          <a:p>
            <a:r>
              <a:t>Socket编程通常包括以下步骤：创建Socket、绑定地址、监听连接、接受连接、发送和接收数据、关闭Socket。每一步都至关重要，确保数据的正确传输。</a:t>
            </a:r>
          </a:p>
          <a:p/>
          <a:p>
            <a:r>
              <a:t>示例代码：</a:t>
            </a:r>
          </a:p>
          <a:p>
            <a:r>
              <a:t>以下是一个简单的Socket编程示例：创建一个TCP服务器，监听特定端口，接受客户端连接，并进行数据交换。代码清晰易懂，适合初学者学习和实践。</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数据库操作</a:t>
            </a:r>
          </a:p>
        </p:txBody>
      </p:sp>
      <p:sp>
        <p:nvSpPr>
          <p:cNvPr id="3" name="Text Placeholder 2"/>
          <p:cNvSpPr>
            <a:spLocks noGrp="1"/>
          </p:cNvSpPr>
          <p:nvPr>
            <p:ph type="body" idx="1"/>
          </p:nvPr>
        </p:nvSpPr>
        <p:spPr/>
        <p:txBody>
          <a:bodyPr/>
          <a:lstStyle/>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数据库概述：</a:t>
            </a:r>
          </a:p>
          <a:p>
            <a:r>
              <a:t>数据库是用于存储、管理和检索数据的系统。它能够高效地组织和处理大量信息，支持多用户并发访问，确保数据的完整性和安全性。了解数据库的基本概念是进行数据库操作的前提。</a:t>
            </a:r>
          </a:p>
          <a:p/>
          <a:p>
            <a:r>
              <a:t>常见数据库类型：</a:t>
            </a:r>
          </a:p>
          <a:p>
            <a:r>
              <a:t>主要有关系型数据库（如MySQL、PostgreSQL）和非关系型数据库（如MongoDB、Redis）。关系型数据库使用表格结构，适合复杂查询；非关系型数据库灵活性高，适合大规模数据存储。</a:t>
            </a:r>
          </a:p>
          <a:p/>
          <a:p>
            <a:r>
              <a:t>数据库基本术语：</a:t>
            </a:r>
          </a:p>
          <a:p>
            <a:r>
              <a:t>了解数据库中的基本术语，如表、记录、字段、主键和外键等，是学习数据库操作的基础。这些术语帮助我们理解数据的组织方式和如何进行有效的查询与管理。</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SQLite简介：</a:t>
            </a:r>
          </a:p>
          <a:p>
            <a:r>
              <a:t>SQLite是一种轻量级的关系数据库管理系统，具有零配置、跨平台等特点，广泛用于小型应用和嵌入式系统。</a:t>
            </a:r>
          </a:p>
          <a:p/>
          <a:p>
            <a:r>
              <a:t>安装SQLite：</a:t>
            </a:r>
          </a:p>
          <a:p>
            <a:r>
              <a:t>在Python中使用SQLite非常简单，只需通过pip安装sqlite3模块即可，无需额外安装数据库软件。</a:t>
            </a:r>
          </a:p>
          <a:p/>
          <a:p>
            <a:r>
              <a:t>创建数据库：</a:t>
            </a:r>
          </a:p>
          <a:p>
            <a:r>
              <a:t>使用sqlite3.connect()方法可以创建新的SQLite数据库，若数据库文件已存在，则直接连接到该文件。</a:t>
            </a:r>
          </a:p>
          <a:p/>
          <a:p>
            <a:r>
              <a:t>创建数据表：</a:t>
            </a:r>
          </a:p>
          <a:p>
            <a:r>
              <a:t>通过执行SQL语句CREATE TABLE，可以在SQLite中创建数据表，定义表的字段及其数据类型。</a:t>
            </a:r>
          </a:p>
          <a:p/>
          <a:p>
            <a:r>
              <a:t>插入数据：</a:t>
            </a:r>
          </a:p>
          <a:p>
            <a:r>
              <a:t>使用INSERT INTO语句可以向表中插入数据，支持单条和多条记录的插入，确保数据的完整性。</a:t>
            </a:r>
          </a:p>
          <a:p/>
          <a:p>
            <a:r>
              <a:t>查询数据：</a:t>
            </a:r>
          </a:p>
          <a:p>
            <a:r>
              <a:t>通过SELECT语句可以从数据表中查询数据，支持条件筛选、排序和分组，灵活获取所需信息。</a:t>
            </a:r>
          </a:p>
          <a:p/>
          <a:p>
            <a:r>
              <a:t>更新和删除：</a:t>
            </a:r>
          </a:p>
          <a:p>
            <a:r>
              <a:t>使用UPDATE和DELETE语句可以更新和删除数据，确保对数据的管理和维护，避免冗余信息。</a:t>
            </a:r>
          </a:p>
          <a:p/>
          <a:p>
            <a:r>
              <a:t>事务管理：</a:t>
            </a:r>
          </a:p>
          <a:p>
            <a:r>
              <a:t>SQLite支持事务处理，使用BEGIN、COMMIT和ROLLBACK语句可以确保数据操作的原子性和一致性。</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项目实战</a:t>
            </a:r>
          </a:p>
        </p:txBody>
      </p:sp>
      <p:sp>
        <p:nvSpPr>
          <p:cNvPr id="3" name="Text Placeholder 2"/>
          <p:cNvSpPr>
            <a:spLocks noGrp="1"/>
          </p:cNvSpPr>
          <p:nvPr>
            <p:ph type="body" idx="1"/>
          </p:nvPr>
        </p:nvSpPr>
        <p:spPr/>
        <p:txBody>
          <a:bodyPr/>
          <a:lstStyle/>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项目背景：</a:t>
            </a:r>
          </a:p>
          <a:p>
            <a:r>
              <a:t>本项目旨在通过实际案例帮助学员掌握Python应用，提升编程能力，解决实际问题。将结合具体需求进行深入分析与实现。</a:t>
            </a:r>
          </a:p>
          <a:p/>
          <a:p>
            <a:r>
              <a:t>目标用户：</a:t>
            </a:r>
          </a:p>
          <a:p>
            <a:r>
              <a:t>确定项目的目标用户群体，分析其需求和使用场景，确保项目功能能够满足用户的实际需求并提升用户体验。</a:t>
            </a:r>
          </a:p>
          <a:p/>
          <a:p>
            <a:r>
              <a:t>功能需求：</a:t>
            </a:r>
          </a:p>
          <a:p>
            <a:r>
              <a:t>明确项目的核心功能，包括用户注册、数据处理、结果展示等，确保功能设计合理、实用，并符合用户期望。</a:t>
            </a:r>
          </a:p>
          <a:p/>
          <a:p>
            <a:r>
              <a:t>技术选型：</a:t>
            </a:r>
          </a:p>
          <a:p>
            <a:r>
              <a:t>选择适合项目的技术栈，包括Python框架、数据库等，确保技术方案能够支持项目需求，并具有良好的扩展性和维护性。</a:t>
            </a:r>
          </a:p>
          <a:p/>
          <a:p>
            <a:r>
              <a:t>项目时间表：</a:t>
            </a:r>
          </a:p>
          <a:p>
            <a:r>
              <a:t>制定详细的项目时间表，划分阶段性目标，确保各个环节按时完成，推动项目顺利进行，及时调整计划以应对变化。</a:t>
            </a:r>
          </a:p>
          <a:p/>
          <a:p>
            <a:r>
              <a:t>风险评估：</a:t>
            </a:r>
          </a:p>
          <a:p>
            <a:r>
              <a:t>识别项目可能面临的风险，包括技术风险、时间风险等，制定相应的应对策略，确保项目能够顺利推进并达到预期目标。</a:t>
            </a:r>
          </a:p>
          <a:p/>
          <a:p>
            <a:r>
              <a:t>团队分工：</a:t>
            </a:r>
          </a:p>
          <a:p>
            <a:r>
              <a:t>明确项目团队成员的角色与职责，确保每个成员都能充分发挥其特长，增强团队协作，提升项目效率。</a:t>
            </a:r>
          </a:p>
          <a:p/>
          <a:p>
            <a:r>
              <a:t>总结与展望：</a:t>
            </a:r>
          </a:p>
          <a:p>
            <a:r>
              <a:t>对项目需求分析进行总结，评估需求的合理性与可行性，为后续开发阶段提供指导，展望项目实施后的效果与价值。</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项目目标与背景：</a:t>
            </a:r>
          </a:p>
          <a:p>
            <a:r>
              <a:t>本项目旨在通过实际案例，帮助学员理解Python在项目中的应用。通过分析项目需求，明确项目目标，确保开发过程的顺利进行。</a:t>
            </a:r>
          </a:p>
          <a:p/>
          <a:p>
            <a:r>
              <a:t>需求分析方法：</a:t>
            </a:r>
          </a:p>
          <a:p>
            <a:r>
              <a:t>采用用户访谈、问卷调查等方法收集需求，分析用户痛点和期望。通过整理需求文档，确保开发团队对项目目标的清晰理解。</a:t>
            </a:r>
          </a:p>
          <a:p/>
          <a:p>
            <a:r>
              <a:t>项目总结与反思：</a:t>
            </a:r>
          </a:p>
          <a:p>
            <a:r>
              <a:t>项目结束后，进行总结与反思，评估项目实施效果，识别问题与不足。通过总结经验教训，为未来项目提供指导，持续优化开发流程。</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总结与展望</a:t>
            </a:r>
          </a:p>
        </p:txBody>
      </p:sp>
      <p:sp>
        <p:nvSpPr>
          <p:cNvPr id="3" name="Text Placeholder 2"/>
          <p:cNvSpPr>
            <a:spLocks noGrp="1"/>
          </p:cNvSpPr>
          <p:nvPr>
            <p:ph type="body"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下载Python：</a:t>
            </a:r>
          </a:p>
          <a:p>
            <a:r>
              <a:t>访问Python官方网站，选择适合你操作系统的版本进行下载。建议下载最新的稳定版本，以确保获得最新的功能和安全性。</a:t>
            </a:r>
          </a:p>
          <a:p/>
          <a:p>
            <a:r>
              <a:t>安装步骤：</a:t>
            </a:r>
          </a:p>
          <a:p>
            <a:r>
              <a:t>运行下载的安装程序，选择“添加Python到环境变量”选项，按照提示完成安装。安装过程中可选择自定义设置以满足特定需求。</a:t>
            </a:r>
          </a:p>
          <a:p/>
          <a:p>
            <a:r>
              <a:t>验证安装：</a:t>
            </a:r>
          </a:p>
          <a:p>
            <a:r>
              <a:t>打开命令行工具，输入“python --version”命令，检查Python是否成功安装。如果显示版本号，则安装成功。</a:t>
            </a:r>
          </a:p>
          <a:p/>
          <a:p>
            <a:r>
              <a:t>安装包管理工具：</a:t>
            </a:r>
          </a:p>
          <a:p>
            <a:r>
              <a:t>确保安装pip工具，pip是Python的包管理器，可以通过命令“python -m ensurepip”来安装。使用pip可以方便地安装和管理Python库。</a:t>
            </a:r>
          </a:p>
          <a:p/>
          <a:p>
            <a:r>
              <a:t>配置开发环境：</a:t>
            </a:r>
          </a:p>
          <a:p>
            <a:r>
              <a:t>选择合适的IDE或文本编辑器，如PyCharm、VS Code等，进行Python开发环境的配置。根据个人喜好进行插件和主题的设置，提高开发效率。</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学习收获：</a:t>
            </a:r>
          </a:p>
          <a:p>
            <a:r>
              <a:t>通过Python教程，掌握了基础语法、数据结构及常用库的使用，提升了编程能力。对Python的理解加深，为后续学习打下坚实基础。</a:t>
            </a:r>
          </a:p>
          <a:p/>
          <a:p>
            <a:r>
              <a:t>实践应用：</a:t>
            </a:r>
          </a:p>
          <a:p>
            <a:r>
              <a:t>在实际项目中应用所学知识，完成数据分析、自动化脚本及Web开发等任务，增强了实际操作能力，提升了解决问题的效率。</a:t>
            </a:r>
          </a:p>
          <a:p/>
          <a:p>
            <a:r>
              <a:t>未来计划：</a:t>
            </a:r>
          </a:p>
          <a:p>
            <a:r>
              <a:t>计划深入学习高级主题，如机器学习、数据科学及Web框架，以拓宽技术视野，提升职业竞争力，探索更广泛的应用领域。</a:t>
            </a:r>
          </a:p>
          <a:p/>
          <a:p>
            <a:r>
              <a:t>资源推荐：</a:t>
            </a:r>
          </a:p>
          <a:p>
            <a:r>
              <a:t>推荐优质学习资源，包括在线课程、编程书籍和社区论坛，帮助持续学习与交流，获取最新技术动态和实用技巧。</a:t>
            </a:r>
          </a:p>
          <a:p/>
          <a:p>
            <a:r>
              <a:t>总结反思：</a:t>
            </a:r>
          </a:p>
          <a:p>
            <a:r>
              <a:t>回顾学习过程，分析成功经验与不足之处，制定改进计划，保持学习热情，确保在Python学习道路上不断进步。</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安装Python步骤：</a:t>
            </a:r>
          </a:p>
          <a:p>
            <a:r>
              <a:t>访问Python官方网站下载适合您操作系统的安装包，双击运行安装程序，按照提示完成安装。确保勾选“Add Python to PATH”选项，以便在命令行中直接使用Python。</a:t>
            </a:r>
          </a:p>
          <a:p/>
          <a:p>
            <a:r>
              <a:t>选择合适版本：</a:t>
            </a:r>
          </a:p>
          <a:p>
            <a:r>
              <a:t>根据项目需求选择Python版本，推荐使用最新的稳定版本。注意某些库可能对版本有依赖，确保与项目兼容，以避免后续开发中的问题。</a:t>
            </a:r>
          </a:p>
          <a:p/>
          <a:p>
            <a:r>
              <a:t>验证安装成功：</a:t>
            </a:r>
          </a:p>
          <a:p>
            <a:r>
              <a:t>安装完成后，打开命令行，输入“python --version”或“python3 --version”验证安装是否成功。如果显示版本信息，则安装成功，可以开始使用Python进行开发。</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基础语法</a:t>
            </a:r>
          </a:p>
        </p:txBody>
      </p:sp>
      <p:sp>
        <p:nvSpPr>
          <p:cNvPr id="3" name="Text Placeholder 2"/>
          <p:cNvSpPr>
            <a:spLocks noGrp="1"/>
          </p:cNvSpPr>
          <p:nvPr>
            <p:ph type="body"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Python基本语法规则：</a:t>
            </a:r>
          </a:p>
          <a:p>
            <a:r>
              <a:t>Python的基本语法规则包括：1）缩进：Python使用缩进来表示代码块，建议使用四个空格；2）变量命名：变量名应简洁且有意义，不能以数字开头，区分大小写；3）注释：使用#进行单行注释，使用三引号进行多行注释；4）数据类型：Python支持多种数据类型，如整数、浮点数、字符串和布尔值；5）控制结构：包括条件语句（if）、循环语句（for、while）等，帮助实现逻辑控制。掌握这些基础语法规则是学习Python编程的第一步。</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注释的作用：</a:t>
            </a:r>
          </a:p>
          <a:p>
            <a:r>
              <a:t>注释用于解释代码，提升可读性，方便他人理解和维护。Python支持单行注释和多行注释，使用#和'''或"""来实现。</a:t>
            </a:r>
          </a:p>
          <a:p/>
          <a:p>
            <a:r>
              <a:t>文档字符串的使用：</a:t>
            </a:r>
          </a:p>
          <a:p>
            <a:r>
              <a:t>文档字符串（docstring）用于描述模块、类和函数的功能。它们位于定义的开头，使用三重引号包围，便于生成文档和帮助信息。</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数据类型与变量</a:t>
            </a:r>
          </a:p>
        </p:txBody>
      </p:sp>
      <p:sp>
        <p:nvSpPr>
          <p:cNvPr id="3" name="Text Placeholder 2"/>
          <p:cNvSpPr>
            <a:spLocks noGrp="1"/>
          </p:cNvSpPr>
          <p:nvPr>
            <p:ph type="body" idx="1"/>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