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Python教程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演讲人：jojo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数据类型概述：</a:t>
            </a:r>
          </a:p>
          <a:p>
            <a:r>
              <a:t>Python支持多种数据类型，包括整数、浮点数、字符串和布尔值。了解不同数据类型的特性，有助于选择合适的类型进行数据处理。</a:t>
            </a:r>
          </a:p>
          <a:p/>
          <a:p>
            <a:r>
              <a:t>变量定义：</a:t>
            </a:r>
          </a:p>
          <a:p>
            <a:r>
              <a:t>变量是用于存储数据的命名空间。Python中无需声明变量类型，直接赋值即可创建变量，使用灵活方便。</a:t>
            </a:r>
          </a:p>
          <a:p/>
          <a:p>
            <a:r>
              <a:t>字符串操作：</a:t>
            </a:r>
          </a:p>
          <a:p>
            <a:r>
              <a:t>字符串是字符的序列，可以进行拼接、切片和格式化等操作。掌握字符串方法，有助于高效处理文本数据。</a:t>
            </a:r>
          </a:p>
          <a:p/>
          <a:p>
            <a:r>
              <a:t>列表与元组：</a:t>
            </a:r>
          </a:p>
          <a:p>
            <a:r>
              <a:t>列表是可变的序列，而元组是不可变的序列。了解二者的区别和使用场景，有助于选择合适的数据结构。</a:t>
            </a:r>
          </a:p>
          <a:p/>
          <a:p>
            <a:r>
              <a:t>字典与集合：</a:t>
            </a:r>
          </a:p>
          <a:p>
            <a:r>
              <a:t>字典是键值对的集合，集合是唯一元素的无序集合。掌握字典和集合的基本操作，可以提高数据处理效率。</a:t>
            </a:r>
          </a:p>
          <a:p/>
          <a:p>
            <a:r>
              <a:t>数据类型转换：</a:t>
            </a:r>
          </a:p>
          <a:p>
            <a:r>
              <a:t>Python支持不同数据类型之间的转换，如整数和浮点数之间的转换。了解转换方法，能够有效处理不同类型的数据。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Python数据类型概述：</a:t>
            </a:r>
          </a:p>
          <a:p>
            <a:r>
              <a:t>Python支持多种数据类型，包括整数、浮点数、字符串和布尔值等。这些数据类型各自具有不同的特性和使用场景，是编程的基础。</a:t>
            </a:r>
          </a:p>
          <a:p/>
          <a:p>
            <a:r>
              <a:t>变量的定义与使用：</a:t>
            </a:r>
          </a:p>
          <a:p>
            <a:r>
              <a:t>变量用于存储数据并在程序中引用。Python中变量无需声明类型，通过赋值自动识别类型。了解变量的作用域和生命周期是编程的关键。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控制结构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条件语句：</a:t>
            </a:r>
          </a:p>
          <a:p>
            <a:r>
              <a:t>Python中的条件语句使用if、elif和else来控制程序的执行流。通过条件判断，程序可以根据不同情况执行不同的代码块，从而实现动态决策。</a:t>
            </a:r>
          </a:p>
          <a:p/>
          <a:p>
            <a:r>
              <a:t>循环结构：</a:t>
            </a:r>
          </a:p>
          <a:p>
            <a:r>
              <a:t>循环结构包括for和while循环，用于重复执行代码块。for循环通常用于遍历序列，while循环则在满足条件时持续执行，灵活处理多种场景。</a:t>
            </a:r>
          </a:p>
          <a:p/>
          <a:p>
            <a:r>
              <a:t>控制语句：</a:t>
            </a:r>
          </a:p>
          <a:p>
            <a:r>
              <a:t>控制语句如break和continue用于控制循环的执行。break可终止循环，continue则跳过当前迭代，直接进入下一次循环，增强代码的灵活性。</a:t>
            </a:r>
          </a:p>
          <a:p/>
          <a:p>
            <a:r>
              <a:t>嵌套结构：</a:t>
            </a:r>
          </a:p>
          <a:p>
            <a:r>
              <a:t>控制结构可以嵌套使用，允许在条件语句或循环内部再使用其他控制结构。这种方式可以处理复杂的逻辑关系，提升代码的可读性与功能性。</a:t>
            </a:r>
          </a:p>
          <a:p/>
          <a:p>
            <a:r>
              <a:t>实例演示：</a:t>
            </a:r>
          </a:p>
          <a:p>
            <a:r>
              <a:t>通过实际代码示例展示控制结构的用法，帮助理解如何在Python中有效应用条件语句和循环结构。实例将涵盖常见的编程场景，增强学习效果。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条件语句：</a:t>
            </a:r>
          </a:p>
          <a:p>
            <a:r>
              <a:t>条件语句用于根据特定条件执行不同的代码块。主要包括if、elif和else语句，能够实现简单的决策逻辑，帮助程序根据输入数据做出相应的反应。</a:t>
            </a:r>
          </a:p>
          <a:p/>
          <a:p>
            <a:r>
              <a:t>循环结构：</a:t>
            </a:r>
          </a:p>
          <a:p>
            <a:r>
              <a:t>循环结构允许重复执行代码块，主要有for循环和while循环。通过设置循环条件，程序可以高效地处理大量数据，减少代码冗余，提高执行效率。</a:t>
            </a:r>
          </a:p>
          <a:p/>
          <a:p>
            <a:r>
              <a:t>控制流示例：</a:t>
            </a:r>
          </a:p>
          <a:p>
            <a:r>
              <a:t>通过实际示例演示条件语句和循环结构的应用。比如，使用if语句判断用户输入的数值范围，以及利用for循环遍历列表中的元素，展示控制结构的实际效果。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函数与模块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Python中的函数与模块：</a:t>
            </a:r>
          </a:p>
          <a:p>
            <a:r>
              <a:t>在Python中，函数是组织代码的基本单元，用于实现特定功能并提高代码的复用性。模块则是包含函数、类和变量的文件，有助于将代码逻辑分离，便于管理和维护。通过导入模块，用户可以轻松调用其中的函数，简化复杂程序的编写。学习如何定义函数、使用参数和返回值，以及如何创建和导入自定义模块是掌握Python编程的关键步骤。掌握这些概念将为后续的编程学习打下坚实的基础。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函数的定义与调用：</a:t>
            </a:r>
          </a:p>
          <a:p>
            <a:r>
              <a:t>在Python中，函数是一个可重用的代码块，通过定义函数可以组织代码，提高可读性和效率。函数的定义使用关键字def，调用函数只需使用函数名和参数，灵活处理各种输入。</a:t>
            </a:r>
          </a:p>
          <a:p/>
          <a:p>
            <a:r>
              <a:t>模块的概念：</a:t>
            </a:r>
          </a:p>
          <a:p>
            <a:r>
              <a:t>模块是Python中组织代码的方式，可以将相关的函数和变量封装在一个文件中，便于管理和重用。使用import语句可以导入模块，使用模块中的功能，提升代码的结构化。</a:t>
            </a:r>
          </a:p>
          <a:p/>
          <a:p>
            <a:r>
              <a:t>常用内置函数：</a:t>
            </a:r>
          </a:p>
          <a:p>
            <a:r>
              <a:t>Python提供了丰富的内置函数，如len()、max()、min()等，方便进行常见操作。熟悉这些函数的使用，可以大大简化代码编写，提高开发效率。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面向对象编程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类的定义：</a:t>
            </a:r>
          </a:p>
          <a:p>
            <a:r>
              <a:t>在Python中，类是对象的蓝图。使用关键字class定义类，类内部可以包含属性和方法。属性用于存储对象的状态，方法用于定义对象的行为。</a:t>
            </a:r>
          </a:p>
          <a:p/>
          <a:p>
            <a:r>
              <a:t>对象的创建：</a:t>
            </a:r>
          </a:p>
          <a:p>
            <a:r>
              <a:t>通过类实例化对象，使用类名加括号创建对象。对象可以访问类中的属性和方法，实现数据封装和操作。</a:t>
            </a:r>
          </a:p>
          <a:p/>
          <a:p>
            <a:r>
              <a:t>继承与多态：</a:t>
            </a:r>
          </a:p>
          <a:p>
            <a:r>
              <a:t>继承允许新类基于现有类创建，复用代码和增加功能。多态则允许不同类的对象以相同方式调用方法，增强代码灵活性和可扩展性。</a:t>
            </a:r>
          </a:p>
          <a:p/>
          <a:p>
            <a:r>
              <a:t>封装与私有属性：</a:t>
            </a:r>
          </a:p>
          <a:p>
            <a:r>
              <a:t>封装是将数据和操作封装在对象内部，限制外部访问。通过在属性名前加双下划线实现私有属性，保护对象的内部状态，增强安全性。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目录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环境搭建</a:t>
            </a:r>
          </a:p>
          <a:p>
            <a:r>
              <a:t>基础语法</a:t>
            </a:r>
          </a:p>
          <a:p>
            <a:r>
              <a:t>数据类型与变量</a:t>
            </a:r>
          </a:p>
          <a:p>
            <a:r>
              <a:t>控制结构</a:t>
            </a:r>
          </a:p>
          <a:p>
            <a:r>
              <a:t>函数与模块</a:t>
            </a:r>
          </a:p>
          <a:p>
            <a:r>
              <a:t>面向对象编程</a:t>
            </a:r>
          </a:p>
          <a:p>
            <a:r>
              <a:t>文件操作</a:t>
            </a:r>
          </a:p>
          <a:p>
            <a:r>
              <a:t>异常处理</a:t>
            </a:r>
          </a:p>
          <a:p>
            <a:r>
              <a:t>常用库与框架</a:t>
            </a:r>
          </a:p>
          <a:p>
            <a:r>
              <a:t>项目实战</a:t>
            </a:r>
          </a:p>
          <a:p>
            <a:r>
              <a:t>总结与展望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面向对象简介：</a:t>
            </a:r>
          </a:p>
          <a:p>
            <a:r>
              <a:t>面向对象编程（OOP）是一种编程范式，使用“对象”来表示数据和方法。它强调封装、继承和多态，使程序更易于理解和维护。</a:t>
            </a:r>
          </a:p>
          <a:p/>
          <a:p>
            <a:r>
              <a:t>类与对象：</a:t>
            </a:r>
          </a:p>
          <a:p>
            <a:r>
              <a:t>类是对象的蓝图，定义了对象的属性和行为。对象是类的实例，通过类创建，具有类中定义的特征和功能。</a:t>
            </a:r>
          </a:p>
          <a:p/>
          <a:p>
            <a:r>
              <a:t>封装与继承：</a:t>
            </a:r>
          </a:p>
          <a:p>
            <a:r>
              <a:t>封装是将数据和方法绑定在一起，限制外部访问。继承允许新类从现有类获取属性和方法，促进代码重用。</a:t>
            </a:r>
          </a:p>
          <a:p/>
          <a:p>
            <a:r>
              <a:t>多态性：</a:t>
            </a:r>
          </a:p>
          <a:p>
            <a:r>
              <a:t>多态性允许不同类的对象以相同的方式响应相同的方法调用，提高代码的灵活性和可扩展性。通过方法重写实现多态。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文件操作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文件读写基础：</a:t>
            </a:r>
          </a:p>
          <a:p>
            <a:r>
              <a:t>学习如何使用Python进行文件的读取和写入操作。掌握基本的文件打开、关闭、读取和写入方法，理解文件模式（如读、写、追加）对操作的影响。</a:t>
            </a:r>
          </a:p>
          <a:p/>
          <a:p>
            <a:r>
              <a:t>文件处理模块：</a:t>
            </a:r>
          </a:p>
          <a:p>
            <a:r>
              <a:t>介绍Python中的内置模块，如os和shutil，用于文件和目录的管理。了解如何使用这些模块进行文件路径操作、文件复制、移动和删除等功能。</a:t>
            </a:r>
          </a:p>
          <a:p/>
          <a:p>
            <a:r>
              <a:t>异常处理机制：</a:t>
            </a:r>
          </a:p>
          <a:p>
            <a:r>
              <a:t>学习在文件操作中如何使用异常处理，确保程序的健壮性。通过try-except语句捕获文件操作中的常见错误，如文件未找到或权限错误，提升代码的稳定性。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文件读取：</a:t>
            </a:r>
          </a:p>
          <a:p>
            <a:r>
              <a:t>使用Python内置函数打开文件，通过读取模式获取文件内容。支持文本和二进制文件的读取，常用方法包括read()、readline()和readlines()。</a:t>
            </a:r>
          </a:p>
          <a:p/>
          <a:p>
            <a:r>
              <a:t>文件写入：</a:t>
            </a:r>
          </a:p>
          <a:p>
            <a:r>
              <a:t>通过写入模式创建或修改文件，使用write()和writelines()方法将数据写入文件。注意文件的覆盖和追加模式选择，以防数据丢失。</a:t>
            </a:r>
          </a:p>
          <a:p/>
          <a:p>
            <a:r>
              <a:t>文件关闭：</a:t>
            </a:r>
          </a:p>
          <a:p>
            <a:r>
              <a:t>操作完成后，使用close()方法关闭文件，释放系统资源。推荐使用with语句自动管理文件关闭，确保文件安全性和稳定性。</a:t>
            </a:r>
          </a:p>
          <a:p/>
          <a:p>
            <a:r>
              <a:t>文件路径：</a:t>
            </a:r>
          </a:p>
          <a:p>
            <a:r>
              <a:t>处理文件时需注意路径的正确性，支持相对路径和绝对路径。使用os模块获取文件路径，确保跨平台兼容性。</a:t>
            </a:r>
          </a:p>
          <a:p/>
          <a:p>
            <a:r>
              <a:t>异常处理：</a:t>
            </a:r>
          </a:p>
          <a:p>
            <a:r>
              <a:t>在文件操作中使用try-except语句处理可能出现的异常情况，如文件未找到或权限不足，确保程序的健壮性和用户体验。</a:t>
            </a:r>
          </a:p>
          <a:p/>
          <a:p>
            <a:r>
              <a:t>文件操作实例：</a:t>
            </a:r>
          </a:p>
          <a:p>
            <a:r>
              <a:t>通过示例代码演示文件的读取、写入和异常处理的实际应用，帮助理解Python文件操作的基本流程及注意事项。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异常处理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异常概述：</a:t>
            </a:r>
          </a:p>
          <a:p>
            <a:r>
              <a:t>异常是程序运行时出现的错误情况，Python通过异常处理机制来捕获和处理这些错误，确保程序的稳定性和可靠性。了解异常的基本概念是编写健壮代码的第一步。</a:t>
            </a:r>
          </a:p>
          <a:p/>
          <a:p>
            <a:r>
              <a:t>常见异常类型：</a:t>
            </a:r>
          </a:p>
          <a:p>
            <a:r>
              <a:t>Python中常见的异常类型包括IndexError、KeyError、ValueError等。每种异常都有特定的含义，理解这些异常有助于快速定位和解决代码中的问题。</a:t>
            </a:r>
          </a:p>
          <a:p/>
          <a:p>
            <a:r>
              <a:t>异常处理语法：</a:t>
            </a:r>
          </a:p>
          <a:p>
            <a:r>
              <a:t>使用try...except语句可以捕获异常。try块中放置可能引发异常的代码，except块则处理捕获到的异常。可以通过多个except块来处理不同类型的异常。</a:t>
            </a:r>
          </a:p>
          <a:p/>
          <a:p>
            <a:r>
              <a:t>自定义异常：</a:t>
            </a:r>
          </a:p>
          <a:p>
            <a:r>
              <a:t>Python允许用户定义自己的异常类，以便处理特定的错误情况。通过继承Exception类，可以创建自定义异常，并在代码中使用raise语句抛出它们。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Python异常处理概述：</a:t>
            </a:r>
          </a:p>
          <a:p>
            <a:r>
              <a:t>在Python中，异常处理是确保程序稳定性的重要机制。通过使用try、except语句，程序能够捕获并处理运行时错误，避免程序崩溃。关键字finally用于定义无论是否发生异常都要执行的代码。异常处理不仅提高了代码的健壮性，还使得错误信息更易于理解。掌握异常处理的技巧，可以帮助开发者更有效地调试和维护代码，提高开发效率。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常用库与框架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K1库概述：</a:t>
            </a:r>
          </a:p>
          <a:p>
            <a:r>
              <a:t>K1是Python中的一个强大库，主要用于数据处理和分析。它提供了丰富的功能和灵活的接口，能够简化复杂的数据操作，提高开发效率。</a:t>
            </a:r>
          </a:p>
          <a:p/>
          <a:p>
            <a:r>
              <a:t>K1的主要功能：</a:t>
            </a:r>
          </a:p>
          <a:p>
            <a:r>
              <a:t>K1库支持高效的数据操作、数据清洗和数据可视化等功能。用户可以利用K1库快速处理大规模数据集，生成直观的图表，帮助决策分析。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K库简介：</a:t>
            </a:r>
          </a:p>
          <a:p>
            <a:r>
              <a:t>K库是一个功能强大的Python库，旨在简化数据处理和分析。它提供了丰富的工具和函数，帮助开发者高效地完成数据清洗、转换和可视化等任务。</a:t>
            </a:r>
          </a:p>
          <a:p/>
          <a:p>
            <a:r>
              <a:t>K1模块功能：</a:t>
            </a:r>
          </a:p>
          <a:p>
            <a:r>
              <a:t>K1模块专注于数据操作，提供了灵活的API接口，使得数据的增删改查变得简单。用户可以快速实现数据的筛选、排序和聚合等操作，提高工作效率。</a:t>
            </a:r>
          </a:p>
          <a:p/>
          <a:p>
            <a:r>
              <a:t>K2模块应用场景：</a:t>
            </a:r>
          </a:p>
          <a:p>
            <a:r>
              <a:t>K2模块主要用于数据可视化，支持多种图表类型的绘制。它能够帮助用户将复杂的数据以直观的方式展示，便于分析和决策。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环境搭建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项目实战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项目背景：</a:t>
            </a:r>
          </a:p>
          <a:p>
            <a:r>
              <a:t>介绍本项目的背景和目的，阐明为何选择此项目进行实战练习，帮助学员理解项目的重要性及实用性。</a:t>
            </a:r>
          </a:p>
          <a:p/>
          <a:p>
            <a:r>
              <a:t>项目目标：</a:t>
            </a:r>
          </a:p>
          <a:p>
            <a:r>
              <a:t>明确项目的最终目标，包括所需实现的功能和预期成果，帮助学员聚焦于关键任务，提升学习效率。</a:t>
            </a:r>
          </a:p>
          <a:p/>
          <a:p>
            <a:r>
              <a:t>技术栈：</a:t>
            </a:r>
          </a:p>
          <a:p>
            <a:r>
              <a:t>列出项目中使用的主要技术和工具，如Python版本、相关库和框架，确保学员了解所需的技术基础。</a:t>
            </a:r>
          </a:p>
          <a:p/>
          <a:p>
            <a:r>
              <a:t>项目步骤：</a:t>
            </a:r>
          </a:p>
          <a:p>
            <a:r>
              <a:t>详细描述项目实施的步骤，包括需求分析、设计、开发、测试和部署等环节，为学员提供清晰的操作指引。</a:t>
            </a:r>
          </a:p>
          <a:p/>
          <a:p>
            <a:r>
              <a:t>代码示例：</a:t>
            </a:r>
          </a:p>
          <a:p>
            <a:r>
              <a:t>提供关键代码片段及其解释，帮助学员理解项目实现的核心逻辑和方法，提升编程能力。</a:t>
            </a:r>
          </a:p>
          <a:p/>
          <a:p>
            <a:r>
              <a:t>常见问题：</a:t>
            </a:r>
          </a:p>
          <a:p>
            <a:r>
              <a:t>总结在项目实施过程中可能遇到的常见问题及解决方案，帮助学员快速应对挑战，减少学习障碍。</a:t>
            </a:r>
          </a:p>
          <a:p/>
          <a:p>
            <a:r>
              <a:t>项目总结：</a:t>
            </a:r>
          </a:p>
          <a:p>
            <a:r>
              <a:t>回顾项目实施过程中的收获与体会，鼓励学员反思学习成果，巩固知识与技能，为后续学习打下基础。</a:t>
            </a:r>
          </a:p>
          <a:p/>
          <a:p>
            <a:r>
              <a:t>后续学习：</a:t>
            </a:r>
          </a:p>
          <a:p>
            <a:r>
              <a:t>建议学员在完成项目后继续深入学习相关知识，提供推荐的学习资源和进阶项目，帮助其不断提升技能。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项目实战：L2阶段：</a:t>
            </a:r>
          </a:p>
          <a:p>
            <a:r>
              <a:t>L2阶段专注于项目的深入开发与优化。在这一阶段，我们将实现核心功能，进行代码重构，并优化性能。团队成员将进行模块划分，确保各自负责的部分能够高效协作。同时，我们会定期召开会议，评估进度与解决问题。最终目标是实现一个稳定、可扩展的项目版本，为后续的测试和上线做好准备。通过这一阶段的努力，确保项目的质量与用户体验达到预期标准。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总结与展望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课程回顾：</a:t>
            </a:r>
          </a:p>
          <a:p>
            <a:r>
              <a:t>总结Python教程中的关键知识点，包括基础语法、数据结构、函数与模块等，帮助学员巩固所学内容，提升编程能力。</a:t>
            </a:r>
          </a:p>
          <a:p/>
          <a:p>
            <a:r>
              <a:t>学习成果：</a:t>
            </a:r>
          </a:p>
          <a:p>
            <a:r>
              <a:t>通过本教程，学员已掌握Python编程的基本技能，能够独立编写简单程序，解决实际问题，具备一定的编程思维。</a:t>
            </a:r>
          </a:p>
          <a:p/>
          <a:p>
            <a:r>
              <a:t>未来方向：</a:t>
            </a:r>
          </a:p>
          <a:p>
            <a:r>
              <a:t>展望未来，学员可以深入学习数据分析、机器学习等领域，利用Python进行更复杂的项目开发，拓宽职业发展路径。</a:t>
            </a:r>
          </a:p>
          <a:p/>
          <a:p>
            <a:r>
              <a:t>资源推荐：</a:t>
            </a:r>
          </a:p>
          <a:p>
            <a:r>
              <a:t>建议学员继续参考优秀的在线课程、书籍和社区资源，保持学习热情，及时更新知识，提升编程能力。</a:t>
            </a:r>
          </a:p>
          <a:p/>
          <a:p>
            <a:r>
              <a:t>交流与反馈：</a:t>
            </a:r>
          </a:p>
          <a:p>
            <a:r>
              <a:t>鼓励学员在学习过程中积极交流与分享经验，提出问题和建议，以便共同进步，提升学习效果。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Python学习总结：</a:t>
            </a:r>
          </a:p>
          <a:p>
            <a:r>
              <a:t>本部分总结了Python教程的核心内容，包括基础语法、数据结构、函数及模块的使用，帮助学习者回顾关键知识点。</a:t>
            </a:r>
          </a:p>
          <a:p/>
          <a:p>
            <a:r>
              <a:t>未来学习展望：</a:t>
            </a:r>
          </a:p>
          <a:p>
            <a:r>
              <a:t>展望未来，建议深入学习Python的高级特性，如面向对象编程、异步编程和数据分析库，提升编程能力和应用范围。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Python环境搭建步骤：</a:t>
            </a:r>
          </a:p>
          <a:p>
            <a:r>
              <a:t>在开始Python编程之前，首先需要搭建开发环境。主要步骤包括：1) 下载Python安装包，建议使用官网最新版本；2) 安装过程中选择添加Python到系统环境变量；3) 验证安装成功，打开命令行输入“python --version”；4) 安装集成开发环境（IDE），如PyCharm或VS Code，以便于编写和调试代码；5) 配置Python库，使用pip安装常用库，如NumPy和Pandas。完成这些步骤后，即可开始Python编程学习之旅。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环境准备：</a:t>
            </a:r>
          </a:p>
          <a:p>
            <a:r>
              <a:t>确保计算机上安装了Python，并配置好相关的开发工具。推荐使用Anaconda或PyCharm等IDE，简化开发流程。</a:t>
            </a:r>
          </a:p>
          <a:p/>
          <a:p>
            <a:r>
              <a:t>依赖安装：</a:t>
            </a:r>
          </a:p>
          <a:p>
            <a:r>
              <a:t>根据项目需要安装相关的Python库，如NumPy、Pandas等。使用pip或conda命令进行安装，确保依赖项完整。</a:t>
            </a:r>
          </a:p>
          <a:p/>
          <a:p>
            <a:r>
              <a:t>路径配置：</a:t>
            </a:r>
          </a:p>
          <a:p>
            <a:r>
              <a:t>设置Python环境变量，确保在命令行中可以直接运行Python。根据操作系统的不同，配置方法略有差异。</a:t>
            </a:r>
          </a:p>
          <a:p/>
          <a:p>
            <a:r>
              <a:t>虚拟环境：</a:t>
            </a:r>
          </a:p>
          <a:p>
            <a:r>
              <a:t>建议使用虚拟环境管理工具，如venv或virtualenv，创建独立的开发环境，避免库冲突，便于项目管理。</a:t>
            </a:r>
          </a:p>
          <a:p/>
          <a:p>
            <a:r>
              <a:t>IDE设置：</a:t>
            </a:r>
          </a:p>
          <a:p>
            <a:r>
              <a:t>根据个人喜好配置IDE，设置代码格式化、代码提示和调试功能，提高开发效率，提升编程体验。</a:t>
            </a:r>
          </a:p>
          <a:p/>
          <a:p>
            <a:r>
              <a:t>测试环境：</a:t>
            </a:r>
          </a:p>
          <a:p>
            <a:r>
              <a:t>搭建测试环境，确保代码在不同环境下的兼容性。使用pytest等测试框架进行单元测试和集成测试。</a:t>
            </a:r>
          </a:p>
          <a:p/>
          <a:p>
            <a:r>
              <a:t>常见问题：</a:t>
            </a:r>
          </a:p>
          <a:p>
            <a:r>
              <a:t>解决环境搭建中可能遇到的问题，如库版本不兼容、路径错误等。查阅文档或在线社区获取帮助。</a:t>
            </a:r>
          </a:p>
          <a:p/>
          <a:p>
            <a:r>
              <a:t>学习资源：</a:t>
            </a:r>
          </a:p>
          <a:p>
            <a:r>
              <a:t>推荐使用官方文档、在线课程和编程书籍等资源，提升Python编程能力，掌握更多实用技巧。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基础语法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变量与数据类型：</a:t>
            </a:r>
          </a:p>
          <a:p>
            <a:r>
              <a:t>Python支持多种数据类型，包括整数、浮点数、字符串和布尔值。变量无需声明类型，直接赋值即可。了解如何使用这些基本类型是编程的第一步。</a:t>
            </a:r>
          </a:p>
          <a:p/>
          <a:p>
            <a:r>
              <a:t>控制结构：</a:t>
            </a:r>
          </a:p>
          <a:p>
            <a:r>
              <a:t>控制结构用于控制程序的执行流程，包括条件语句（if、elif、else）和循环（for、while）。掌握这些结构可以帮助我们实现复杂的逻辑。</a:t>
            </a:r>
          </a:p>
          <a:p/>
          <a:p>
            <a:r>
              <a:t>函数定义：</a:t>
            </a:r>
          </a:p>
          <a:p>
            <a:r>
              <a:t>函数是组织代码的基本单位，通过def关键字定义。函数可以接收参数并返回结果，帮助提高代码的重用性和可读性。</a:t>
            </a:r>
          </a:p>
          <a:p/>
          <a:p>
            <a:r>
              <a:t>错误与异常处理：</a:t>
            </a:r>
          </a:p>
          <a:p>
            <a:r>
              <a:t>Python提供了try、except语句来捕获和处理异常。通过合理的异常处理，可以提高程序的健壮性，避免因错误导致程序崩溃。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D类型数据介绍：</a:t>
            </a:r>
          </a:p>
          <a:p>
            <a:r>
              <a:t>D类型数据是Python中一种重要的数据结构，通常用于存储和处理多维数组。它支持多种操作，如索引、切片和运算，方便用户进行数据分析和科学计算。</a:t>
            </a:r>
          </a:p>
          <a:p/>
          <a:p>
            <a:r>
              <a:t>D类型数据应用：</a:t>
            </a:r>
          </a:p>
          <a:p>
            <a:r>
              <a:t>D类型数据广泛应用于数据分析、机器学习等领域，能够高效处理大规模数据集，提升计算性能。掌握D类型数据的使用将有助于提高编程能力和数据处理效率。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数据类型与变量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sch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Arial</vt:lpstr>
      <vt:lpstr>Garamond</vt:lpstr>
      <vt:lpstr>Organisch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2023-03-07T12:04:32Z</dcterms:created>
  <dcterms:modified xsi:type="dcterms:W3CDTF">2023-03-07T12:04:45Z</dcterms:modified>
</cp:coreProperties>
</file>