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FF0A-1EB0-4A28-B270-8B7C65D82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9487-742E-4A54-AED3-7FF42F0D58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9000" y="94734"/>
            <a:ext cx="368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2500" y="94734"/>
            <a:ext cx="349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1" y="564088"/>
            <a:ext cx="2539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主控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STM32F103C8T6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224948" y="1247926"/>
            <a:ext cx="25399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功放电路与加法器结合放大电压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11079" y="2619553"/>
            <a:ext cx="25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超声波换能器</a:t>
            </a:r>
            <a:endParaRPr lang="en-US" altLang="zh-CN" sz="2400" b="1" dirty="0"/>
          </a:p>
          <a:p>
            <a:r>
              <a:rPr lang="zh-CN" altLang="en-US" sz="2400" b="1" dirty="0"/>
              <a:t>发射端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088" y="5193516"/>
            <a:ext cx="25399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ADC</a:t>
            </a:r>
            <a:r>
              <a:rPr lang="zh-CN" altLang="en-US" sz="2400" b="1" dirty="0"/>
              <a:t>采样波形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920944" y="2604162"/>
            <a:ext cx="205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超声波换能器接收端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950200" y="4821555"/>
            <a:ext cx="4317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定时器停止计时</a:t>
            </a:r>
            <a:r>
              <a:rPr lang="en-US" altLang="zh-CN" sz="2400" b="1" dirty="0"/>
              <a:t>&amp;</a:t>
            </a:r>
            <a:endParaRPr lang="en-US" altLang="zh-CN" sz="2400" b="1" dirty="0"/>
          </a:p>
          <a:p>
            <a:r>
              <a:rPr lang="en-US" altLang="zh-CN" sz="2400" b="1" dirty="0" err="1"/>
              <a:t>fft</a:t>
            </a:r>
            <a:r>
              <a:rPr lang="zh-CN" altLang="en-US" sz="2400" b="1" dirty="0"/>
              <a:t>算法计算相位差与传播时间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994650" y="675640"/>
            <a:ext cx="3639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DDS</a:t>
            </a:r>
            <a:r>
              <a:rPr lang="zh-CN" altLang="en-US" sz="2400" b="1" dirty="0"/>
              <a:t>发射波模块发波</a:t>
            </a:r>
            <a:endParaRPr lang="zh-CN" altLang="en-US" sz="2400" b="1" dirty="0"/>
          </a:p>
          <a:p>
            <a:r>
              <a:rPr lang="en-US" altLang="zh-CN" sz="2400" b="1" dirty="0"/>
              <a:t>&amp;</a:t>
            </a:r>
            <a:r>
              <a:rPr lang="zh-CN" altLang="en-US" sz="2400" b="1" dirty="0"/>
              <a:t>定时器开始计时</a:t>
            </a:r>
            <a:endParaRPr lang="zh-CN" altLang="en-US" sz="2400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206658" y="2077891"/>
            <a:ext cx="0" cy="526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10768" y="3384117"/>
            <a:ext cx="16510" cy="553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60065" y="2935793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037705" y="5407203"/>
            <a:ext cx="760730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37120" y="6143625"/>
            <a:ext cx="489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计算距离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关闭</a:t>
            </a:r>
            <a:r>
              <a:rPr lang="en-US" altLang="zh-CN" sz="2400" b="1" dirty="0"/>
              <a:t>dds</a:t>
            </a:r>
            <a:r>
              <a:rPr lang="zh-CN" altLang="en-US" sz="2400" b="1" dirty="0"/>
              <a:t>延时等待</a:t>
            </a:r>
            <a:endParaRPr lang="zh-CN" altLang="en-US"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833984" y="6155483"/>
            <a:ext cx="297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OLED</a:t>
            </a:r>
            <a:r>
              <a:rPr lang="zh-CN" altLang="en-US" sz="2400" b="1" dirty="0"/>
              <a:t>屏幕显示结果</a:t>
            </a:r>
            <a:endParaRPr lang="zh-CN" altLang="en-US" sz="2400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750861" y="5654069"/>
            <a:ext cx="0" cy="44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1"/>
          </p:cNvCxnSpPr>
          <p:nvPr/>
        </p:nvCxnSpPr>
        <p:spPr>
          <a:xfrm flipH="1" flipV="1">
            <a:off x="5561731" y="6360836"/>
            <a:ext cx="1875155" cy="1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086599" y="864631"/>
            <a:ext cx="800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9814362" y="1439696"/>
            <a:ext cx="1" cy="259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3550723" y="1699468"/>
            <a:ext cx="6264275" cy="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85384" y="4025292"/>
            <a:ext cx="2053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功放电路放大约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倍</a:t>
            </a:r>
            <a:endParaRPr lang="zh-CN" altLang="en-US" sz="2400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601012" y="4855361"/>
            <a:ext cx="0" cy="577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1"/>
          </p:cNvCxnSpPr>
          <p:nvPr/>
        </p:nvCxnSpPr>
        <p:spPr>
          <a:xfrm flipV="1">
            <a:off x="4620895" y="5423723"/>
            <a:ext cx="41719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6" descr="e5b2a22f83c2827bc41e58ca62ace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1540" y="1926590"/>
            <a:ext cx="3509645" cy="27419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EzNjVmMzFkYTAzMjVmNDc2NTA1NjZjZmU0MTBmN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华文中宋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zilu</dc:creator>
  <cp:lastModifiedBy>Emiyasama</cp:lastModifiedBy>
  <cp:revision>12</cp:revision>
  <dcterms:created xsi:type="dcterms:W3CDTF">2022-08-16T08:53:00Z</dcterms:created>
  <dcterms:modified xsi:type="dcterms:W3CDTF">2022-08-19T15:01:23Z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D17A0F5197604CD8A64C7C46F029A19F</vt:lpwstr>
  </property>
  <property fmtid="{D5CDD505-2E9C-101B-9397-08002B2CF9AE}" pid="3" name="KSOProductBuildVer">
    <vt:lpwstr>2052-11.1.0.12302</vt:lpwstr>
  </property>
</Properties>
</file>