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5" r:id="rId4"/>
    <p:sldId id="266" r:id="rId5"/>
    <p:sldId id="267" r:id="rId6"/>
    <p:sldId id="274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D1E84C-4DCD-42CF-9E06-5D12824A8812}">
          <p14:sldIdLst>
            <p14:sldId id="256"/>
            <p14:sldId id="263"/>
            <p14:sldId id="265"/>
            <p14:sldId id="266"/>
            <p14:sldId id="267"/>
            <p14:sldId id="274"/>
            <p14:sldId id="268"/>
            <p14:sldId id="269"/>
            <p14:sldId id="270"/>
            <p14:sldId id="271"/>
            <p14:sldId id="272"/>
            <p14:sldId id="273"/>
            <p14:sldId id="27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3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9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8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3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2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899AE-1709-4F44-973A-F5DE1F9B7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Escuela Preparatoria </a:t>
            </a:r>
            <a:br>
              <a:rPr lang="es-MX" dirty="0"/>
            </a:br>
            <a:r>
              <a:rPr lang="es-MX" dirty="0"/>
              <a:t>“Luis Alberto Spinetta”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03BFF-03F6-496E-A230-6527F20F0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Omar Eduardo Ríos Guzmán</a:t>
            </a:r>
          </a:p>
          <a:p>
            <a:r>
              <a:rPr lang="es-MX" dirty="0"/>
              <a:t>José Emiliano Pérez Garduño</a:t>
            </a:r>
          </a:p>
          <a:p>
            <a:r>
              <a:rPr lang="es-MX" dirty="0"/>
              <a:t>Ramírez Espino Pablo Jasiel</a:t>
            </a:r>
          </a:p>
        </p:txBody>
      </p:sp>
    </p:spTree>
    <p:extLst>
      <p:ext uri="{BB962C8B-B14F-4D97-AF65-F5344CB8AC3E}">
        <p14:creationId xmlns:p14="http://schemas.microsoft.com/office/powerpoint/2010/main" val="32750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6D56B2A-8660-408F-95C3-6797D1E954AA}"/>
              </a:ext>
            </a:extLst>
          </p:cNvPr>
          <p:cNvSpPr txBox="1">
            <a:spLocks/>
          </p:cNvSpPr>
          <p:nvPr/>
        </p:nvSpPr>
        <p:spPr>
          <a:xfrm>
            <a:off x="437747" y="256703"/>
            <a:ext cx="6701017" cy="54094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Presupuestos Cuarto Año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BD862C-CA1B-476A-8248-FEC582C32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1032" r="26964" b="34233"/>
          <a:stretch/>
        </p:blipFill>
        <p:spPr>
          <a:xfrm>
            <a:off x="437747" y="805251"/>
            <a:ext cx="10947271" cy="56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4CCB2B-9219-4ED0-BFBF-56EBFDBA3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" t="21032" r="27852" b="34648"/>
          <a:stretch/>
        </p:blipFill>
        <p:spPr>
          <a:xfrm>
            <a:off x="437747" y="797651"/>
            <a:ext cx="11436574" cy="580364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4296DD-9B8D-4142-91E4-D59FE6676947}"/>
              </a:ext>
            </a:extLst>
          </p:cNvPr>
          <p:cNvSpPr txBox="1">
            <a:spLocks/>
          </p:cNvSpPr>
          <p:nvPr/>
        </p:nvSpPr>
        <p:spPr>
          <a:xfrm>
            <a:off x="437747" y="256703"/>
            <a:ext cx="6701017" cy="54094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Presupuestos Quinto Año</a:t>
            </a:r>
          </a:p>
        </p:txBody>
      </p:sp>
    </p:spTree>
    <p:extLst>
      <p:ext uri="{BB962C8B-B14F-4D97-AF65-F5344CB8AC3E}">
        <p14:creationId xmlns:p14="http://schemas.microsoft.com/office/powerpoint/2010/main" val="91722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B00FE-6705-4801-AAA6-B094D3F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Presupuesto Final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5EFCDA-57D6-4F51-B3A4-1E32D72A0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" t="20669" r="61549" b="55118"/>
          <a:stretch/>
        </p:blipFill>
        <p:spPr>
          <a:xfrm>
            <a:off x="714494" y="1457259"/>
            <a:ext cx="10763011" cy="39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4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D1EDE-F01C-4DEA-A94F-7CB846DB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Proforma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F63EA-3956-4B9D-9585-2F8477F5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608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06A37-ED8E-4E5B-934B-6653939A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¡Gracias por su atención!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425A8A-D8B1-4C77-93C9-192C04EC7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183935"/>
            <a:ext cx="6281738" cy="4486955"/>
          </a:xfrm>
        </p:spPr>
      </p:pic>
    </p:spTree>
    <p:extLst>
      <p:ext uri="{BB962C8B-B14F-4D97-AF65-F5344CB8AC3E}">
        <p14:creationId xmlns:p14="http://schemas.microsoft.com/office/powerpoint/2010/main" val="32621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BC62-EA64-46B4-8FF5-92CB2470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2819D-D88C-4C97-894D-A2A40606B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Objetivo: “Ofrecer Servicios Educativos de alta calidad a nivel Medio. Conformando una familia educativa perdurable, que proporcione los elementos de respeto, amor y afecto indispensables para el desarrollo sistémico de todos sus integrantes. Basados en valores de orden superior, generando beneficios a todos los participantes”.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68D3C8-F4F4-491B-BAEF-F519F7AB25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Misión: “Contribuir a la formación de personas respetuosas, alegres y competitivas a través de su desarrollo integral, sustentado en los principios de la música; induciendo en todas y cada una de sus acciones, la meta de trascender como agentes de positiva influencia en la sociedad, generando acciones que promuevan la protección del medio ambiente, impulsar la creatividad y propiciando beneficios para todos los participantes”.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726C6A-6E73-4CA3-A4F0-0CE22AF4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7" y="871427"/>
            <a:ext cx="4118995" cy="52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7F461-5E16-4C4E-BB78-E71C937F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Terreno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B4A0A-87EC-44AC-9D20-6F3ADDBDA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7433" y="5178849"/>
            <a:ext cx="6223469" cy="1359018"/>
          </a:xfrm>
        </p:spPr>
        <p:txBody>
          <a:bodyPr/>
          <a:lstStyle/>
          <a:p>
            <a:r>
              <a:rPr lang="es-MX" dirty="0"/>
              <a:t>El terreno que se utilizará es de 2,037.68 metros cuadrados, ubicado sobre la carretera al Norte, Km. 12</a:t>
            </a:r>
          </a:p>
          <a:p>
            <a:r>
              <a:rPr lang="es-MX" dirty="0"/>
              <a:t>Zona Industrial, La Paz, Baja California Sur.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EBFF610-0B9F-414E-B78F-2CE314E1EA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30967" y="475082"/>
            <a:ext cx="3309497" cy="2382838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94C8442-B19C-41BD-925A-CA40A226D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679" y="474335"/>
            <a:ext cx="3310537" cy="23835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80DA3F-AF1D-4DB2-986A-506859F5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46" y="2930446"/>
            <a:ext cx="2971207" cy="213926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1E1F51E-AD9B-4FAB-BCC6-7F237807F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679" y="2967056"/>
            <a:ext cx="2920362" cy="210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6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2727C-2850-4DB4-8E19-14A6DA8A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Inversión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67883-7D68-4DAB-8D04-99E344866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4683" y="333404"/>
            <a:ext cx="6269591" cy="1126281"/>
          </a:xfrm>
        </p:spPr>
        <p:txBody>
          <a:bodyPr/>
          <a:lstStyle/>
          <a:p>
            <a:r>
              <a:rPr lang="es-MX" dirty="0"/>
              <a:t>Se hará una inversión inicial de $2,209,452, la cual incluye costos de terreno, construcción, material y sueldos iniciales para el personal académico.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C06906C-C8A6-47F5-B148-2CC981600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49" t="20707" r="58763" b="47767"/>
          <a:stretch/>
        </p:blipFill>
        <p:spPr>
          <a:xfrm>
            <a:off x="4804683" y="1459685"/>
            <a:ext cx="6008726" cy="26780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12CE95-7265-4064-A973-E986F6466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8" t="61593" r="58834" b="8991"/>
          <a:stretch/>
        </p:blipFill>
        <p:spPr>
          <a:xfrm>
            <a:off x="4804683" y="4191704"/>
            <a:ext cx="6008726" cy="24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0C260-A082-4561-B5F1-636DA426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Inversión inicial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4064A9-638C-45E4-95B6-B4181B9843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74" t="52537" r="58720" b="18201"/>
          <a:stretch/>
        </p:blipFill>
        <p:spPr>
          <a:xfrm>
            <a:off x="4859445" y="553675"/>
            <a:ext cx="6790025" cy="27935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625378-08E9-44E2-8F0E-EC9225897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22" t="20673" r="35115" b="47768"/>
          <a:stretch/>
        </p:blipFill>
        <p:spPr>
          <a:xfrm>
            <a:off x="4859445" y="3574701"/>
            <a:ext cx="5408680" cy="27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EC941-0703-4F61-B789-6A254A49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Personal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D6CEEF-8E75-4DE1-BA35-1D413B020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" t="21596" r="46444" b="41033"/>
          <a:stretch/>
        </p:blipFill>
        <p:spPr>
          <a:xfrm>
            <a:off x="5059152" y="2088120"/>
            <a:ext cx="6535948" cy="26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8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192A076-4675-49AB-B37E-41E055AD935C}"/>
              </a:ext>
            </a:extLst>
          </p:cNvPr>
          <p:cNvSpPr txBox="1">
            <a:spLocks/>
          </p:cNvSpPr>
          <p:nvPr/>
        </p:nvSpPr>
        <p:spPr>
          <a:xfrm>
            <a:off x="437747" y="256703"/>
            <a:ext cx="6701017" cy="54094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Presupuestos Primer Año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83A623F-DE98-4999-812D-C91B4334E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0845" r="32817" b="34273"/>
          <a:stretch/>
        </p:blipFill>
        <p:spPr>
          <a:xfrm>
            <a:off x="437747" y="797651"/>
            <a:ext cx="11316506" cy="58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AE6F5-490D-4E94-A547-D4B3156B4D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7746" y="257902"/>
            <a:ext cx="6700838" cy="539750"/>
          </a:xfrm>
        </p:spPr>
        <p:txBody>
          <a:bodyPr>
            <a:normAutofit fontScale="92500" lnSpcReduction="10000"/>
          </a:bodyPr>
          <a:lstStyle/>
          <a:p>
            <a:r>
              <a:rPr lang="es-MX" sz="2800" dirty="0"/>
              <a:t>Presupuestos Segundo Año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A710DB-6FEF-4F71-8A0B-3F3709CDC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0775" r="22653" b="33692"/>
          <a:stretch/>
        </p:blipFill>
        <p:spPr>
          <a:xfrm>
            <a:off x="437748" y="797652"/>
            <a:ext cx="11316506" cy="58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5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B9F8179-BD27-49CE-9CE4-EB4EAD0F0F0E}"/>
              </a:ext>
            </a:extLst>
          </p:cNvPr>
          <p:cNvSpPr txBox="1">
            <a:spLocks/>
          </p:cNvSpPr>
          <p:nvPr/>
        </p:nvSpPr>
        <p:spPr>
          <a:xfrm>
            <a:off x="437747" y="256703"/>
            <a:ext cx="6701017" cy="54094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Presupuestos Tercer Año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5A05E9-13A8-4A25-BEB3-15C50DC06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" t="20659" r="21259" b="34296"/>
          <a:stretch/>
        </p:blipFill>
        <p:spPr>
          <a:xfrm>
            <a:off x="437747" y="797651"/>
            <a:ext cx="11316506" cy="58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791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366</TotalTime>
  <Words>229</Words>
  <Application>Microsoft Office PowerPoint</Application>
  <PresentationFormat>Panorámica</PresentationFormat>
  <Paragraphs>21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 Light</vt:lpstr>
      <vt:lpstr>Rockwell</vt:lpstr>
      <vt:lpstr>Wingdings</vt:lpstr>
      <vt:lpstr>Atlas</vt:lpstr>
      <vt:lpstr>Escuela Preparatoria  “Luis Alberto Spinetta”</vt:lpstr>
      <vt:lpstr>Presentación de PowerPoint</vt:lpstr>
      <vt:lpstr>Terreno</vt:lpstr>
      <vt:lpstr>Inversión inicial</vt:lpstr>
      <vt:lpstr>Inversión inicial</vt:lpstr>
      <vt:lpstr>Personal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Presupuesto Final</vt:lpstr>
      <vt:lpstr>Estado Proforma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escuela</dc:title>
  <dc:creator>josé emiliano pérez garduño</dc:creator>
  <cp:lastModifiedBy>josé emiliano pérez garduño</cp:lastModifiedBy>
  <cp:revision>22</cp:revision>
  <dcterms:created xsi:type="dcterms:W3CDTF">2017-11-28T05:47:06Z</dcterms:created>
  <dcterms:modified xsi:type="dcterms:W3CDTF">2017-12-04T16:49:04Z</dcterms:modified>
</cp:coreProperties>
</file>