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7" r:id="rId9"/>
    <p:sldId id="265" r:id="rId10"/>
    <p:sldId id="266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Ejemplos de Método de Quine- </a:t>
            </a:r>
            <a:r>
              <a:rPr lang="es-MX" dirty="0" err="1" smtClean="0"/>
              <a:t>McCluskey</a:t>
            </a:r>
            <a:r>
              <a:rPr lang="es-MX" dirty="0"/>
              <a:t>.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Materia FDD</a:t>
            </a:r>
          </a:p>
          <a:p>
            <a:r>
              <a:rPr lang="es-MX" dirty="0" smtClean="0"/>
              <a:t>P. Carlos Pastrana.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764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586010"/>
            <a:ext cx="8911687" cy="1280890"/>
          </a:xfrm>
        </p:spPr>
        <p:txBody>
          <a:bodyPr>
            <a:noAutofit/>
          </a:bodyPr>
          <a:lstStyle/>
          <a:p>
            <a:r>
              <a:rPr lang="es-MX" sz="1800" dirty="0"/>
              <a:t>Halle una expresión en forma de suma de productos mínima para la</a:t>
            </a:r>
            <a:br>
              <a:rPr lang="es-MX" sz="1800" dirty="0"/>
            </a:br>
            <a:r>
              <a:rPr lang="es-MX" sz="1800" dirty="0"/>
              <a:t>función </a:t>
            </a:r>
            <a:r>
              <a:rPr lang="es-MX" sz="1800" i="1" dirty="0"/>
              <a:t>F</a:t>
            </a:r>
            <a:r>
              <a:rPr lang="es-MX" sz="1800" dirty="0"/>
              <a:t>(</a:t>
            </a:r>
            <a:r>
              <a:rPr lang="es-MX" sz="1800" i="1" dirty="0" err="1"/>
              <a:t>a,b</a:t>
            </a:r>
            <a:r>
              <a:rPr lang="es-MX" sz="1800" i="1" dirty="0"/>
              <a:t>, </a:t>
            </a:r>
            <a:r>
              <a:rPr lang="es-MX" sz="1800" i="1" dirty="0" err="1"/>
              <a:t>c,d</a:t>
            </a:r>
            <a:r>
              <a:rPr lang="es-MX" sz="1800" i="1" dirty="0"/>
              <a:t>, e</a:t>
            </a:r>
            <a:r>
              <a:rPr lang="es-MX" sz="1800" dirty="0"/>
              <a:t>) = P</a:t>
            </a:r>
            <a:r>
              <a:rPr lang="es-MX" sz="1800" i="1" dirty="0"/>
              <a:t>m</a:t>
            </a:r>
            <a:r>
              <a:rPr lang="es-MX" sz="1800" dirty="0"/>
              <a:t>(0</a:t>
            </a:r>
            <a:r>
              <a:rPr lang="es-MX" sz="1800" i="1" dirty="0"/>
              <a:t>,</a:t>
            </a:r>
            <a:r>
              <a:rPr lang="es-MX" sz="1800" dirty="0"/>
              <a:t>2</a:t>
            </a:r>
            <a:r>
              <a:rPr lang="es-MX" sz="1800" i="1" dirty="0"/>
              <a:t>,</a:t>
            </a:r>
            <a:r>
              <a:rPr lang="es-MX" sz="1800" dirty="0"/>
              <a:t>6</a:t>
            </a:r>
            <a:r>
              <a:rPr lang="es-MX" sz="1800" i="1" dirty="0"/>
              <a:t>,</a:t>
            </a:r>
            <a:r>
              <a:rPr lang="es-MX" sz="1800" dirty="0"/>
              <a:t>7</a:t>
            </a:r>
            <a:r>
              <a:rPr lang="es-MX" sz="1800" i="1" dirty="0"/>
              <a:t>,</a:t>
            </a:r>
            <a:r>
              <a:rPr lang="es-MX" sz="1800" dirty="0"/>
              <a:t>8</a:t>
            </a:r>
            <a:r>
              <a:rPr lang="es-MX" sz="1800" i="1" dirty="0"/>
              <a:t>,</a:t>
            </a:r>
            <a:r>
              <a:rPr lang="es-MX" sz="1800" dirty="0"/>
              <a:t>10</a:t>
            </a:r>
            <a:r>
              <a:rPr lang="es-MX" sz="1800" i="1" dirty="0"/>
              <a:t>,</a:t>
            </a:r>
            <a:r>
              <a:rPr lang="es-MX" sz="1800" dirty="0"/>
              <a:t>11</a:t>
            </a:r>
            <a:r>
              <a:rPr lang="es-MX" sz="1800" i="1" dirty="0"/>
              <a:t>,</a:t>
            </a:r>
            <a:r>
              <a:rPr lang="es-MX" sz="1800" dirty="0"/>
              <a:t>12</a:t>
            </a:r>
            <a:r>
              <a:rPr lang="es-MX" sz="1800" i="1" dirty="0"/>
              <a:t>,</a:t>
            </a:r>
            <a:r>
              <a:rPr lang="es-MX" sz="1800" dirty="0"/>
              <a:t>13</a:t>
            </a:r>
            <a:r>
              <a:rPr lang="es-MX" sz="1800" i="1" dirty="0"/>
              <a:t>,</a:t>
            </a:r>
            <a:r>
              <a:rPr lang="es-MX" sz="1800" dirty="0"/>
              <a:t>14</a:t>
            </a:r>
            <a:r>
              <a:rPr lang="es-MX" sz="1800" i="1" dirty="0"/>
              <a:t>,</a:t>
            </a:r>
            <a:r>
              <a:rPr lang="es-MX" sz="1800" dirty="0"/>
              <a:t>16</a:t>
            </a:r>
            <a:r>
              <a:rPr lang="es-MX" sz="1800" i="1" dirty="0"/>
              <a:t>,</a:t>
            </a:r>
            <a:r>
              <a:rPr lang="es-MX" sz="1800" dirty="0"/>
              <a:t>18</a:t>
            </a:r>
            <a:r>
              <a:rPr lang="es-MX" sz="1800" i="1" dirty="0"/>
              <a:t>,</a:t>
            </a:r>
            <a:r>
              <a:rPr lang="es-MX" sz="1800" dirty="0"/>
              <a:t>19</a:t>
            </a:r>
            <a:r>
              <a:rPr lang="es-MX" sz="1800" i="1" dirty="0"/>
              <a:t>,</a:t>
            </a:r>
            <a:r>
              <a:rPr lang="es-MX" sz="1800" dirty="0"/>
              <a:t>29</a:t>
            </a:r>
            <a:r>
              <a:rPr lang="es-MX" sz="1800" i="1" dirty="0"/>
              <a:t>,</a:t>
            </a:r>
            <a:r>
              <a:rPr lang="es-MX" sz="1800" dirty="0"/>
              <a:t>30)+</a:t>
            </a:r>
            <a:br>
              <a:rPr lang="es-MX" sz="1800" dirty="0"/>
            </a:br>
            <a:r>
              <a:rPr lang="es-MX" sz="1800" dirty="0"/>
              <a:t>P</a:t>
            </a:r>
            <a:r>
              <a:rPr lang="es-MX" sz="1800" i="1" dirty="0"/>
              <a:t>d</a:t>
            </a:r>
            <a:r>
              <a:rPr lang="es-MX" sz="1800" dirty="0"/>
              <a:t>(4</a:t>
            </a:r>
            <a:r>
              <a:rPr lang="es-MX" sz="1800" i="1" dirty="0"/>
              <a:t>,</a:t>
            </a:r>
            <a:r>
              <a:rPr lang="es-MX" sz="1800" dirty="0"/>
              <a:t>9</a:t>
            </a:r>
            <a:r>
              <a:rPr lang="es-MX" sz="1800" i="1" dirty="0"/>
              <a:t>,</a:t>
            </a:r>
            <a:r>
              <a:rPr lang="es-MX" sz="1800" dirty="0"/>
              <a:t>21) utilizando el método de Quine-</a:t>
            </a:r>
            <a:r>
              <a:rPr lang="es-MX" sz="1800" dirty="0" err="1"/>
              <a:t>McCluskey</a:t>
            </a:r>
            <a:r>
              <a:rPr lang="es-MX" sz="1800" dirty="0"/>
              <a:t>.</a:t>
            </a:r>
            <a:br>
              <a:rPr lang="es-MX" sz="1800" dirty="0"/>
            </a:br>
            <a:endParaRPr lang="es-MX" sz="1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514600"/>
            <a:ext cx="8915400" cy="3396622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688786"/>
            <a:ext cx="86201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68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586010"/>
            <a:ext cx="8911687" cy="1280890"/>
          </a:xfrm>
        </p:spPr>
        <p:txBody>
          <a:bodyPr>
            <a:noAutofit/>
          </a:bodyPr>
          <a:lstStyle/>
          <a:p>
            <a:r>
              <a:rPr lang="es-MX" sz="1800" dirty="0"/>
              <a:t>Halle una expresión en forma de suma de productos mínima para la</a:t>
            </a:r>
            <a:br>
              <a:rPr lang="es-MX" sz="1800" dirty="0"/>
            </a:br>
            <a:r>
              <a:rPr lang="es-MX" sz="1800" dirty="0"/>
              <a:t>función </a:t>
            </a:r>
            <a:r>
              <a:rPr lang="es-MX" sz="1800" i="1" dirty="0"/>
              <a:t>F</a:t>
            </a:r>
            <a:r>
              <a:rPr lang="es-MX" sz="1800" dirty="0"/>
              <a:t>(</a:t>
            </a:r>
            <a:r>
              <a:rPr lang="es-MX" sz="1800" i="1" dirty="0" err="1"/>
              <a:t>a,b</a:t>
            </a:r>
            <a:r>
              <a:rPr lang="es-MX" sz="1800" i="1" dirty="0"/>
              <a:t>, </a:t>
            </a:r>
            <a:r>
              <a:rPr lang="es-MX" sz="1800" i="1" dirty="0" err="1"/>
              <a:t>c,d</a:t>
            </a:r>
            <a:r>
              <a:rPr lang="es-MX" sz="1800" i="1" dirty="0"/>
              <a:t>, e</a:t>
            </a:r>
            <a:r>
              <a:rPr lang="es-MX" sz="1800" dirty="0"/>
              <a:t>) = P</a:t>
            </a:r>
            <a:r>
              <a:rPr lang="es-MX" sz="1800" i="1" dirty="0"/>
              <a:t>m</a:t>
            </a:r>
            <a:r>
              <a:rPr lang="es-MX" sz="1800" dirty="0"/>
              <a:t>(0</a:t>
            </a:r>
            <a:r>
              <a:rPr lang="es-MX" sz="1800" i="1" dirty="0"/>
              <a:t>,</a:t>
            </a:r>
            <a:r>
              <a:rPr lang="es-MX" sz="1800" dirty="0"/>
              <a:t>2</a:t>
            </a:r>
            <a:r>
              <a:rPr lang="es-MX" sz="1800" i="1" dirty="0"/>
              <a:t>,</a:t>
            </a:r>
            <a:r>
              <a:rPr lang="es-MX" sz="1800" dirty="0"/>
              <a:t>6</a:t>
            </a:r>
            <a:r>
              <a:rPr lang="es-MX" sz="1800" i="1" dirty="0"/>
              <a:t>,</a:t>
            </a:r>
            <a:r>
              <a:rPr lang="es-MX" sz="1800" dirty="0"/>
              <a:t>7</a:t>
            </a:r>
            <a:r>
              <a:rPr lang="es-MX" sz="1800" i="1" dirty="0"/>
              <a:t>,</a:t>
            </a:r>
            <a:r>
              <a:rPr lang="es-MX" sz="1800" dirty="0"/>
              <a:t>8</a:t>
            </a:r>
            <a:r>
              <a:rPr lang="es-MX" sz="1800" i="1" dirty="0"/>
              <a:t>,</a:t>
            </a:r>
            <a:r>
              <a:rPr lang="es-MX" sz="1800" dirty="0"/>
              <a:t>10</a:t>
            </a:r>
            <a:r>
              <a:rPr lang="es-MX" sz="1800" i="1" dirty="0"/>
              <a:t>,</a:t>
            </a:r>
            <a:r>
              <a:rPr lang="es-MX" sz="1800" dirty="0"/>
              <a:t>11</a:t>
            </a:r>
            <a:r>
              <a:rPr lang="es-MX" sz="1800" i="1" dirty="0"/>
              <a:t>,</a:t>
            </a:r>
            <a:r>
              <a:rPr lang="es-MX" sz="1800" dirty="0"/>
              <a:t>12</a:t>
            </a:r>
            <a:r>
              <a:rPr lang="es-MX" sz="1800" i="1" dirty="0"/>
              <a:t>,</a:t>
            </a:r>
            <a:r>
              <a:rPr lang="es-MX" sz="1800" dirty="0"/>
              <a:t>13</a:t>
            </a:r>
            <a:r>
              <a:rPr lang="es-MX" sz="1800" i="1" dirty="0"/>
              <a:t>,</a:t>
            </a:r>
            <a:r>
              <a:rPr lang="es-MX" sz="1800" dirty="0"/>
              <a:t>14</a:t>
            </a:r>
            <a:r>
              <a:rPr lang="es-MX" sz="1800" i="1" dirty="0"/>
              <a:t>,</a:t>
            </a:r>
            <a:r>
              <a:rPr lang="es-MX" sz="1800" dirty="0"/>
              <a:t>16</a:t>
            </a:r>
            <a:r>
              <a:rPr lang="es-MX" sz="1800" i="1" dirty="0"/>
              <a:t>,</a:t>
            </a:r>
            <a:r>
              <a:rPr lang="es-MX" sz="1800" dirty="0"/>
              <a:t>18</a:t>
            </a:r>
            <a:r>
              <a:rPr lang="es-MX" sz="1800" i="1" dirty="0"/>
              <a:t>,</a:t>
            </a:r>
            <a:r>
              <a:rPr lang="es-MX" sz="1800" dirty="0"/>
              <a:t>19</a:t>
            </a:r>
            <a:r>
              <a:rPr lang="es-MX" sz="1800" i="1" dirty="0"/>
              <a:t>,</a:t>
            </a:r>
            <a:r>
              <a:rPr lang="es-MX" sz="1800" dirty="0"/>
              <a:t>29</a:t>
            </a:r>
            <a:r>
              <a:rPr lang="es-MX" sz="1800" i="1" dirty="0"/>
              <a:t>,</a:t>
            </a:r>
            <a:r>
              <a:rPr lang="es-MX" sz="1800" dirty="0"/>
              <a:t>30)+</a:t>
            </a:r>
            <a:br>
              <a:rPr lang="es-MX" sz="1800" dirty="0"/>
            </a:br>
            <a:r>
              <a:rPr lang="es-MX" sz="1800" dirty="0"/>
              <a:t>P</a:t>
            </a:r>
            <a:r>
              <a:rPr lang="es-MX" sz="1800" i="1" dirty="0"/>
              <a:t>d</a:t>
            </a:r>
            <a:r>
              <a:rPr lang="es-MX" sz="1800" dirty="0"/>
              <a:t>(4</a:t>
            </a:r>
            <a:r>
              <a:rPr lang="es-MX" sz="1800" i="1" dirty="0"/>
              <a:t>,</a:t>
            </a:r>
            <a:r>
              <a:rPr lang="es-MX" sz="1800" dirty="0"/>
              <a:t>9</a:t>
            </a:r>
            <a:r>
              <a:rPr lang="es-MX" sz="1800" i="1" dirty="0"/>
              <a:t>,</a:t>
            </a:r>
            <a:r>
              <a:rPr lang="es-MX" sz="1800" dirty="0"/>
              <a:t>21) utilizando el método de Quine-</a:t>
            </a:r>
            <a:r>
              <a:rPr lang="es-MX" sz="1800" dirty="0" err="1"/>
              <a:t>McCluskey</a:t>
            </a:r>
            <a:r>
              <a:rPr lang="es-MX" sz="1800" dirty="0"/>
              <a:t>.</a:t>
            </a:r>
            <a:br>
              <a:rPr lang="es-MX" sz="1800" dirty="0"/>
            </a:br>
            <a:endParaRPr lang="es-MX" sz="18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5295" y="1866900"/>
            <a:ext cx="5734050" cy="30575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352800"/>
            <a:ext cx="598529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7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1800" dirty="0"/>
              <a:t>Halle una expresión en forma de suma de productos mínima para la</a:t>
            </a:r>
            <a:br>
              <a:rPr lang="es-MX" sz="1800" dirty="0"/>
            </a:br>
            <a:r>
              <a:rPr lang="es-MX" sz="1800" dirty="0"/>
              <a:t>función </a:t>
            </a:r>
            <a:r>
              <a:rPr lang="es-MX" sz="1800" i="1" dirty="0"/>
              <a:t>F</a:t>
            </a:r>
            <a:r>
              <a:rPr lang="es-MX" sz="1800" dirty="0"/>
              <a:t>(</a:t>
            </a:r>
            <a:r>
              <a:rPr lang="es-MX" sz="1800" i="1" dirty="0" err="1"/>
              <a:t>a,b</a:t>
            </a:r>
            <a:r>
              <a:rPr lang="es-MX" sz="1800" i="1" dirty="0"/>
              <a:t>, </a:t>
            </a:r>
            <a:r>
              <a:rPr lang="es-MX" sz="1800" i="1" dirty="0" err="1"/>
              <a:t>c,d</a:t>
            </a:r>
            <a:r>
              <a:rPr lang="es-MX" sz="1800" i="1" dirty="0"/>
              <a:t>, e</a:t>
            </a:r>
            <a:r>
              <a:rPr lang="es-MX" sz="1800" dirty="0"/>
              <a:t>) = P</a:t>
            </a:r>
            <a:r>
              <a:rPr lang="es-MX" sz="1800" i="1" dirty="0"/>
              <a:t>m</a:t>
            </a:r>
            <a:r>
              <a:rPr lang="es-MX" sz="1800" dirty="0"/>
              <a:t>(0</a:t>
            </a:r>
            <a:r>
              <a:rPr lang="es-MX" sz="1800" i="1" dirty="0"/>
              <a:t>,</a:t>
            </a:r>
            <a:r>
              <a:rPr lang="es-MX" sz="1800" dirty="0"/>
              <a:t>2</a:t>
            </a:r>
            <a:r>
              <a:rPr lang="es-MX" sz="1800" i="1" dirty="0"/>
              <a:t>,</a:t>
            </a:r>
            <a:r>
              <a:rPr lang="es-MX" sz="1800" dirty="0"/>
              <a:t>6</a:t>
            </a:r>
            <a:r>
              <a:rPr lang="es-MX" sz="1800" i="1" dirty="0"/>
              <a:t>,</a:t>
            </a:r>
            <a:r>
              <a:rPr lang="es-MX" sz="1800" dirty="0"/>
              <a:t>7</a:t>
            </a:r>
            <a:r>
              <a:rPr lang="es-MX" sz="1800" i="1" dirty="0"/>
              <a:t>,</a:t>
            </a:r>
            <a:r>
              <a:rPr lang="es-MX" sz="1800" dirty="0"/>
              <a:t>8</a:t>
            </a:r>
            <a:r>
              <a:rPr lang="es-MX" sz="1800" i="1" dirty="0"/>
              <a:t>,</a:t>
            </a:r>
            <a:r>
              <a:rPr lang="es-MX" sz="1800" dirty="0"/>
              <a:t>10</a:t>
            </a:r>
            <a:r>
              <a:rPr lang="es-MX" sz="1800" i="1" dirty="0"/>
              <a:t>,</a:t>
            </a:r>
            <a:r>
              <a:rPr lang="es-MX" sz="1800" dirty="0"/>
              <a:t>11</a:t>
            </a:r>
            <a:r>
              <a:rPr lang="es-MX" sz="1800" i="1" dirty="0"/>
              <a:t>,</a:t>
            </a:r>
            <a:r>
              <a:rPr lang="es-MX" sz="1800" dirty="0"/>
              <a:t>12</a:t>
            </a:r>
            <a:r>
              <a:rPr lang="es-MX" sz="1800" i="1" dirty="0"/>
              <a:t>,</a:t>
            </a:r>
            <a:r>
              <a:rPr lang="es-MX" sz="1800" dirty="0"/>
              <a:t>13</a:t>
            </a:r>
            <a:r>
              <a:rPr lang="es-MX" sz="1800" i="1" dirty="0"/>
              <a:t>,</a:t>
            </a:r>
            <a:r>
              <a:rPr lang="es-MX" sz="1800" dirty="0"/>
              <a:t>14</a:t>
            </a:r>
            <a:r>
              <a:rPr lang="es-MX" sz="1800" i="1" dirty="0"/>
              <a:t>,</a:t>
            </a:r>
            <a:r>
              <a:rPr lang="es-MX" sz="1800" dirty="0"/>
              <a:t>16</a:t>
            </a:r>
            <a:r>
              <a:rPr lang="es-MX" sz="1800" i="1" dirty="0"/>
              <a:t>,</a:t>
            </a:r>
            <a:r>
              <a:rPr lang="es-MX" sz="1800" dirty="0"/>
              <a:t>18</a:t>
            </a:r>
            <a:r>
              <a:rPr lang="es-MX" sz="1800" i="1" dirty="0"/>
              <a:t>,</a:t>
            </a:r>
            <a:r>
              <a:rPr lang="es-MX" sz="1800" dirty="0"/>
              <a:t>19</a:t>
            </a:r>
            <a:r>
              <a:rPr lang="es-MX" sz="1800" i="1" dirty="0"/>
              <a:t>,</a:t>
            </a:r>
            <a:r>
              <a:rPr lang="es-MX" sz="1800" dirty="0"/>
              <a:t>29</a:t>
            </a:r>
            <a:r>
              <a:rPr lang="es-MX" sz="1800" i="1" dirty="0"/>
              <a:t>,</a:t>
            </a:r>
            <a:r>
              <a:rPr lang="es-MX" sz="1800" dirty="0"/>
              <a:t>30)+</a:t>
            </a:r>
            <a:br>
              <a:rPr lang="es-MX" sz="1800" dirty="0"/>
            </a:br>
            <a:r>
              <a:rPr lang="es-MX" sz="1800" dirty="0"/>
              <a:t>P</a:t>
            </a:r>
            <a:r>
              <a:rPr lang="es-MX" sz="1800" i="1" dirty="0"/>
              <a:t>d</a:t>
            </a:r>
            <a:r>
              <a:rPr lang="es-MX" sz="1800" dirty="0"/>
              <a:t>(4</a:t>
            </a:r>
            <a:r>
              <a:rPr lang="es-MX" sz="1800" i="1" dirty="0"/>
              <a:t>,</a:t>
            </a:r>
            <a:r>
              <a:rPr lang="es-MX" sz="1800" dirty="0"/>
              <a:t>9</a:t>
            </a:r>
            <a:r>
              <a:rPr lang="es-MX" sz="1800" i="1" dirty="0"/>
              <a:t>,</a:t>
            </a:r>
            <a:r>
              <a:rPr lang="es-MX" sz="1800" dirty="0"/>
              <a:t>21) utilizando el método de Quine-</a:t>
            </a:r>
            <a:r>
              <a:rPr lang="es-MX" sz="1800" dirty="0" err="1"/>
              <a:t>McCluskey</a:t>
            </a:r>
            <a:r>
              <a:rPr lang="es-MX" sz="1800" dirty="0" smtClean="0"/>
              <a:t>.</a:t>
            </a:r>
            <a:br>
              <a:rPr lang="es-MX" sz="1800" dirty="0" smtClean="0"/>
            </a:br>
            <a:r>
              <a:rPr lang="es-MX" sz="1800" dirty="0"/>
              <a:t>Solución</a:t>
            </a:r>
            <a:br>
              <a:rPr lang="es-MX" sz="1800" dirty="0"/>
            </a:br>
            <a:r>
              <a:rPr lang="es-MX" sz="1800" dirty="0"/>
              <a:t>Una expresión mínima en forma de suma de productos es </a:t>
            </a:r>
            <a:r>
              <a:rPr lang="es-MX" sz="1800" i="1" dirty="0"/>
              <a:t>F</a:t>
            </a:r>
            <a:r>
              <a:rPr lang="es-MX" sz="1800" dirty="0"/>
              <a:t>(</a:t>
            </a:r>
            <a:r>
              <a:rPr lang="es-MX" sz="1800" i="1" dirty="0" err="1"/>
              <a:t>a,b</a:t>
            </a:r>
            <a:r>
              <a:rPr lang="es-MX" sz="1800" i="1" dirty="0"/>
              <a:t>, </a:t>
            </a:r>
            <a:r>
              <a:rPr lang="es-MX" sz="1800" i="1" dirty="0" err="1"/>
              <a:t>c,d</a:t>
            </a:r>
            <a:r>
              <a:rPr lang="es-MX" sz="1800" i="1" dirty="0"/>
              <a:t>, e</a:t>
            </a:r>
            <a:r>
              <a:rPr lang="es-MX" sz="1800" dirty="0"/>
              <a:t>) =</a:t>
            </a:r>
            <a:br>
              <a:rPr lang="es-MX" sz="1800" dirty="0"/>
            </a:br>
            <a:r>
              <a:rPr lang="es-MX" sz="1800" i="1" dirty="0" err="1"/>
              <a:t>a</a:t>
            </a:r>
            <a:r>
              <a:rPr lang="es-MX" sz="1800" dirty="0" err="1"/>
              <a:t>′</a:t>
            </a:r>
            <a:r>
              <a:rPr lang="es-MX" sz="1800" i="1" dirty="0" err="1"/>
              <a:t>e</a:t>
            </a:r>
            <a:r>
              <a:rPr lang="es-MX" sz="1800" dirty="0"/>
              <a:t>′ + </a:t>
            </a:r>
            <a:r>
              <a:rPr lang="es-MX" sz="1800" i="1" dirty="0" err="1"/>
              <a:t>a</a:t>
            </a:r>
            <a:r>
              <a:rPr lang="es-MX" sz="1800" dirty="0" err="1"/>
              <a:t>′</a:t>
            </a:r>
            <a:r>
              <a:rPr lang="es-MX" sz="1800" i="1" dirty="0" err="1"/>
              <a:t>bc</a:t>
            </a:r>
            <a:r>
              <a:rPr lang="es-MX" sz="1800" dirty="0"/>
              <a:t>′ + </a:t>
            </a:r>
            <a:r>
              <a:rPr lang="es-MX" sz="1800" i="1" dirty="0" err="1"/>
              <a:t>b</a:t>
            </a:r>
            <a:r>
              <a:rPr lang="es-MX" sz="1800" dirty="0" err="1"/>
              <a:t>′</a:t>
            </a:r>
            <a:r>
              <a:rPr lang="es-MX" sz="1800" i="1" dirty="0" err="1"/>
              <a:t>c</a:t>
            </a:r>
            <a:r>
              <a:rPr lang="es-MX" sz="1800" dirty="0" err="1"/>
              <a:t>′</a:t>
            </a:r>
            <a:r>
              <a:rPr lang="es-MX" sz="1800" i="1" dirty="0" err="1"/>
              <a:t>e</a:t>
            </a:r>
            <a:r>
              <a:rPr lang="es-MX" sz="1800" dirty="0"/>
              <a:t>′ + </a:t>
            </a:r>
            <a:r>
              <a:rPr lang="es-MX" sz="1800" i="1" dirty="0" err="1"/>
              <a:t>bcd</a:t>
            </a:r>
            <a:r>
              <a:rPr lang="es-MX" sz="1800" dirty="0" err="1"/>
              <a:t>′</a:t>
            </a:r>
            <a:r>
              <a:rPr lang="es-MX" sz="1800" i="1" dirty="0" err="1"/>
              <a:t>e</a:t>
            </a:r>
            <a:r>
              <a:rPr lang="es-MX" sz="1800" i="1" dirty="0"/>
              <a:t> </a:t>
            </a:r>
            <a:r>
              <a:rPr lang="es-MX" sz="1800" dirty="0"/>
              <a:t>+ </a:t>
            </a:r>
            <a:r>
              <a:rPr lang="es-MX" sz="1800" i="1" dirty="0" err="1"/>
              <a:t>bcde</a:t>
            </a:r>
            <a:r>
              <a:rPr lang="es-MX" sz="1800" dirty="0"/>
              <a:t>′ + </a:t>
            </a:r>
            <a:r>
              <a:rPr lang="es-MX" sz="1800" i="1" dirty="0" err="1"/>
              <a:t>ab</a:t>
            </a:r>
            <a:r>
              <a:rPr lang="es-MX" sz="1800" dirty="0" err="1"/>
              <a:t>′</a:t>
            </a:r>
            <a:r>
              <a:rPr lang="es-MX" sz="1800" i="1" dirty="0" err="1"/>
              <a:t>c</a:t>
            </a:r>
            <a:r>
              <a:rPr lang="es-MX" sz="1800" dirty="0" err="1"/>
              <a:t>′</a:t>
            </a:r>
            <a:r>
              <a:rPr lang="es-MX" sz="1800" i="1" dirty="0" err="1"/>
              <a:t>d</a:t>
            </a:r>
            <a:r>
              <a:rPr lang="es-MX" sz="1800" i="1" dirty="0"/>
              <a:t> </a:t>
            </a:r>
            <a:r>
              <a:rPr lang="es-MX" sz="1800" dirty="0"/>
              <a:t>+ </a:t>
            </a:r>
            <a:r>
              <a:rPr lang="es-MX" sz="1800" i="1" dirty="0" err="1"/>
              <a:t>a</a:t>
            </a:r>
            <a:r>
              <a:rPr lang="es-MX" sz="1800" dirty="0" err="1"/>
              <a:t>′</a:t>
            </a:r>
            <a:r>
              <a:rPr lang="es-MX" sz="1800" i="1" dirty="0" err="1"/>
              <a:t>b</a:t>
            </a:r>
            <a:r>
              <a:rPr lang="es-MX" sz="1800" dirty="0" err="1"/>
              <a:t>′</a:t>
            </a:r>
            <a:r>
              <a:rPr lang="es-MX" sz="1800" i="1" dirty="0" err="1"/>
              <a:t>cd</a:t>
            </a:r>
            <a:r>
              <a:rPr lang="es-MX" sz="1800" dirty="0"/>
              <a:t>.</a:t>
            </a:r>
            <a:r>
              <a:rPr lang="es-MX" sz="1800" dirty="0"/>
              <a:t/>
            </a:r>
            <a:br>
              <a:rPr lang="es-MX" sz="1800" dirty="0"/>
            </a:br>
            <a:endParaRPr lang="es-MX" sz="1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514600"/>
            <a:ext cx="8915400" cy="3396622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5377822"/>
            <a:ext cx="31337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2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000" dirty="0"/>
              <a:t>Halle todos los </a:t>
            </a:r>
            <a:r>
              <a:rPr lang="es-MX" sz="2000" dirty="0" err="1"/>
              <a:t>implicantes</a:t>
            </a:r>
            <a:r>
              <a:rPr lang="es-MX" sz="2000" dirty="0"/>
              <a:t> primos de la función </a:t>
            </a:r>
            <a:r>
              <a:rPr lang="es-MX" sz="2000" i="1" dirty="0"/>
              <a:t>F</a:t>
            </a:r>
            <a:r>
              <a:rPr lang="es-MX" sz="2000" dirty="0"/>
              <a:t>(</a:t>
            </a:r>
            <a:r>
              <a:rPr lang="es-MX" sz="2000" i="1" dirty="0" err="1"/>
              <a:t>x,y,z</a:t>
            </a:r>
            <a:r>
              <a:rPr lang="es-MX" sz="2000" i="1" dirty="0"/>
              <a:t>, t</a:t>
            </a:r>
            <a:r>
              <a:rPr lang="es-MX" sz="2000" dirty="0"/>
              <a:t>) dada por</a:t>
            </a:r>
            <a:br>
              <a:rPr lang="es-MX" sz="2000" dirty="0"/>
            </a:br>
            <a:r>
              <a:rPr lang="es-MX" sz="2000" dirty="0"/>
              <a:t>P</a:t>
            </a:r>
            <a:r>
              <a:rPr lang="es-MX" sz="2000" i="1" dirty="0"/>
              <a:t>m</a:t>
            </a:r>
            <a:r>
              <a:rPr lang="es-MX" sz="2000" dirty="0"/>
              <a:t>(7</a:t>
            </a:r>
            <a:r>
              <a:rPr lang="es-MX" sz="2000" i="1" dirty="0"/>
              <a:t>,</a:t>
            </a:r>
            <a:r>
              <a:rPr lang="es-MX" sz="2000" dirty="0"/>
              <a:t>12</a:t>
            </a:r>
            <a:r>
              <a:rPr lang="es-MX" sz="2000" i="1" dirty="0"/>
              <a:t>,</a:t>
            </a:r>
            <a:r>
              <a:rPr lang="es-MX" sz="2000" dirty="0"/>
              <a:t>14</a:t>
            </a:r>
            <a:r>
              <a:rPr lang="es-MX" sz="2000" i="1" dirty="0"/>
              <a:t>,</a:t>
            </a:r>
            <a:r>
              <a:rPr lang="es-MX" sz="2000" dirty="0"/>
              <a:t>15)+P</a:t>
            </a:r>
            <a:r>
              <a:rPr lang="es-MX" sz="2000" i="1" dirty="0"/>
              <a:t>d</a:t>
            </a:r>
            <a:r>
              <a:rPr lang="es-MX" sz="2000" dirty="0"/>
              <a:t>(1</a:t>
            </a:r>
            <a:r>
              <a:rPr lang="es-MX" sz="2000" i="1" dirty="0"/>
              <a:t>,</a:t>
            </a:r>
            <a:r>
              <a:rPr lang="es-MX" sz="2000" dirty="0"/>
              <a:t>3</a:t>
            </a:r>
            <a:r>
              <a:rPr lang="es-MX" sz="2000" i="1" dirty="0"/>
              <a:t>,</a:t>
            </a:r>
            <a:r>
              <a:rPr lang="es-MX" sz="2000" dirty="0"/>
              <a:t>5</a:t>
            </a:r>
            <a:r>
              <a:rPr lang="es-MX" sz="2000" i="1" dirty="0"/>
              <a:t>,</a:t>
            </a:r>
            <a:r>
              <a:rPr lang="es-MX" sz="2000" dirty="0"/>
              <a:t>8</a:t>
            </a:r>
            <a:r>
              <a:rPr lang="es-MX" sz="2000" i="1" dirty="0"/>
              <a:t>,</a:t>
            </a:r>
            <a:r>
              <a:rPr lang="es-MX" sz="2000" dirty="0"/>
              <a:t>10</a:t>
            </a:r>
            <a:r>
              <a:rPr lang="es-MX" sz="2000" i="1" dirty="0"/>
              <a:t>,</a:t>
            </a:r>
            <a:r>
              <a:rPr lang="es-MX" sz="2000" dirty="0"/>
              <a:t>11</a:t>
            </a:r>
            <a:r>
              <a:rPr lang="es-MX" sz="2000" i="1" dirty="0"/>
              <a:t>,</a:t>
            </a:r>
            <a:r>
              <a:rPr lang="es-MX" sz="2000" dirty="0"/>
              <a:t>13) utilizando </a:t>
            </a:r>
            <a:r>
              <a:rPr lang="es-MX" sz="2000" dirty="0" smtClean="0"/>
              <a:t>el método de Quine-</a:t>
            </a:r>
            <a:r>
              <a:rPr lang="es-MX" sz="2000" dirty="0"/>
              <a:t/>
            </a:r>
            <a:br>
              <a:rPr lang="es-MX" sz="2000" dirty="0"/>
            </a:br>
            <a:r>
              <a:rPr lang="es-MX" sz="2000" dirty="0" err="1" smtClean="0"/>
              <a:t>McCluskey</a:t>
            </a:r>
            <a:r>
              <a:rPr lang="es-MX" sz="2000" dirty="0" smtClean="0"/>
              <a:t>.</a:t>
            </a:r>
            <a:endParaRPr lang="es-MX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624110"/>
            <a:ext cx="20383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8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000" dirty="0"/>
              <a:t>Halle todos los </a:t>
            </a:r>
            <a:r>
              <a:rPr lang="es-MX" sz="2000" dirty="0" err="1"/>
              <a:t>implicantes</a:t>
            </a:r>
            <a:r>
              <a:rPr lang="es-MX" sz="2000" dirty="0"/>
              <a:t> primos de la función </a:t>
            </a:r>
            <a:r>
              <a:rPr lang="es-MX" sz="2000" i="1" dirty="0"/>
              <a:t>F</a:t>
            </a:r>
            <a:r>
              <a:rPr lang="es-MX" sz="2000" dirty="0"/>
              <a:t>(</a:t>
            </a:r>
            <a:r>
              <a:rPr lang="es-MX" sz="2000" i="1" dirty="0" err="1"/>
              <a:t>x,y,z</a:t>
            </a:r>
            <a:r>
              <a:rPr lang="es-MX" sz="2000" i="1" dirty="0"/>
              <a:t>, t</a:t>
            </a:r>
            <a:r>
              <a:rPr lang="es-MX" sz="2000" dirty="0"/>
              <a:t>) dada por</a:t>
            </a:r>
            <a:br>
              <a:rPr lang="es-MX" sz="2000" dirty="0"/>
            </a:br>
            <a:r>
              <a:rPr lang="es-MX" sz="2000" dirty="0"/>
              <a:t>P</a:t>
            </a:r>
            <a:r>
              <a:rPr lang="es-MX" sz="2000" i="1" dirty="0"/>
              <a:t>m</a:t>
            </a:r>
            <a:r>
              <a:rPr lang="es-MX" sz="2000" dirty="0"/>
              <a:t>(7</a:t>
            </a:r>
            <a:r>
              <a:rPr lang="es-MX" sz="2000" i="1" dirty="0"/>
              <a:t>,</a:t>
            </a:r>
            <a:r>
              <a:rPr lang="es-MX" sz="2000" dirty="0"/>
              <a:t>12</a:t>
            </a:r>
            <a:r>
              <a:rPr lang="es-MX" sz="2000" i="1" dirty="0"/>
              <a:t>,</a:t>
            </a:r>
            <a:r>
              <a:rPr lang="es-MX" sz="2000" dirty="0"/>
              <a:t>14</a:t>
            </a:r>
            <a:r>
              <a:rPr lang="es-MX" sz="2000" i="1" dirty="0"/>
              <a:t>,</a:t>
            </a:r>
            <a:r>
              <a:rPr lang="es-MX" sz="2000" dirty="0"/>
              <a:t>15)+P</a:t>
            </a:r>
            <a:r>
              <a:rPr lang="es-MX" sz="2000" i="1" dirty="0"/>
              <a:t>d</a:t>
            </a:r>
            <a:r>
              <a:rPr lang="es-MX" sz="2000" dirty="0"/>
              <a:t>(1</a:t>
            </a:r>
            <a:r>
              <a:rPr lang="es-MX" sz="2000" i="1" dirty="0"/>
              <a:t>,</a:t>
            </a:r>
            <a:r>
              <a:rPr lang="es-MX" sz="2000" dirty="0"/>
              <a:t>3</a:t>
            </a:r>
            <a:r>
              <a:rPr lang="es-MX" sz="2000" i="1" dirty="0"/>
              <a:t>,</a:t>
            </a:r>
            <a:r>
              <a:rPr lang="es-MX" sz="2000" dirty="0"/>
              <a:t>5</a:t>
            </a:r>
            <a:r>
              <a:rPr lang="es-MX" sz="2000" i="1" dirty="0"/>
              <a:t>,</a:t>
            </a:r>
            <a:r>
              <a:rPr lang="es-MX" sz="2000" dirty="0"/>
              <a:t>8</a:t>
            </a:r>
            <a:r>
              <a:rPr lang="es-MX" sz="2000" i="1" dirty="0"/>
              <a:t>,</a:t>
            </a:r>
            <a:r>
              <a:rPr lang="es-MX" sz="2000" dirty="0"/>
              <a:t>10</a:t>
            </a:r>
            <a:r>
              <a:rPr lang="es-MX" sz="2000" i="1" dirty="0"/>
              <a:t>,</a:t>
            </a:r>
            <a:r>
              <a:rPr lang="es-MX" sz="2000" dirty="0"/>
              <a:t>11</a:t>
            </a:r>
            <a:r>
              <a:rPr lang="es-MX" sz="2000" i="1" dirty="0"/>
              <a:t>,</a:t>
            </a:r>
            <a:r>
              <a:rPr lang="es-MX" sz="2000" dirty="0"/>
              <a:t>13) utilizando </a:t>
            </a:r>
            <a:r>
              <a:rPr lang="es-MX" sz="2000" dirty="0" smtClean="0"/>
              <a:t>el método de Quine-</a:t>
            </a:r>
            <a:r>
              <a:rPr lang="es-MX" sz="2000" dirty="0"/>
              <a:t/>
            </a:r>
            <a:br>
              <a:rPr lang="es-MX" sz="2000" dirty="0"/>
            </a:br>
            <a:r>
              <a:rPr lang="es-MX" sz="2000" dirty="0" err="1" smtClean="0"/>
              <a:t>McCluskey</a:t>
            </a:r>
            <a:r>
              <a:rPr lang="es-MX" sz="2000" dirty="0" smtClean="0"/>
              <a:t>.</a:t>
            </a:r>
            <a:endParaRPr lang="es-MX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hi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624110"/>
            <a:ext cx="2038350" cy="43815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137" y="1905000"/>
            <a:ext cx="45053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5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000" dirty="0"/>
              <a:t>Halle todos los </a:t>
            </a:r>
            <a:r>
              <a:rPr lang="es-MX" sz="2000" dirty="0" err="1"/>
              <a:t>implicantes</a:t>
            </a:r>
            <a:r>
              <a:rPr lang="es-MX" sz="2000" dirty="0"/>
              <a:t> primos de la función </a:t>
            </a:r>
            <a:r>
              <a:rPr lang="es-MX" sz="2000" i="1" dirty="0"/>
              <a:t>F</a:t>
            </a:r>
            <a:r>
              <a:rPr lang="es-MX" sz="2000" dirty="0"/>
              <a:t>(</a:t>
            </a:r>
            <a:r>
              <a:rPr lang="es-MX" sz="2000" i="1" dirty="0" err="1"/>
              <a:t>x,y,z</a:t>
            </a:r>
            <a:r>
              <a:rPr lang="es-MX" sz="2000" i="1" dirty="0"/>
              <a:t>, t</a:t>
            </a:r>
            <a:r>
              <a:rPr lang="es-MX" sz="2000" dirty="0"/>
              <a:t>) dada por</a:t>
            </a:r>
            <a:br>
              <a:rPr lang="es-MX" sz="2000" dirty="0"/>
            </a:br>
            <a:r>
              <a:rPr lang="es-MX" sz="2000" dirty="0"/>
              <a:t>P</a:t>
            </a:r>
            <a:r>
              <a:rPr lang="es-MX" sz="2000" i="1" dirty="0"/>
              <a:t>m</a:t>
            </a:r>
            <a:r>
              <a:rPr lang="es-MX" sz="2000" dirty="0"/>
              <a:t>(7</a:t>
            </a:r>
            <a:r>
              <a:rPr lang="es-MX" sz="2000" i="1" dirty="0"/>
              <a:t>,</a:t>
            </a:r>
            <a:r>
              <a:rPr lang="es-MX" sz="2000" dirty="0"/>
              <a:t>12</a:t>
            </a:r>
            <a:r>
              <a:rPr lang="es-MX" sz="2000" i="1" dirty="0"/>
              <a:t>,</a:t>
            </a:r>
            <a:r>
              <a:rPr lang="es-MX" sz="2000" dirty="0"/>
              <a:t>14</a:t>
            </a:r>
            <a:r>
              <a:rPr lang="es-MX" sz="2000" i="1" dirty="0"/>
              <a:t>,</a:t>
            </a:r>
            <a:r>
              <a:rPr lang="es-MX" sz="2000" dirty="0"/>
              <a:t>15)+P</a:t>
            </a:r>
            <a:r>
              <a:rPr lang="es-MX" sz="2000" i="1" dirty="0"/>
              <a:t>d</a:t>
            </a:r>
            <a:r>
              <a:rPr lang="es-MX" sz="2000" dirty="0"/>
              <a:t>(1</a:t>
            </a:r>
            <a:r>
              <a:rPr lang="es-MX" sz="2000" i="1" dirty="0"/>
              <a:t>,</a:t>
            </a:r>
            <a:r>
              <a:rPr lang="es-MX" sz="2000" dirty="0"/>
              <a:t>3</a:t>
            </a:r>
            <a:r>
              <a:rPr lang="es-MX" sz="2000" i="1" dirty="0"/>
              <a:t>,</a:t>
            </a:r>
            <a:r>
              <a:rPr lang="es-MX" sz="2000" dirty="0"/>
              <a:t>5</a:t>
            </a:r>
            <a:r>
              <a:rPr lang="es-MX" sz="2000" i="1" dirty="0"/>
              <a:t>,</a:t>
            </a:r>
            <a:r>
              <a:rPr lang="es-MX" sz="2000" dirty="0"/>
              <a:t>8</a:t>
            </a:r>
            <a:r>
              <a:rPr lang="es-MX" sz="2000" i="1" dirty="0"/>
              <a:t>,</a:t>
            </a:r>
            <a:r>
              <a:rPr lang="es-MX" sz="2000" dirty="0"/>
              <a:t>10</a:t>
            </a:r>
            <a:r>
              <a:rPr lang="es-MX" sz="2000" i="1" dirty="0"/>
              <a:t>,</a:t>
            </a:r>
            <a:r>
              <a:rPr lang="es-MX" sz="2000" dirty="0"/>
              <a:t>11</a:t>
            </a:r>
            <a:r>
              <a:rPr lang="es-MX" sz="2000" i="1" dirty="0"/>
              <a:t>,</a:t>
            </a:r>
            <a:r>
              <a:rPr lang="es-MX" sz="2000" dirty="0"/>
              <a:t>13) utilizando </a:t>
            </a:r>
            <a:r>
              <a:rPr lang="es-MX" sz="2000" dirty="0" smtClean="0"/>
              <a:t>el método de Quine-</a:t>
            </a:r>
            <a:r>
              <a:rPr lang="es-MX" sz="2000" dirty="0"/>
              <a:t/>
            </a:r>
            <a:br>
              <a:rPr lang="es-MX" sz="2000" dirty="0"/>
            </a:br>
            <a:r>
              <a:rPr lang="es-MX" sz="2000" dirty="0" err="1" smtClean="0"/>
              <a:t>McCluskey</a:t>
            </a:r>
            <a:r>
              <a:rPr lang="es-MX" sz="2000" dirty="0" smtClean="0"/>
              <a:t>.</a:t>
            </a:r>
            <a:endParaRPr lang="es-MX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hi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968500" cy="70053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1905000"/>
            <a:ext cx="56007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2000" dirty="0"/>
              <a:t>Halle todos los </a:t>
            </a:r>
            <a:r>
              <a:rPr lang="es-MX" sz="2000" dirty="0" err="1"/>
              <a:t>implicantes</a:t>
            </a:r>
            <a:r>
              <a:rPr lang="es-MX" sz="2000" dirty="0"/>
              <a:t> primos de la función </a:t>
            </a:r>
            <a:r>
              <a:rPr lang="es-MX" sz="2000" i="1" dirty="0"/>
              <a:t>F</a:t>
            </a:r>
            <a:r>
              <a:rPr lang="es-MX" sz="2000" dirty="0"/>
              <a:t>(</a:t>
            </a:r>
            <a:r>
              <a:rPr lang="es-MX" sz="2000" i="1" dirty="0" err="1"/>
              <a:t>x,y,z</a:t>
            </a:r>
            <a:r>
              <a:rPr lang="es-MX" sz="2000" i="1" dirty="0"/>
              <a:t>, t</a:t>
            </a:r>
            <a:r>
              <a:rPr lang="es-MX" sz="2000" dirty="0"/>
              <a:t>) dada por</a:t>
            </a:r>
            <a:br>
              <a:rPr lang="es-MX" sz="2000" dirty="0"/>
            </a:br>
            <a:r>
              <a:rPr lang="es-MX" sz="2000" dirty="0"/>
              <a:t>P</a:t>
            </a:r>
            <a:r>
              <a:rPr lang="es-MX" sz="2000" i="1" dirty="0"/>
              <a:t>m</a:t>
            </a:r>
            <a:r>
              <a:rPr lang="es-MX" sz="2000" dirty="0"/>
              <a:t>(7</a:t>
            </a:r>
            <a:r>
              <a:rPr lang="es-MX" sz="2000" i="1" dirty="0"/>
              <a:t>,</a:t>
            </a:r>
            <a:r>
              <a:rPr lang="es-MX" sz="2000" dirty="0"/>
              <a:t>12</a:t>
            </a:r>
            <a:r>
              <a:rPr lang="es-MX" sz="2000" i="1" dirty="0"/>
              <a:t>,</a:t>
            </a:r>
            <a:r>
              <a:rPr lang="es-MX" sz="2000" dirty="0"/>
              <a:t>14</a:t>
            </a:r>
            <a:r>
              <a:rPr lang="es-MX" sz="2000" i="1" dirty="0"/>
              <a:t>,</a:t>
            </a:r>
            <a:r>
              <a:rPr lang="es-MX" sz="2000" dirty="0"/>
              <a:t>15)+P</a:t>
            </a:r>
            <a:r>
              <a:rPr lang="es-MX" sz="2000" i="1" dirty="0"/>
              <a:t>d</a:t>
            </a:r>
            <a:r>
              <a:rPr lang="es-MX" sz="2000" dirty="0"/>
              <a:t>(1</a:t>
            </a:r>
            <a:r>
              <a:rPr lang="es-MX" sz="2000" i="1" dirty="0"/>
              <a:t>,</a:t>
            </a:r>
            <a:r>
              <a:rPr lang="es-MX" sz="2000" dirty="0"/>
              <a:t>3</a:t>
            </a:r>
            <a:r>
              <a:rPr lang="es-MX" sz="2000" i="1" dirty="0"/>
              <a:t>,</a:t>
            </a:r>
            <a:r>
              <a:rPr lang="es-MX" sz="2000" dirty="0"/>
              <a:t>5</a:t>
            </a:r>
            <a:r>
              <a:rPr lang="es-MX" sz="2000" i="1" dirty="0"/>
              <a:t>,</a:t>
            </a:r>
            <a:r>
              <a:rPr lang="es-MX" sz="2000" dirty="0"/>
              <a:t>8</a:t>
            </a:r>
            <a:r>
              <a:rPr lang="es-MX" sz="2000" i="1" dirty="0"/>
              <a:t>,</a:t>
            </a:r>
            <a:r>
              <a:rPr lang="es-MX" sz="2000" dirty="0"/>
              <a:t>10</a:t>
            </a:r>
            <a:r>
              <a:rPr lang="es-MX" sz="2000" i="1" dirty="0"/>
              <a:t>,</a:t>
            </a:r>
            <a:r>
              <a:rPr lang="es-MX" sz="2000" dirty="0"/>
              <a:t>11</a:t>
            </a:r>
            <a:r>
              <a:rPr lang="es-MX" sz="2000" i="1" dirty="0"/>
              <a:t>,</a:t>
            </a:r>
            <a:r>
              <a:rPr lang="es-MX" sz="2000" dirty="0"/>
              <a:t>13) utilizando </a:t>
            </a:r>
            <a:r>
              <a:rPr lang="es-MX" sz="2000" dirty="0" smtClean="0"/>
              <a:t>el método de Quine-</a:t>
            </a:r>
            <a:r>
              <a:rPr lang="es-MX" sz="2000" dirty="0"/>
              <a:t/>
            </a:r>
            <a:br>
              <a:rPr lang="es-MX" sz="2000" dirty="0"/>
            </a:br>
            <a:r>
              <a:rPr lang="es-MX" sz="2000" dirty="0" err="1" smtClean="0"/>
              <a:t>McCluskey</a:t>
            </a:r>
            <a:r>
              <a:rPr lang="es-MX" sz="2000" dirty="0" smtClean="0"/>
              <a:t>.</a:t>
            </a:r>
            <a:endParaRPr lang="es-MX" sz="2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hi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968500" cy="700531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121531"/>
            <a:ext cx="45053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586010"/>
            <a:ext cx="8911687" cy="1280890"/>
          </a:xfrm>
        </p:spPr>
        <p:txBody>
          <a:bodyPr>
            <a:noAutofit/>
          </a:bodyPr>
          <a:lstStyle/>
          <a:p>
            <a:r>
              <a:rPr lang="es-MX" sz="1800" dirty="0"/>
              <a:t>Halle una expresión en forma de suma de productos mínima para la</a:t>
            </a:r>
            <a:br>
              <a:rPr lang="es-MX" sz="1800" dirty="0"/>
            </a:br>
            <a:r>
              <a:rPr lang="es-MX" sz="1800" dirty="0"/>
              <a:t>función </a:t>
            </a:r>
            <a:r>
              <a:rPr lang="es-MX" sz="1800" i="1" dirty="0"/>
              <a:t>F</a:t>
            </a:r>
            <a:r>
              <a:rPr lang="es-MX" sz="1800" dirty="0"/>
              <a:t>(</a:t>
            </a:r>
            <a:r>
              <a:rPr lang="es-MX" sz="1800" i="1" dirty="0" err="1"/>
              <a:t>a,b</a:t>
            </a:r>
            <a:r>
              <a:rPr lang="es-MX" sz="1800" i="1" dirty="0"/>
              <a:t>, </a:t>
            </a:r>
            <a:r>
              <a:rPr lang="es-MX" sz="1800" i="1" dirty="0" err="1"/>
              <a:t>c,d</a:t>
            </a:r>
            <a:r>
              <a:rPr lang="es-MX" sz="1800" i="1" dirty="0"/>
              <a:t>, e</a:t>
            </a:r>
            <a:r>
              <a:rPr lang="es-MX" sz="1800" dirty="0"/>
              <a:t>) = P</a:t>
            </a:r>
            <a:r>
              <a:rPr lang="es-MX" sz="1800" i="1" dirty="0"/>
              <a:t>m</a:t>
            </a:r>
            <a:r>
              <a:rPr lang="es-MX" sz="1800" dirty="0"/>
              <a:t>(0</a:t>
            </a:r>
            <a:r>
              <a:rPr lang="es-MX" sz="1800" i="1" dirty="0"/>
              <a:t>,</a:t>
            </a:r>
            <a:r>
              <a:rPr lang="es-MX" sz="1800" dirty="0"/>
              <a:t>2</a:t>
            </a:r>
            <a:r>
              <a:rPr lang="es-MX" sz="1800" i="1" dirty="0"/>
              <a:t>,</a:t>
            </a:r>
            <a:r>
              <a:rPr lang="es-MX" sz="1800" dirty="0"/>
              <a:t>6</a:t>
            </a:r>
            <a:r>
              <a:rPr lang="es-MX" sz="1800" i="1" dirty="0"/>
              <a:t>,</a:t>
            </a:r>
            <a:r>
              <a:rPr lang="es-MX" sz="1800" dirty="0"/>
              <a:t>7</a:t>
            </a:r>
            <a:r>
              <a:rPr lang="es-MX" sz="1800" i="1" dirty="0"/>
              <a:t>,</a:t>
            </a:r>
            <a:r>
              <a:rPr lang="es-MX" sz="1800" dirty="0"/>
              <a:t>8</a:t>
            </a:r>
            <a:r>
              <a:rPr lang="es-MX" sz="1800" i="1" dirty="0"/>
              <a:t>,</a:t>
            </a:r>
            <a:r>
              <a:rPr lang="es-MX" sz="1800" dirty="0"/>
              <a:t>10</a:t>
            </a:r>
            <a:r>
              <a:rPr lang="es-MX" sz="1800" i="1" dirty="0"/>
              <a:t>,</a:t>
            </a:r>
            <a:r>
              <a:rPr lang="es-MX" sz="1800" dirty="0"/>
              <a:t>11</a:t>
            </a:r>
            <a:r>
              <a:rPr lang="es-MX" sz="1800" i="1" dirty="0"/>
              <a:t>,</a:t>
            </a:r>
            <a:r>
              <a:rPr lang="es-MX" sz="1800" dirty="0"/>
              <a:t>12</a:t>
            </a:r>
            <a:r>
              <a:rPr lang="es-MX" sz="1800" i="1" dirty="0"/>
              <a:t>,</a:t>
            </a:r>
            <a:r>
              <a:rPr lang="es-MX" sz="1800" dirty="0"/>
              <a:t>13</a:t>
            </a:r>
            <a:r>
              <a:rPr lang="es-MX" sz="1800" i="1" dirty="0"/>
              <a:t>,</a:t>
            </a:r>
            <a:r>
              <a:rPr lang="es-MX" sz="1800" dirty="0"/>
              <a:t>14</a:t>
            </a:r>
            <a:r>
              <a:rPr lang="es-MX" sz="1800" i="1" dirty="0"/>
              <a:t>,</a:t>
            </a:r>
            <a:r>
              <a:rPr lang="es-MX" sz="1800" dirty="0"/>
              <a:t>16</a:t>
            </a:r>
            <a:r>
              <a:rPr lang="es-MX" sz="1800" i="1" dirty="0"/>
              <a:t>,</a:t>
            </a:r>
            <a:r>
              <a:rPr lang="es-MX" sz="1800" dirty="0"/>
              <a:t>18</a:t>
            </a:r>
            <a:r>
              <a:rPr lang="es-MX" sz="1800" i="1" dirty="0"/>
              <a:t>,</a:t>
            </a:r>
            <a:r>
              <a:rPr lang="es-MX" sz="1800" dirty="0"/>
              <a:t>19</a:t>
            </a:r>
            <a:r>
              <a:rPr lang="es-MX" sz="1800" i="1" dirty="0"/>
              <a:t>,</a:t>
            </a:r>
            <a:r>
              <a:rPr lang="es-MX" sz="1800" dirty="0"/>
              <a:t>29</a:t>
            </a:r>
            <a:r>
              <a:rPr lang="es-MX" sz="1800" i="1" dirty="0"/>
              <a:t>,</a:t>
            </a:r>
            <a:r>
              <a:rPr lang="es-MX" sz="1800" dirty="0"/>
              <a:t>30)+</a:t>
            </a:r>
            <a:br>
              <a:rPr lang="es-MX" sz="1800" dirty="0"/>
            </a:br>
            <a:r>
              <a:rPr lang="es-MX" sz="1800" dirty="0"/>
              <a:t>P</a:t>
            </a:r>
            <a:r>
              <a:rPr lang="es-MX" sz="1800" i="1" dirty="0"/>
              <a:t>d</a:t>
            </a:r>
            <a:r>
              <a:rPr lang="es-MX" sz="1800" dirty="0"/>
              <a:t>(4</a:t>
            </a:r>
            <a:r>
              <a:rPr lang="es-MX" sz="1800" i="1" dirty="0"/>
              <a:t>,</a:t>
            </a:r>
            <a:r>
              <a:rPr lang="es-MX" sz="1800" dirty="0"/>
              <a:t>9</a:t>
            </a:r>
            <a:r>
              <a:rPr lang="es-MX" sz="1800" i="1" dirty="0"/>
              <a:t>,</a:t>
            </a:r>
            <a:r>
              <a:rPr lang="es-MX" sz="1800" dirty="0"/>
              <a:t>21) utilizando el método de Quine-</a:t>
            </a:r>
            <a:r>
              <a:rPr lang="es-MX" sz="1800" dirty="0" err="1"/>
              <a:t>McCluskey</a:t>
            </a:r>
            <a:r>
              <a:rPr lang="es-MX" sz="1800" dirty="0"/>
              <a:t>.</a:t>
            </a:r>
            <a:br>
              <a:rPr lang="es-MX" sz="1800" dirty="0"/>
            </a:br>
            <a:endParaRPr lang="es-MX" sz="1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514600"/>
            <a:ext cx="8915400" cy="3396622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006600" cy="699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1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586010"/>
            <a:ext cx="8911687" cy="1280890"/>
          </a:xfrm>
        </p:spPr>
        <p:txBody>
          <a:bodyPr>
            <a:noAutofit/>
          </a:bodyPr>
          <a:lstStyle/>
          <a:p>
            <a:r>
              <a:rPr lang="es-MX" sz="1800" dirty="0"/>
              <a:t>Halle una expresión en forma de suma de productos mínima para la</a:t>
            </a:r>
            <a:br>
              <a:rPr lang="es-MX" sz="1800" dirty="0"/>
            </a:br>
            <a:r>
              <a:rPr lang="es-MX" sz="1800" dirty="0"/>
              <a:t>función </a:t>
            </a:r>
            <a:r>
              <a:rPr lang="es-MX" sz="1800" i="1" dirty="0"/>
              <a:t>F</a:t>
            </a:r>
            <a:r>
              <a:rPr lang="es-MX" sz="1800" dirty="0"/>
              <a:t>(</a:t>
            </a:r>
            <a:r>
              <a:rPr lang="es-MX" sz="1800" i="1" dirty="0" err="1"/>
              <a:t>a,b</a:t>
            </a:r>
            <a:r>
              <a:rPr lang="es-MX" sz="1800" i="1" dirty="0"/>
              <a:t>, </a:t>
            </a:r>
            <a:r>
              <a:rPr lang="es-MX" sz="1800" i="1" dirty="0" err="1"/>
              <a:t>c,d</a:t>
            </a:r>
            <a:r>
              <a:rPr lang="es-MX" sz="1800" i="1" dirty="0"/>
              <a:t>, e</a:t>
            </a:r>
            <a:r>
              <a:rPr lang="es-MX" sz="1800" dirty="0"/>
              <a:t>) = P</a:t>
            </a:r>
            <a:r>
              <a:rPr lang="es-MX" sz="1800" i="1" dirty="0"/>
              <a:t>m</a:t>
            </a:r>
            <a:r>
              <a:rPr lang="es-MX" sz="1800" dirty="0"/>
              <a:t>(0</a:t>
            </a:r>
            <a:r>
              <a:rPr lang="es-MX" sz="1800" i="1" dirty="0"/>
              <a:t>,</a:t>
            </a:r>
            <a:r>
              <a:rPr lang="es-MX" sz="1800" dirty="0"/>
              <a:t>2</a:t>
            </a:r>
            <a:r>
              <a:rPr lang="es-MX" sz="1800" i="1" dirty="0"/>
              <a:t>,</a:t>
            </a:r>
            <a:r>
              <a:rPr lang="es-MX" sz="1800" dirty="0"/>
              <a:t>6</a:t>
            </a:r>
            <a:r>
              <a:rPr lang="es-MX" sz="1800" i="1" dirty="0"/>
              <a:t>,</a:t>
            </a:r>
            <a:r>
              <a:rPr lang="es-MX" sz="1800" dirty="0"/>
              <a:t>7</a:t>
            </a:r>
            <a:r>
              <a:rPr lang="es-MX" sz="1800" i="1" dirty="0"/>
              <a:t>,</a:t>
            </a:r>
            <a:r>
              <a:rPr lang="es-MX" sz="1800" dirty="0"/>
              <a:t>8</a:t>
            </a:r>
            <a:r>
              <a:rPr lang="es-MX" sz="1800" i="1" dirty="0"/>
              <a:t>,</a:t>
            </a:r>
            <a:r>
              <a:rPr lang="es-MX" sz="1800" dirty="0"/>
              <a:t>10</a:t>
            </a:r>
            <a:r>
              <a:rPr lang="es-MX" sz="1800" i="1" dirty="0"/>
              <a:t>,</a:t>
            </a:r>
            <a:r>
              <a:rPr lang="es-MX" sz="1800" dirty="0"/>
              <a:t>11</a:t>
            </a:r>
            <a:r>
              <a:rPr lang="es-MX" sz="1800" i="1" dirty="0"/>
              <a:t>,</a:t>
            </a:r>
            <a:r>
              <a:rPr lang="es-MX" sz="1800" dirty="0"/>
              <a:t>12</a:t>
            </a:r>
            <a:r>
              <a:rPr lang="es-MX" sz="1800" i="1" dirty="0"/>
              <a:t>,</a:t>
            </a:r>
            <a:r>
              <a:rPr lang="es-MX" sz="1800" dirty="0"/>
              <a:t>13</a:t>
            </a:r>
            <a:r>
              <a:rPr lang="es-MX" sz="1800" i="1" dirty="0"/>
              <a:t>,</a:t>
            </a:r>
            <a:r>
              <a:rPr lang="es-MX" sz="1800" dirty="0"/>
              <a:t>14</a:t>
            </a:r>
            <a:r>
              <a:rPr lang="es-MX" sz="1800" i="1" dirty="0"/>
              <a:t>,</a:t>
            </a:r>
            <a:r>
              <a:rPr lang="es-MX" sz="1800" dirty="0"/>
              <a:t>16</a:t>
            </a:r>
            <a:r>
              <a:rPr lang="es-MX" sz="1800" i="1" dirty="0"/>
              <a:t>,</a:t>
            </a:r>
            <a:r>
              <a:rPr lang="es-MX" sz="1800" dirty="0"/>
              <a:t>18</a:t>
            </a:r>
            <a:r>
              <a:rPr lang="es-MX" sz="1800" i="1" dirty="0"/>
              <a:t>,</a:t>
            </a:r>
            <a:r>
              <a:rPr lang="es-MX" sz="1800" dirty="0"/>
              <a:t>19</a:t>
            </a:r>
            <a:r>
              <a:rPr lang="es-MX" sz="1800" i="1" dirty="0"/>
              <a:t>,</a:t>
            </a:r>
            <a:r>
              <a:rPr lang="es-MX" sz="1800" dirty="0"/>
              <a:t>29</a:t>
            </a:r>
            <a:r>
              <a:rPr lang="es-MX" sz="1800" i="1" dirty="0"/>
              <a:t>,</a:t>
            </a:r>
            <a:r>
              <a:rPr lang="es-MX" sz="1800" dirty="0"/>
              <a:t>30)+</a:t>
            </a:r>
            <a:br>
              <a:rPr lang="es-MX" sz="1800" dirty="0"/>
            </a:br>
            <a:r>
              <a:rPr lang="es-MX" sz="1800" dirty="0"/>
              <a:t>P</a:t>
            </a:r>
            <a:r>
              <a:rPr lang="es-MX" sz="1800" i="1" dirty="0"/>
              <a:t>d</a:t>
            </a:r>
            <a:r>
              <a:rPr lang="es-MX" sz="1800" dirty="0"/>
              <a:t>(4</a:t>
            </a:r>
            <a:r>
              <a:rPr lang="es-MX" sz="1800" i="1" dirty="0"/>
              <a:t>,</a:t>
            </a:r>
            <a:r>
              <a:rPr lang="es-MX" sz="1800" dirty="0"/>
              <a:t>9</a:t>
            </a:r>
            <a:r>
              <a:rPr lang="es-MX" sz="1800" i="1" dirty="0"/>
              <a:t>,</a:t>
            </a:r>
            <a:r>
              <a:rPr lang="es-MX" sz="1800" dirty="0"/>
              <a:t>21) utilizando el método de Quine-</a:t>
            </a:r>
            <a:r>
              <a:rPr lang="es-MX" sz="1800" dirty="0" err="1"/>
              <a:t>McCluskey</a:t>
            </a:r>
            <a:r>
              <a:rPr lang="es-MX" sz="1800" dirty="0"/>
              <a:t>.</a:t>
            </a:r>
            <a:br>
              <a:rPr lang="es-MX" sz="1800" dirty="0"/>
            </a:br>
            <a:endParaRPr lang="es-MX" sz="1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514600"/>
            <a:ext cx="8915400" cy="3396622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603375"/>
            <a:ext cx="4191372" cy="525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4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586010"/>
            <a:ext cx="8911687" cy="1280890"/>
          </a:xfrm>
        </p:spPr>
        <p:txBody>
          <a:bodyPr>
            <a:noAutofit/>
          </a:bodyPr>
          <a:lstStyle/>
          <a:p>
            <a:r>
              <a:rPr lang="es-MX" sz="1800" dirty="0"/>
              <a:t>Halle una expresión en forma de suma de productos mínima para la</a:t>
            </a:r>
            <a:br>
              <a:rPr lang="es-MX" sz="1800" dirty="0"/>
            </a:br>
            <a:r>
              <a:rPr lang="es-MX" sz="1800" dirty="0"/>
              <a:t>función </a:t>
            </a:r>
            <a:r>
              <a:rPr lang="es-MX" sz="1800" i="1" dirty="0"/>
              <a:t>F</a:t>
            </a:r>
            <a:r>
              <a:rPr lang="es-MX" sz="1800" dirty="0"/>
              <a:t>(</a:t>
            </a:r>
            <a:r>
              <a:rPr lang="es-MX" sz="1800" i="1" dirty="0" err="1"/>
              <a:t>a,b</a:t>
            </a:r>
            <a:r>
              <a:rPr lang="es-MX" sz="1800" i="1" dirty="0"/>
              <a:t>, </a:t>
            </a:r>
            <a:r>
              <a:rPr lang="es-MX" sz="1800" i="1" dirty="0" err="1"/>
              <a:t>c,d</a:t>
            </a:r>
            <a:r>
              <a:rPr lang="es-MX" sz="1800" i="1" dirty="0"/>
              <a:t>, e</a:t>
            </a:r>
            <a:r>
              <a:rPr lang="es-MX" sz="1800" dirty="0"/>
              <a:t>) = P</a:t>
            </a:r>
            <a:r>
              <a:rPr lang="es-MX" sz="1800" i="1" dirty="0"/>
              <a:t>m</a:t>
            </a:r>
            <a:r>
              <a:rPr lang="es-MX" sz="1800" dirty="0"/>
              <a:t>(0</a:t>
            </a:r>
            <a:r>
              <a:rPr lang="es-MX" sz="1800" i="1" dirty="0"/>
              <a:t>,</a:t>
            </a:r>
            <a:r>
              <a:rPr lang="es-MX" sz="1800" dirty="0"/>
              <a:t>2</a:t>
            </a:r>
            <a:r>
              <a:rPr lang="es-MX" sz="1800" i="1" dirty="0"/>
              <a:t>,</a:t>
            </a:r>
            <a:r>
              <a:rPr lang="es-MX" sz="1800" dirty="0"/>
              <a:t>6</a:t>
            </a:r>
            <a:r>
              <a:rPr lang="es-MX" sz="1800" i="1" dirty="0"/>
              <a:t>,</a:t>
            </a:r>
            <a:r>
              <a:rPr lang="es-MX" sz="1800" dirty="0"/>
              <a:t>7</a:t>
            </a:r>
            <a:r>
              <a:rPr lang="es-MX" sz="1800" i="1" dirty="0"/>
              <a:t>,</a:t>
            </a:r>
            <a:r>
              <a:rPr lang="es-MX" sz="1800" dirty="0"/>
              <a:t>8</a:t>
            </a:r>
            <a:r>
              <a:rPr lang="es-MX" sz="1800" i="1" dirty="0"/>
              <a:t>,</a:t>
            </a:r>
            <a:r>
              <a:rPr lang="es-MX" sz="1800" dirty="0"/>
              <a:t>10</a:t>
            </a:r>
            <a:r>
              <a:rPr lang="es-MX" sz="1800" i="1" dirty="0"/>
              <a:t>,</a:t>
            </a:r>
            <a:r>
              <a:rPr lang="es-MX" sz="1800" dirty="0"/>
              <a:t>11</a:t>
            </a:r>
            <a:r>
              <a:rPr lang="es-MX" sz="1800" i="1" dirty="0"/>
              <a:t>,</a:t>
            </a:r>
            <a:r>
              <a:rPr lang="es-MX" sz="1800" dirty="0"/>
              <a:t>12</a:t>
            </a:r>
            <a:r>
              <a:rPr lang="es-MX" sz="1800" i="1" dirty="0"/>
              <a:t>,</a:t>
            </a:r>
            <a:r>
              <a:rPr lang="es-MX" sz="1800" dirty="0"/>
              <a:t>13</a:t>
            </a:r>
            <a:r>
              <a:rPr lang="es-MX" sz="1800" i="1" dirty="0"/>
              <a:t>,</a:t>
            </a:r>
            <a:r>
              <a:rPr lang="es-MX" sz="1800" dirty="0"/>
              <a:t>14</a:t>
            </a:r>
            <a:r>
              <a:rPr lang="es-MX" sz="1800" i="1" dirty="0"/>
              <a:t>,</a:t>
            </a:r>
            <a:r>
              <a:rPr lang="es-MX" sz="1800" dirty="0"/>
              <a:t>16</a:t>
            </a:r>
            <a:r>
              <a:rPr lang="es-MX" sz="1800" i="1" dirty="0"/>
              <a:t>,</a:t>
            </a:r>
            <a:r>
              <a:rPr lang="es-MX" sz="1800" dirty="0"/>
              <a:t>18</a:t>
            </a:r>
            <a:r>
              <a:rPr lang="es-MX" sz="1800" i="1" dirty="0"/>
              <a:t>,</a:t>
            </a:r>
            <a:r>
              <a:rPr lang="es-MX" sz="1800" dirty="0"/>
              <a:t>19</a:t>
            </a:r>
            <a:r>
              <a:rPr lang="es-MX" sz="1800" i="1" dirty="0"/>
              <a:t>,</a:t>
            </a:r>
            <a:r>
              <a:rPr lang="es-MX" sz="1800" dirty="0"/>
              <a:t>29</a:t>
            </a:r>
            <a:r>
              <a:rPr lang="es-MX" sz="1800" i="1" dirty="0"/>
              <a:t>,</a:t>
            </a:r>
            <a:r>
              <a:rPr lang="es-MX" sz="1800" dirty="0"/>
              <a:t>30)+</a:t>
            </a:r>
            <a:br>
              <a:rPr lang="es-MX" sz="1800" dirty="0"/>
            </a:br>
            <a:r>
              <a:rPr lang="es-MX" sz="1800" dirty="0"/>
              <a:t>P</a:t>
            </a:r>
            <a:r>
              <a:rPr lang="es-MX" sz="1800" i="1" dirty="0"/>
              <a:t>d</a:t>
            </a:r>
            <a:r>
              <a:rPr lang="es-MX" sz="1800" dirty="0"/>
              <a:t>(4</a:t>
            </a:r>
            <a:r>
              <a:rPr lang="es-MX" sz="1800" i="1" dirty="0"/>
              <a:t>,</a:t>
            </a:r>
            <a:r>
              <a:rPr lang="es-MX" sz="1800" dirty="0"/>
              <a:t>9</a:t>
            </a:r>
            <a:r>
              <a:rPr lang="es-MX" sz="1800" i="1" dirty="0"/>
              <a:t>,</a:t>
            </a:r>
            <a:r>
              <a:rPr lang="es-MX" sz="1800" dirty="0"/>
              <a:t>21) utilizando el método de Quine-</a:t>
            </a:r>
            <a:r>
              <a:rPr lang="es-MX" sz="1800" dirty="0" err="1"/>
              <a:t>McCluskey</a:t>
            </a:r>
            <a:r>
              <a:rPr lang="es-MX" sz="1800" dirty="0"/>
              <a:t>.</a:t>
            </a:r>
            <a:br>
              <a:rPr lang="es-MX" sz="1800" dirty="0"/>
            </a:br>
            <a:endParaRPr lang="es-MX" sz="1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514600"/>
            <a:ext cx="8915400" cy="3396622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603375"/>
            <a:ext cx="4191372" cy="525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2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586010"/>
            <a:ext cx="8911687" cy="1280890"/>
          </a:xfrm>
        </p:spPr>
        <p:txBody>
          <a:bodyPr>
            <a:noAutofit/>
          </a:bodyPr>
          <a:lstStyle/>
          <a:p>
            <a:r>
              <a:rPr lang="es-MX" sz="1800" dirty="0"/>
              <a:t>Halle una expresión en forma de suma de productos mínima para la</a:t>
            </a:r>
            <a:br>
              <a:rPr lang="es-MX" sz="1800" dirty="0"/>
            </a:br>
            <a:r>
              <a:rPr lang="es-MX" sz="1800" dirty="0"/>
              <a:t>función </a:t>
            </a:r>
            <a:r>
              <a:rPr lang="es-MX" sz="1800" i="1" dirty="0"/>
              <a:t>F</a:t>
            </a:r>
            <a:r>
              <a:rPr lang="es-MX" sz="1800" dirty="0"/>
              <a:t>(</a:t>
            </a:r>
            <a:r>
              <a:rPr lang="es-MX" sz="1800" i="1" dirty="0" err="1"/>
              <a:t>a,b</a:t>
            </a:r>
            <a:r>
              <a:rPr lang="es-MX" sz="1800" i="1" dirty="0"/>
              <a:t>, </a:t>
            </a:r>
            <a:r>
              <a:rPr lang="es-MX" sz="1800" i="1" dirty="0" err="1"/>
              <a:t>c,d</a:t>
            </a:r>
            <a:r>
              <a:rPr lang="es-MX" sz="1800" i="1" dirty="0"/>
              <a:t>, e</a:t>
            </a:r>
            <a:r>
              <a:rPr lang="es-MX" sz="1800" dirty="0"/>
              <a:t>) = P</a:t>
            </a:r>
            <a:r>
              <a:rPr lang="es-MX" sz="1800" i="1" dirty="0"/>
              <a:t>m</a:t>
            </a:r>
            <a:r>
              <a:rPr lang="es-MX" sz="1800" dirty="0"/>
              <a:t>(0</a:t>
            </a:r>
            <a:r>
              <a:rPr lang="es-MX" sz="1800" i="1" dirty="0"/>
              <a:t>,</a:t>
            </a:r>
            <a:r>
              <a:rPr lang="es-MX" sz="1800" dirty="0"/>
              <a:t>2</a:t>
            </a:r>
            <a:r>
              <a:rPr lang="es-MX" sz="1800" i="1" dirty="0"/>
              <a:t>,</a:t>
            </a:r>
            <a:r>
              <a:rPr lang="es-MX" sz="1800" dirty="0"/>
              <a:t>6</a:t>
            </a:r>
            <a:r>
              <a:rPr lang="es-MX" sz="1800" i="1" dirty="0"/>
              <a:t>,</a:t>
            </a:r>
            <a:r>
              <a:rPr lang="es-MX" sz="1800" dirty="0"/>
              <a:t>7</a:t>
            </a:r>
            <a:r>
              <a:rPr lang="es-MX" sz="1800" i="1" dirty="0"/>
              <a:t>,</a:t>
            </a:r>
            <a:r>
              <a:rPr lang="es-MX" sz="1800" dirty="0"/>
              <a:t>8</a:t>
            </a:r>
            <a:r>
              <a:rPr lang="es-MX" sz="1800" i="1" dirty="0"/>
              <a:t>,</a:t>
            </a:r>
            <a:r>
              <a:rPr lang="es-MX" sz="1800" dirty="0"/>
              <a:t>10</a:t>
            </a:r>
            <a:r>
              <a:rPr lang="es-MX" sz="1800" i="1" dirty="0"/>
              <a:t>,</a:t>
            </a:r>
            <a:r>
              <a:rPr lang="es-MX" sz="1800" dirty="0"/>
              <a:t>11</a:t>
            </a:r>
            <a:r>
              <a:rPr lang="es-MX" sz="1800" i="1" dirty="0"/>
              <a:t>,</a:t>
            </a:r>
            <a:r>
              <a:rPr lang="es-MX" sz="1800" dirty="0"/>
              <a:t>12</a:t>
            </a:r>
            <a:r>
              <a:rPr lang="es-MX" sz="1800" i="1" dirty="0"/>
              <a:t>,</a:t>
            </a:r>
            <a:r>
              <a:rPr lang="es-MX" sz="1800" dirty="0"/>
              <a:t>13</a:t>
            </a:r>
            <a:r>
              <a:rPr lang="es-MX" sz="1800" i="1" dirty="0"/>
              <a:t>,</a:t>
            </a:r>
            <a:r>
              <a:rPr lang="es-MX" sz="1800" dirty="0"/>
              <a:t>14</a:t>
            </a:r>
            <a:r>
              <a:rPr lang="es-MX" sz="1800" i="1" dirty="0"/>
              <a:t>,</a:t>
            </a:r>
            <a:r>
              <a:rPr lang="es-MX" sz="1800" dirty="0"/>
              <a:t>16</a:t>
            </a:r>
            <a:r>
              <a:rPr lang="es-MX" sz="1800" i="1" dirty="0"/>
              <a:t>,</a:t>
            </a:r>
            <a:r>
              <a:rPr lang="es-MX" sz="1800" dirty="0"/>
              <a:t>18</a:t>
            </a:r>
            <a:r>
              <a:rPr lang="es-MX" sz="1800" i="1" dirty="0"/>
              <a:t>,</a:t>
            </a:r>
            <a:r>
              <a:rPr lang="es-MX" sz="1800" dirty="0"/>
              <a:t>19</a:t>
            </a:r>
            <a:r>
              <a:rPr lang="es-MX" sz="1800" i="1" dirty="0"/>
              <a:t>,</a:t>
            </a:r>
            <a:r>
              <a:rPr lang="es-MX" sz="1800" dirty="0"/>
              <a:t>29</a:t>
            </a:r>
            <a:r>
              <a:rPr lang="es-MX" sz="1800" i="1" dirty="0"/>
              <a:t>,</a:t>
            </a:r>
            <a:r>
              <a:rPr lang="es-MX" sz="1800" dirty="0"/>
              <a:t>30)+</a:t>
            </a:r>
            <a:br>
              <a:rPr lang="es-MX" sz="1800" dirty="0"/>
            </a:br>
            <a:r>
              <a:rPr lang="es-MX" sz="1800" dirty="0"/>
              <a:t>P</a:t>
            </a:r>
            <a:r>
              <a:rPr lang="es-MX" sz="1800" i="1" dirty="0"/>
              <a:t>d</a:t>
            </a:r>
            <a:r>
              <a:rPr lang="es-MX" sz="1800" dirty="0"/>
              <a:t>(4</a:t>
            </a:r>
            <a:r>
              <a:rPr lang="es-MX" sz="1800" i="1" dirty="0"/>
              <a:t>,</a:t>
            </a:r>
            <a:r>
              <a:rPr lang="es-MX" sz="1800" dirty="0"/>
              <a:t>9</a:t>
            </a:r>
            <a:r>
              <a:rPr lang="es-MX" sz="1800" i="1" dirty="0"/>
              <a:t>,</a:t>
            </a:r>
            <a:r>
              <a:rPr lang="es-MX" sz="1800" dirty="0"/>
              <a:t>21) utilizando el método de Quine-</a:t>
            </a:r>
            <a:r>
              <a:rPr lang="es-MX" sz="1800" dirty="0" err="1"/>
              <a:t>McCluskey</a:t>
            </a:r>
            <a:r>
              <a:rPr lang="es-MX" sz="1800" dirty="0"/>
              <a:t>.</a:t>
            </a:r>
            <a:br>
              <a:rPr lang="es-MX" sz="1800" dirty="0"/>
            </a:br>
            <a:endParaRPr lang="es-MX" sz="1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514600"/>
            <a:ext cx="8915400" cy="3396622"/>
          </a:xfrm>
        </p:spPr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446" y="1549401"/>
            <a:ext cx="4922932" cy="530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54359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157</Words>
  <Application>Microsoft Office PowerPoint</Application>
  <PresentationFormat>Panorámica</PresentationFormat>
  <Paragraphs>17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Espiral</vt:lpstr>
      <vt:lpstr>Ejemplos de Método de Quine- McCluskey. </vt:lpstr>
      <vt:lpstr>Halle todos los implicantes primos de la función F(x,y,z, t) dada por Pm(7,12,14,15)+Pd(1,3,5,8,10,11,13) utilizando el método de Quine- McCluskey.</vt:lpstr>
      <vt:lpstr>Halle todos los implicantes primos de la función F(x,y,z, t) dada por Pm(7,12,14,15)+Pd(1,3,5,8,10,11,13) utilizando el método de Quine- McCluskey.</vt:lpstr>
      <vt:lpstr>Halle todos los implicantes primos de la función F(x,y,z, t) dada por Pm(7,12,14,15)+Pd(1,3,5,8,10,11,13) utilizando el método de Quine- McCluskey.</vt:lpstr>
      <vt:lpstr>Halle todos los implicantes primos de la función F(x,y,z, t) dada por Pm(7,12,14,15)+Pd(1,3,5,8,10,11,13) utilizando el método de Quine- McCluskey.</vt:lpstr>
      <vt:lpstr>Halle una expresión en forma de suma de productos mínima para la función F(a,b, c,d, e) = Pm(0,2,6,7,8,10,11,12,13,14,16,18,19,29,30)+ Pd(4,9,21) utilizando el método de Quine-McCluskey. </vt:lpstr>
      <vt:lpstr>Halle una expresión en forma de suma de productos mínima para la función F(a,b, c,d, e) = Pm(0,2,6,7,8,10,11,12,13,14,16,18,19,29,30)+ Pd(4,9,21) utilizando el método de Quine-McCluskey. </vt:lpstr>
      <vt:lpstr>Halle una expresión en forma de suma de productos mínima para la función F(a,b, c,d, e) = Pm(0,2,6,7,8,10,11,12,13,14,16,18,19,29,30)+ Pd(4,9,21) utilizando el método de Quine-McCluskey. </vt:lpstr>
      <vt:lpstr>Halle una expresión en forma de suma de productos mínima para la función F(a,b, c,d, e) = Pm(0,2,6,7,8,10,11,12,13,14,16,18,19,29,30)+ Pd(4,9,21) utilizando el método de Quine-McCluskey. </vt:lpstr>
      <vt:lpstr>Halle una expresión en forma de suma de productos mínima para la función F(a,b, c,d, e) = Pm(0,2,6,7,8,10,11,12,13,14,16,18,19,29,30)+ Pd(4,9,21) utilizando el método de Quine-McCluskey. </vt:lpstr>
      <vt:lpstr>Halle una expresión en forma de suma de productos mínima para la función F(a,b, c,d, e) = Pm(0,2,6,7,8,10,11,12,13,14,16,18,19,29,30)+ Pd(4,9,21) utilizando el método de Quine-McCluskey. </vt:lpstr>
      <vt:lpstr>Halle una expresión en forma de suma de productos mínima para la función F(a,b, c,d, e) = Pm(0,2,6,7,8,10,11,12,13,14,16,18,19,29,30)+ Pd(4,9,21) utilizando el método de Quine-McCluskey. Solución Una expresión mínima en forma de suma de productos es F(a,b, c,d, e) = a′e′ + a′bc′ + b′c′e′ + bcd′e + bcde′ + ab′c′d + a′b′cd.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Ejemplos de Método de Quine- McCluskey.</dc:title>
  <dc:creator>Carlos Pastrana</dc:creator>
  <cp:lastModifiedBy>Carlos Pastrana</cp:lastModifiedBy>
  <cp:revision>6</cp:revision>
  <dcterms:created xsi:type="dcterms:W3CDTF">2017-02-24T17:17:41Z</dcterms:created>
  <dcterms:modified xsi:type="dcterms:W3CDTF">2017-02-24T17:52:42Z</dcterms:modified>
</cp:coreProperties>
</file>