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AD71-9C0C-43F7-BF96-CF3A8E607FD7}" type="datetimeFigureOut">
              <a:rPr lang="es-MX" smtClean="0"/>
              <a:t>01/02/2017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46F9-10A8-4163-8A74-64A6C8D6B5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294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AD71-9C0C-43F7-BF96-CF3A8E607FD7}" type="datetimeFigureOut">
              <a:rPr lang="es-MX" smtClean="0"/>
              <a:t>01/02/2017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46F9-10A8-4163-8A74-64A6C8D6B5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904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AD71-9C0C-43F7-BF96-CF3A8E607FD7}" type="datetimeFigureOut">
              <a:rPr lang="es-MX" smtClean="0"/>
              <a:t>01/02/2017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46F9-10A8-4163-8A74-64A6C8D6B5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443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AD71-9C0C-43F7-BF96-CF3A8E607FD7}" type="datetimeFigureOut">
              <a:rPr lang="es-MX" smtClean="0"/>
              <a:t>01/02/2017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46F9-10A8-4163-8A74-64A6C8D6B5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794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AD71-9C0C-43F7-BF96-CF3A8E607FD7}" type="datetimeFigureOut">
              <a:rPr lang="es-MX" smtClean="0"/>
              <a:t>01/02/2017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46F9-10A8-4163-8A74-64A6C8D6B5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525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AD71-9C0C-43F7-BF96-CF3A8E607FD7}" type="datetimeFigureOut">
              <a:rPr lang="es-MX" smtClean="0"/>
              <a:t>01/02/2017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46F9-10A8-4163-8A74-64A6C8D6B5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726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AD71-9C0C-43F7-BF96-CF3A8E607FD7}" type="datetimeFigureOut">
              <a:rPr lang="es-MX" smtClean="0"/>
              <a:t>01/02/2017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46F9-10A8-4163-8A74-64A6C8D6B5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104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AD71-9C0C-43F7-BF96-CF3A8E607FD7}" type="datetimeFigureOut">
              <a:rPr lang="es-MX" smtClean="0"/>
              <a:t>01/02/2017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46F9-10A8-4163-8A74-64A6C8D6B5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897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AD71-9C0C-43F7-BF96-CF3A8E607FD7}" type="datetimeFigureOut">
              <a:rPr lang="es-MX" smtClean="0"/>
              <a:t>01/02/2017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46F9-10A8-4163-8A74-64A6C8D6B5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762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AD71-9C0C-43F7-BF96-CF3A8E607FD7}" type="datetimeFigureOut">
              <a:rPr lang="es-MX" smtClean="0"/>
              <a:t>01/02/2017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46F9-10A8-4163-8A74-64A6C8D6B5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91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AD71-9C0C-43F7-BF96-CF3A8E607FD7}" type="datetimeFigureOut">
              <a:rPr lang="es-MX" smtClean="0"/>
              <a:t>01/02/2017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46F9-10A8-4163-8A74-64A6C8D6B5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949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5AD71-9C0C-43F7-BF96-CF3A8E607FD7}" type="datetimeFigureOut">
              <a:rPr lang="es-MX" smtClean="0"/>
              <a:t>01/02/2017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246F9-10A8-4163-8A74-64A6C8D6B5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89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s-MX" sz="2400" dirty="0" smtClean="0"/>
              <a:t>https://drive.google.com/open?id=0BzmPESeosJtgY2hrRi1fc3FxOE0</a:t>
            </a:r>
            <a:endParaRPr lang="es-MX" sz="2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Link GOOGLR DRIVE</a:t>
            </a:r>
          </a:p>
          <a:p>
            <a:r>
              <a:rPr lang="es-MX" dirty="0" smtClean="0"/>
              <a:t>FDD Prof. CPASTRANA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9217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Presentación en pantalla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https://drive.google.com/open?id=0BzmPESeosJtgY2hrRi1fc3FxOE0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https://drive.google.com/open?id=0BzmPESeosJtgY2hrRi1fc3FxOE0</dc:title>
  <dc:creator>Chuck</dc:creator>
  <cp:lastModifiedBy>Chuck</cp:lastModifiedBy>
  <cp:revision>1</cp:revision>
  <dcterms:created xsi:type="dcterms:W3CDTF">2017-02-01T19:19:37Z</dcterms:created>
  <dcterms:modified xsi:type="dcterms:W3CDTF">2017-02-01T19:21:11Z</dcterms:modified>
</cp:coreProperties>
</file>