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8.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7" r:id="rId7"/>
    <p:sldId id="268" r:id="rId8"/>
    <p:sldId id="260" r:id="rId9"/>
    <p:sldId id="269" r:id="rId10"/>
    <p:sldId id="275" r:id="rId11"/>
    <p:sldId id="262" r:id="rId12"/>
    <p:sldId id="271" r:id="rId13"/>
    <p:sldId id="276" r:id="rId14"/>
    <p:sldId id="263" r:id="rId15"/>
    <p:sldId id="273" r:id="rId16"/>
    <p:sldId id="277" r:id="rId17"/>
    <p:sldId id="26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é Emiliano Pérez Garduño" initials="JEPG" lastIdx="1" clrIdx="0">
    <p:extLst>
      <p:ext uri="{19B8F6BF-5375-455C-9EA6-DF929625EA0E}">
        <p15:presenceInfo xmlns:p15="http://schemas.microsoft.com/office/powerpoint/2012/main" userId="José Emiliano Pérez Garduñ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C5C86-7AD5-4ED1-B3DD-17541A90C680}"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09080B5-4C13-48E2-AD49-D1C34D8472C8}">
      <dgm:prSet custT="1"/>
      <dgm:spPr/>
      <dgm:t>
        <a:bodyPr/>
        <a:lstStyle/>
        <a:p>
          <a:r>
            <a:rPr lang="es-419" sz="1800" dirty="0"/>
            <a:t>Un algoritmo de empate de cadenas es una </a:t>
          </a:r>
          <a:r>
            <a:rPr lang="es-ES" sz="1800" dirty="0"/>
            <a:t>secuencia de pasos lógicos necesarios para hallar la localización de un patrón de texto específico dentro de un texto dado.</a:t>
          </a:r>
          <a:endParaRPr lang="en-US" sz="1800" dirty="0"/>
        </a:p>
      </dgm:t>
    </dgm:pt>
    <dgm:pt modelId="{16B58CDD-5F3E-4C94-AA27-A4C9D64566CC}" type="parTrans" cxnId="{962DD8FD-85F7-45AE-A95E-0604B6AA6E1C}">
      <dgm:prSet/>
      <dgm:spPr/>
      <dgm:t>
        <a:bodyPr/>
        <a:lstStyle/>
        <a:p>
          <a:endParaRPr lang="en-US"/>
        </a:p>
      </dgm:t>
    </dgm:pt>
    <dgm:pt modelId="{0F7ACD15-27ED-4D54-8B31-77518F3DD62E}" type="sibTrans" cxnId="{962DD8FD-85F7-45AE-A95E-0604B6AA6E1C}">
      <dgm:prSet/>
      <dgm:spPr/>
      <dgm:t>
        <a:bodyPr/>
        <a:lstStyle/>
        <a:p>
          <a:endParaRPr lang="en-US"/>
        </a:p>
      </dgm:t>
    </dgm:pt>
    <dgm:pt modelId="{DE293EDE-E2BA-4F31-B36F-1694A52FEB5B}">
      <dgm:prSet/>
      <dgm:spPr/>
      <dgm:t>
        <a:bodyPr/>
        <a:lstStyle/>
        <a:p>
          <a:r>
            <a:rPr lang="es-ES"/>
            <a:t>Este tipo de Algorítmos tiene dos requisitos:</a:t>
          </a:r>
          <a:endParaRPr lang="en-US"/>
        </a:p>
      </dgm:t>
    </dgm:pt>
    <dgm:pt modelId="{F5AE2C1B-9E1B-4FCB-A08C-7B95533002C9}" type="parTrans" cxnId="{805A18C2-A3D2-40A4-94A6-827FCAA304E2}">
      <dgm:prSet/>
      <dgm:spPr/>
      <dgm:t>
        <a:bodyPr/>
        <a:lstStyle/>
        <a:p>
          <a:endParaRPr lang="en-US"/>
        </a:p>
      </dgm:t>
    </dgm:pt>
    <dgm:pt modelId="{D866A854-CD21-419B-95B6-DA60BB3D524E}" type="sibTrans" cxnId="{805A18C2-A3D2-40A4-94A6-827FCAA304E2}">
      <dgm:prSet/>
      <dgm:spPr/>
      <dgm:t>
        <a:bodyPr/>
        <a:lstStyle/>
        <a:p>
          <a:endParaRPr lang="en-US"/>
        </a:p>
      </dgm:t>
    </dgm:pt>
    <dgm:pt modelId="{F4296B23-938E-4702-90C0-78E1AFA2EA16}">
      <dgm:prSet/>
      <dgm:spPr/>
      <dgm:t>
        <a:bodyPr/>
        <a:lstStyle/>
        <a:p>
          <a:r>
            <a:rPr lang="es-ES"/>
            <a:t>Velocidad</a:t>
          </a:r>
          <a:endParaRPr lang="en-US"/>
        </a:p>
      </dgm:t>
    </dgm:pt>
    <dgm:pt modelId="{7574BF9B-CB6A-4F8F-B13C-6E77224B02E1}" type="parTrans" cxnId="{0EA16A7C-6F32-44D7-B84C-F4603220E7D6}">
      <dgm:prSet/>
      <dgm:spPr/>
      <dgm:t>
        <a:bodyPr/>
        <a:lstStyle/>
        <a:p>
          <a:endParaRPr lang="en-US"/>
        </a:p>
      </dgm:t>
    </dgm:pt>
    <dgm:pt modelId="{F57FE1A5-FD6C-474A-8935-DBE739D4FDE7}" type="sibTrans" cxnId="{0EA16A7C-6F32-44D7-B84C-F4603220E7D6}">
      <dgm:prSet/>
      <dgm:spPr/>
      <dgm:t>
        <a:bodyPr/>
        <a:lstStyle/>
        <a:p>
          <a:endParaRPr lang="en-US"/>
        </a:p>
      </dgm:t>
    </dgm:pt>
    <dgm:pt modelId="{77E385AE-84BE-4B3B-B9FE-038AF5B0DA56}">
      <dgm:prSet/>
      <dgm:spPr/>
      <dgm:t>
        <a:bodyPr/>
        <a:lstStyle/>
        <a:p>
          <a:r>
            <a:rPr lang="es-ES"/>
            <a:t>Eficiencia</a:t>
          </a:r>
          <a:endParaRPr lang="en-US"/>
        </a:p>
      </dgm:t>
    </dgm:pt>
    <dgm:pt modelId="{B3409DD0-83FF-436B-9336-B0DDDA817CD3}" type="parTrans" cxnId="{143B9417-D8C1-489A-86EA-9F3344BDDC3F}">
      <dgm:prSet/>
      <dgm:spPr/>
      <dgm:t>
        <a:bodyPr/>
        <a:lstStyle/>
        <a:p>
          <a:endParaRPr lang="en-US"/>
        </a:p>
      </dgm:t>
    </dgm:pt>
    <dgm:pt modelId="{D75EB29A-2CBA-4772-B2AE-00ADB8E13ED6}" type="sibTrans" cxnId="{143B9417-D8C1-489A-86EA-9F3344BDDC3F}">
      <dgm:prSet/>
      <dgm:spPr/>
      <dgm:t>
        <a:bodyPr/>
        <a:lstStyle/>
        <a:p>
          <a:endParaRPr lang="en-US"/>
        </a:p>
      </dgm:t>
    </dgm:pt>
    <dgm:pt modelId="{1B6CD661-16FD-46C8-ADC4-B6CDFEBE82D5}" type="pres">
      <dgm:prSet presAssocID="{D34C5C86-7AD5-4ED1-B3DD-17541A90C680}" presName="root" presStyleCnt="0">
        <dgm:presLayoutVars>
          <dgm:dir/>
          <dgm:resizeHandles val="exact"/>
        </dgm:presLayoutVars>
      </dgm:prSet>
      <dgm:spPr/>
    </dgm:pt>
    <dgm:pt modelId="{A4DDCBE3-17FF-41BB-B66D-AC566070D223}" type="pres">
      <dgm:prSet presAssocID="{D34C5C86-7AD5-4ED1-B3DD-17541A90C680}" presName="container" presStyleCnt="0">
        <dgm:presLayoutVars>
          <dgm:dir/>
          <dgm:resizeHandles val="exact"/>
        </dgm:presLayoutVars>
      </dgm:prSet>
      <dgm:spPr/>
    </dgm:pt>
    <dgm:pt modelId="{842E1C6A-1592-4DC3-9C38-2767B33ECFAF}" type="pres">
      <dgm:prSet presAssocID="{009080B5-4C13-48E2-AD49-D1C34D8472C8}" presName="compNode" presStyleCnt="0"/>
      <dgm:spPr/>
    </dgm:pt>
    <dgm:pt modelId="{078798C5-EE1B-4932-99D5-57FDED330AEB}" type="pres">
      <dgm:prSet presAssocID="{009080B5-4C13-48E2-AD49-D1C34D8472C8}" presName="iconBgRect" presStyleLbl="bgShp" presStyleIdx="0" presStyleCnt="4"/>
      <dgm:spPr/>
    </dgm:pt>
    <dgm:pt modelId="{674FCAE8-1E53-4B38-97F9-C7233DBCD5AD}" type="pres">
      <dgm:prSet presAssocID="{009080B5-4C13-48E2-AD49-D1C34D8472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71B42258-7BC9-4288-B44A-B96829668227}" type="pres">
      <dgm:prSet presAssocID="{009080B5-4C13-48E2-AD49-D1C34D8472C8}" presName="spaceRect" presStyleCnt="0"/>
      <dgm:spPr/>
    </dgm:pt>
    <dgm:pt modelId="{A267A5CF-A8B2-46FB-9A43-E006A45EA12A}" type="pres">
      <dgm:prSet presAssocID="{009080B5-4C13-48E2-AD49-D1C34D8472C8}" presName="textRect" presStyleLbl="revTx" presStyleIdx="0" presStyleCnt="4">
        <dgm:presLayoutVars>
          <dgm:chMax val="1"/>
          <dgm:chPref val="1"/>
        </dgm:presLayoutVars>
      </dgm:prSet>
      <dgm:spPr/>
    </dgm:pt>
    <dgm:pt modelId="{0470EC66-B972-4509-8345-AE92268792D0}" type="pres">
      <dgm:prSet presAssocID="{0F7ACD15-27ED-4D54-8B31-77518F3DD62E}" presName="sibTrans" presStyleLbl="sibTrans2D1" presStyleIdx="0" presStyleCnt="0"/>
      <dgm:spPr/>
    </dgm:pt>
    <dgm:pt modelId="{07244A7D-00B0-4BDE-BED2-7A92E1ACD189}" type="pres">
      <dgm:prSet presAssocID="{DE293EDE-E2BA-4F31-B36F-1694A52FEB5B}" presName="compNode" presStyleCnt="0"/>
      <dgm:spPr/>
    </dgm:pt>
    <dgm:pt modelId="{C64E9D87-A7AE-4D51-930D-1E485752B3B7}" type="pres">
      <dgm:prSet presAssocID="{DE293EDE-E2BA-4F31-B36F-1694A52FEB5B}" presName="iconBgRect" presStyleLbl="bgShp" presStyleIdx="1" presStyleCnt="4"/>
      <dgm:spPr/>
    </dgm:pt>
    <dgm:pt modelId="{43FF50A0-5644-4483-862D-639CFDC4D961}" type="pres">
      <dgm:prSet presAssocID="{DE293EDE-E2BA-4F31-B36F-1694A52FEB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C528019-C2DD-445E-A30C-C1796D2FDA33}" type="pres">
      <dgm:prSet presAssocID="{DE293EDE-E2BA-4F31-B36F-1694A52FEB5B}" presName="spaceRect" presStyleCnt="0"/>
      <dgm:spPr/>
    </dgm:pt>
    <dgm:pt modelId="{C2E9FBDF-1F00-4168-9BBE-337EAB9FB6AC}" type="pres">
      <dgm:prSet presAssocID="{DE293EDE-E2BA-4F31-B36F-1694A52FEB5B}" presName="textRect" presStyleLbl="revTx" presStyleIdx="1" presStyleCnt="4">
        <dgm:presLayoutVars>
          <dgm:chMax val="1"/>
          <dgm:chPref val="1"/>
        </dgm:presLayoutVars>
      </dgm:prSet>
      <dgm:spPr/>
    </dgm:pt>
    <dgm:pt modelId="{F300CE90-6E91-42B7-9CDA-0D54C66BB0D7}" type="pres">
      <dgm:prSet presAssocID="{D866A854-CD21-419B-95B6-DA60BB3D524E}" presName="sibTrans" presStyleLbl="sibTrans2D1" presStyleIdx="0" presStyleCnt="0"/>
      <dgm:spPr/>
    </dgm:pt>
    <dgm:pt modelId="{21E93B43-D32B-423C-9147-A03971A56CDE}" type="pres">
      <dgm:prSet presAssocID="{F4296B23-938E-4702-90C0-78E1AFA2EA16}" presName="compNode" presStyleCnt="0"/>
      <dgm:spPr/>
    </dgm:pt>
    <dgm:pt modelId="{911A4C2B-236B-4675-875D-593338DF82FC}" type="pres">
      <dgm:prSet presAssocID="{F4296B23-938E-4702-90C0-78E1AFA2EA16}" presName="iconBgRect" presStyleLbl="bgShp" presStyleIdx="2" presStyleCnt="4"/>
      <dgm:spPr/>
    </dgm:pt>
    <dgm:pt modelId="{70E87492-24E1-48B5-BC69-E839B0C767C1}" type="pres">
      <dgm:prSet presAssocID="{F4296B23-938E-4702-90C0-78E1AFA2EA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F92446BF-DD53-4B6A-86E2-B57267A883A8}" type="pres">
      <dgm:prSet presAssocID="{F4296B23-938E-4702-90C0-78E1AFA2EA16}" presName="spaceRect" presStyleCnt="0"/>
      <dgm:spPr/>
    </dgm:pt>
    <dgm:pt modelId="{8AFC69B1-F500-419A-A719-057629C08614}" type="pres">
      <dgm:prSet presAssocID="{F4296B23-938E-4702-90C0-78E1AFA2EA16}" presName="textRect" presStyleLbl="revTx" presStyleIdx="2" presStyleCnt="4">
        <dgm:presLayoutVars>
          <dgm:chMax val="1"/>
          <dgm:chPref val="1"/>
        </dgm:presLayoutVars>
      </dgm:prSet>
      <dgm:spPr/>
    </dgm:pt>
    <dgm:pt modelId="{F5DA71E7-1FD1-4474-8D05-95C1B4ABB305}" type="pres">
      <dgm:prSet presAssocID="{F57FE1A5-FD6C-474A-8935-DBE739D4FDE7}" presName="sibTrans" presStyleLbl="sibTrans2D1" presStyleIdx="0" presStyleCnt="0"/>
      <dgm:spPr/>
    </dgm:pt>
    <dgm:pt modelId="{9A0034D7-407F-4B9B-A945-06C6070E72F5}" type="pres">
      <dgm:prSet presAssocID="{77E385AE-84BE-4B3B-B9FE-038AF5B0DA56}" presName="compNode" presStyleCnt="0"/>
      <dgm:spPr/>
    </dgm:pt>
    <dgm:pt modelId="{FD66C072-CE45-4DF1-B1DF-1EA7EA47C416}" type="pres">
      <dgm:prSet presAssocID="{77E385AE-84BE-4B3B-B9FE-038AF5B0DA56}" presName="iconBgRect" presStyleLbl="bgShp" presStyleIdx="3" presStyleCnt="4"/>
      <dgm:spPr/>
    </dgm:pt>
    <dgm:pt modelId="{A6E235D2-39FE-4CB9-9988-D72CD0B70E84}" type="pres">
      <dgm:prSet presAssocID="{77E385AE-84BE-4B3B-B9FE-038AF5B0DA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266C746D-EB00-4A7B-ADBB-3EE29F023B56}" type="pres">
      <dgm:prSet presAssocID="{77E385AE-84BE-4B3B-B9FE-038AF5B0DA56}" presName="spaceRect" presStyleCnt="0"/>
      <dgm:spPr/>
    </dgm:pt>
    <dgm:pt modelId="{F208BCD8-86C5-4B6D-B63D-3F81CE32C8F7}" type="pres">
      <dgm:prSet presAssocID="{77E385AE-84BE-4B3B-B9FE-038AF5B0DA56}" presName="textRect" presStyleLbl="revTx" presStyleIdx="3" presStyleCnt="4">
        <dgm:presLayoutVars>
          <dgm:chMax val="1"/>
          <dgm:chPref val="1"/>
        </dgm:presLayoutVars>
      </dgm:prSet>
      <dgm:spPr/>
    </dgm:pt>
  </dgm:ptLst>
  <dgm:cxnLst>
    <dgm:cxn modelId="{B780C50F-69B4-4B96-BB99-4A53D5D4D8AE}" type="presOf" srcId="{D866A854-CD21-419B-95B6-DA60BB3D524E}" destId="{F300CE90-6E91-42B7-9CDA-0D54C66BB0D7}" srcOrd="0" destOrd="0" presId="urn:microsoft.com/office/officeart/2018/2/layout/IconCircleList"/>
    <dgm:cxn modelId="{143B9417-D8C1-489A-86EA-9F3344BDDC3F}" srcId="{D34C5C86-7AD5-4ED1-B3DD-17541A90C680}" destId="{77E385AE-84BE-4B3B-B9FE-038AF5B0DA56}" srcOrd="3" destOrd="0" parTransId="{B3409DD0-83FF-436B-9336-B0DDDA817CD3}" sibTransId="{D75EB29A-2CBA-4772-B2AE-00ADB8E13ED6}"/>
    <dgm:cxn modelId="{F8E0001F-0B18-4BAD-9193-B2F9F55DC433}" type="presOf" srcId="{F57FE1A5-FD6C-474A-8935-DBE739D4FDE7}" destId="{F5DA71E7-1FD1-4474-8D05-95C1B4ABB305}" srcOrd="0" destOrd="0" presId="urn:microsoft.com/office/officeart/2018/2/layout/IconCircleList"/>
    <dgm:cxn modelId="{BD7C4E68-B21E-42D8-9D4B-A3324315B298}" type="presOf" srcId="{0F7ACD15-27ED-4D54-8B31-77518F3DD62E}" destId="{0470EC66-B972-4509-8345-AE92268792D0}" srcOrd="0" destOrd="0" presId="urn:microsoft.com/office/officeart/2018/2/layout/IconCircleList"/>
    <dgm:cxn modelId="{188A934A-AEA9-4ADE-89CC-46182DE00DA7}" type="presOf" srcId="{DE293EDE-E2BA-4F31-B36F-1694A52FEB5B}" destId="{C2E9FBDF-1F00-4168-9BBE-337EAB9FB6AC}" srcOrd="0" destOrd="0" presId="urn:microsoft.com/office/officeart/2018/2/layout/IconCircleList"/>
    <dgm:cxn modelId="{0EA16A7C-6F32-44D7-B84C-F4603220E7D6}" srcId="{D34C5C86-7AD5-4ED1-B3DD-17541A90C680}" destId="{F4296B23-938E-4702-90C0-78E1AFA2EA16}" srcOrd="2" destOrd="0" parTransId="{7574BF9B-CB6A-4F8F-B13C-6E77224B02E1}" sibTransId="{F57FE1A5-FD6C-474A-8935-DBE739D4FDE7}"/>
    <dgm:cxn modelId="{972E008F-0C5B-424E-8E98-538F5D75338A}" type="presOf" srcId="{F4296B23-938E-4702-90C0-78E1AFA2EA16}" destId="{8AFC69B1-F500-419A-A719-057629C08614}" srcOrd="0" destOrd="0" presId="urn:microsoft.com/office/officeart/2018/2/layout/IconCircleList"/>
    <dgm:cxn modelId="{1CC32191-1088-4F34-A034-D0BFFF8BB22B}" type="presOf" srcId="{77E385AE-84BE-4B3B-B9FE-038AF5B0DA56}" destId="{F208BCD8-86C5-4B6D-B63D-3F81CE32C8F7}" srcOrd="0" destOrd="0" presId="urn:microsoft.com/office/officeart/2018/2/layout/IconCircleList"/>
    <dgm:cxn modelId="{59790EA0-7BD9-401C-85DC-F589583D542C}" type="presOf" srcId="{009080B5-4C13-48E2-AD49-D1C34D8472C8}" destId="{A267A5CF-A8B2-46FB-9A43-E006A45EA12A}" srcOrd="0" destOrd="0" presId="urn:microsoft.com/office/officeart/2018/2/layout/IconCircleList"/>
    <dgm:cxn modelId="{805A18C2-A3D2-40A4-94A6-827FCAA304E2}" srcId="{D34C5C86-7AD5-4ED1-B3DD-17541A90C680}" destId="{DE293EDE-E2BA-4F31-B36F-1694A52FEB5B}" srcOrd="1" destOrd="0" parTransId="{F5AE2C1B-9E1B-4FCB-A08C-7B95533002C9}" sibTransId="{D866A854-CD21-419B-95B6-DA60BB3D524E}"/>
    <dgm:cxn modelId="{F5E2D8DA-B6BB-4BE4-B784-4B14F387DE97}" type="presOf" srcId="{D34C5C86-7AD5-4ED1-B3DD-17541A90C680}" destId="{1B6CD661-16FD-46C8-ADC4-B6CDFEBE82D5}" srcOrd="0" destOrd="0" presId="urn:microsoft.com/office/officeart/2018/2/layout/IconCircleList"/>
    <dgm:cxn modelId="{962DD8FD-85F7-45AE-A95E-0604B6AA6E1C}" srcId="{D34C5C86-7AD5-4ED1-B3DD-17541A90C680}" destId="{009080B5-4C13-48E2-AD49-D1C34D8472C8}" srcOrd="0" destOrd="0" parTransId="{16B58CDD-5F3E-4C94-AA27-A4C9D64566CC}" sibTransId="{0F7ACD15-27ED-4D54-8B31-77518F3DD62E}"/>
    <dgm:cxn modelId="{B3EA2DBE-BD28-4E62-8B1B-2FAB698B82E3}" type="presParOf" srcId="{1B6CD661-16FD-46C8-ADC4-B6CDFEBE82D5}" destId="{A4DDCBE3-17FF-41BB-B66D-AC566070D223}" srcOrd="0" destOrd="0" presId="urn:microsoft.com/office/officeart/2018/2/layout/IconCircleList"/>
    <dgm:cxn modelId="{814C9151-FBF4-45F4-BE7C-0585C0B215EC}" type="presParOf" srcId="{A4DDCBE3-17FF-41BB-B66D-AC566070D223}" destId="{842E1C6A-1592-4DC3-9C38-2767B33ECFAF}" srcOrd="0" destOrd="0" presId="urn:microsoft.com/office/officeart/2018/2/layout/IconCircleList"/>
    <dgm:cxn modelId="{CD2E9615-135E-4A8B-9EC5-978356E48236}" type="presParOf" srcId="{842E1C6A-1592-4DC3-9C38-2767B33ECFAF}" destId="{078798C5-EE1B-4932-99D5-57FDED330AEB}" srcOrd="0" destOrd="0" presId="urn:microsoft.com/office/officeart/2018/2/layout/IconCircleList"/>
    <dgm:cxn modelId="{2E3FBEE3-9C3E-4EF2-AE71-569049C6C1D0}" type="presParOf" srcId="{842E1C6A-1592-4DC3-9C38-2767B33ECFAF}" destId="{674FCAE8-1E53-4B38-97F9-C7233DBCD5AD}" srcOrd="1" destOrd="0" presId="urn:microsoft.com/office/officeart/2018/2/layout/IconCircleList"/>
    <dgm:cxn modelId="{E26AD384-C8EE-4F78-9A46-54326EFAE3AD}" type="presParOf" srcId="{842E1C6A-1592-4DC3-9C38-2767B33ECFAF}" destId="{71B42258-7BC9-4288-B44A-B96829668227}" srcOrd="2" destOrd="0" presId="urn:microsoft.com/office/officeart/2018/2/layout/IconCircleList"/>
    <dgm:cxn modelId="{E7881DD7-2C55-4894-A288-54285033780C}" type="presParOf" srcId="{842E1C6A-1592-4DC3-9C38-2767B33ECFAF}" destId="{A267A5CF-A8B2-46FB-9A43-E006A45EA12A}" srcOrd="3" destOrd="0" presId="urn:microsoft.com/office/officeart/2018/2/layout/IconCircleList"/>
    <dgm:cxn modelId="{AF944C10-C18C-4DC5-9464-D2FD8DCCD6D0}" type="presParOf" srcId="{A4DDCBE3-17FF-41BB-B66D-AC566070D223}" destId="{0470EC66-B972-4509-8345-AE92268792D0}" srcOrd="1" destOrd="0" presId="urn:microsoft.com/office/officeart/2018/2/layout/IconCircleList"/>
    <dgm:cxn modelId="{D7EFA3C1-4D4E-4000-A475-30899876DB5C}" type="presParOf" srcId="{A4DDCBE3-17FF-41BB-B66D-AC566070D223}" destId="{07244A7D-00B0-4BDE-BED2-7A92E1ACD189}" srcOrd="2" destOrd="0" presId="urn:microsoft.com/office/officeart/2018/2/layout/IconCircleList"/>
    <dgm:cxn modelId="{D3A1D1B6-5C11-40ED-B1A3-5B233C84C579}" type="presParOf" srcId="{07244A7D-00B0-4BDE-BED2-7A92E1ACD189}" destId="{C64E9D87-A7AE-4D51-930D-1E485752B3B7}" srcOrd="0" destOrd="0" presId="urn:microsoft.com/office/officeart/2018/2/layout/IconCircleList"/>
    <dgm:cxn modelId="{17B05DA7-B076-487C-AE96-34C0F2A369A4}" type="presParOf" srcId="{07244A7D-00B0-4BDE-BED2-7A92E1ACD189}" destId="{43FF50A0-5644-4483-862D-639CFDC4D961}" srcOrd="1" destOrd="0" presId="urn:microsoft.com/office/officeart/2018/2/layout/IconCircleList"/>
    <dgm:cxn modelId="{ACAA95FF-0C4D-4C2E-8192-AC16307C5216}" type="presParOf" srcId="{07244A7D-00B0-4BDE-BED2-7A92E1ACD189}" destId="{5C528019-C2DD-445E-A30C-C1796D2FDA33}" srcOrd="2" destOrd="0" presId="urn:microsoft.com/office/officeart/2018/2/layout/IconCircleList"/>
    <dgm:cxn modelId="{AA574397-33EC-49B8-80AE-CD18BE40305E}" type="presParOf" srcId="{07244A7D-00B0-4BDE-BED2-7A92E1ACD189}" destId="{C2E9FBDF-1F00-4168-9BBE-337EAB9FB6AC}" srcOrd="3" destOrd="0" presId="urn:microsoft.com/office/officeart/2018/2/layout/IconCircleList"/>
    <dgm:cxn modelId="{04460805-47C8-4EE8-ADD0-7DD5E1E92A0E}" type="presParOf" srcId="{A4DDCBE3-17FF-41BB-B66D-AC566070D223}" destId="{F300CE90-6E91-42B7-9CDA-0D54C66BB0D7}" srcOrd="3" destOrd="0" presId="urn:microsoft.com/office/officeart/2018/2/layout/IconCircleList"/>
    <dgm:cxn modelId="{EB61F44B-B998-47B5-88BD-1EF804582C1C}" type="presParOf" srcId="{A4DDCBE3-17FF-41BB-B66D-AC566070D223}" destId="{21E93B43-D32B-423C-9147-A03971A56CDE}" srcOrd="4" destOrd="0" presId="urn:microsoft.com/office/officeart/2018/2/layout/IconCircleList"/>
    <dgm:cxn modelId="{BE7C34B4-4486-4F66-9F49-CB21CCEE5E55}" type="presParOf" srcId="{21E93B43-D32B-423C-9147-A03971A56CDE}" destId="{911A4C2B-236B-4675-875D-593338DF82FC}" srcOrd="0" destOrd="0" presId="urn:microsoft.com/office/officeart/2018/2/layout/IconCircleList"/>
    <dgm:cxn modelId="{2FA86DFF-E2E9-4093-AB30-D454EFE2F88C}" type="presParOf" srcId="{21E93B43-D32B-423C-9147-A03971A56CDE}" destId="{70E87492-24E1-48B5-BC69-E839B0C767C1}" srcOrd="1" destOrd="0" presId="urn:microsoft.com/office/officeart/2018/2/layout/IconCircleList"/>
    <dgm:cxn modelId="{11A5DADE-4F0B-47FD-A315-3EFD00398BB4}" type="presParOf" srcId="{21E93B43-D32B-423C-9147-A03971A56CDE}" destId="{F92446BF-DD53-4B6A-86E2-B57267A883A8}" srcOrd="2" destOrd="0" presId="urn:microsoft.com/office/officeart/2018/2/layout/IconCircleList"/>
    <dgm:cxn modelId="{F4BE1EF7-CD4E-4CBC-B59B-41DB8F98183C}" type="presParOf" srcId="{21E93B43-D32B-423C-9147-A03971A56CDE}" destId="{8AFC69B1-F500-419A-A719-057629C08614}" srcOrd="3" destOrd="0" presId="urn:microsoft.com/office/officeart/2018/2/layout/IconCircleList"/>
    <dgm:cxn modelId="{C5C3CCB5-2F0F-4173-905A-24F8EE4835D1}" type="presParOf" srcId="{A4DDCBE3-17FF-41BB-B66D-AC566070D223}" destId="{F5DA71E7-1FD1-4474-8D05-95C1B4ABB305}" srcOrd="5" destOrd="0" presId="urn:microsoft.com/office/officeart/2018/2/layout/IconCircleList"/>
    <dgm:cxn modelId="{2333AA37-B9C9-4FF1-9A85-D1C80E2E0495}" type="presParOf" srcId="{A4DDCBE3-17FF-41BB-B66D-AC566070D223}" destId="{9A0034D7-407F-4B9B-A945-06C6070E72F5}" srcOrd="6" destOrd="0" presId="urn:microsoft.com/office/officeart/2018/2/layout/IconCircleList"/>
    <dgm:cxn modelId="{8730B096-BF33-4C67-96EE-2863CEC05790}" type="presParOf" srcId="{9A0034D7-407F-4B9B-A945-06C6070E72F5}" destId="{FD66C072-CE45-4DF1-B1DF-1EA7EA47C416}" srcOrd="0" destOrd="0" presId="urn:microsoft.com/office/officeart/2018/2/layout/IconCircleList"/>
    <dgm:cxn modelId="{3942C889-40BF-4E36-A8F0-AEF68667C9E8}" type="presParOf" srcId="{9A0034D7-407F-4B9B-A945-06C6070E72F5}" destId="{A6E235D2-39FE-4CB9-9988-D72CD0B70E84}" srcOrd="1" destOrd="0" presId="urn:microsoft.com/office/officeart/2018/2/layout/IconCircleList"/>
    <dgm:cxn modelId="{E59C4725-D56A-4A73-9D50-C48F4AE7B7F2}" type="presParOf" srcId="{9A0034D7-407F-4B9B-A945-06C6070E72F5}" destId="{266C746D-EB00-4A7B-ADBB-3EE29F023B56}" srcOrd="2" destOrd="0" presId="urn:microsoft.com/office/officeart/2018/2/layout/IconCircleList"/>
    <dgm:cxn modelId="{F37E5AB9-3DCB-4308-B9A7-AD1BE0852A1D}" type="presParOf" srcId="{9A0034D7-407F-4B9B-A945-06C6070E72F5}" destId="{F208BCD8-86C5-4B6D-B63D-3F81CE32C8F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CA50D-28B7-4C06-AFFA-4866D25285A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DF8F0E8-E9ED-48DC-AAD8-B4E38E04FB05}">
      <dgm:prSet/>
      <dgm:spPr/>
      <dgm:t>
        <a:bodyPr/>
        <a:lstStyle/>
        <a:p>
          <a:r>
            <a:rPr lang="es-419"/>
            <a:t>Cadena: “ccaccaaedba”</a:t>
          </a:r>
          <a:endParaRPr lang="en-US"/>
        </a:p>
      </dgm:t>
    </dgm:pt>
    <dgm:pt modelId="{45C19C50-78BE-4A20-8672-36E887EEDAC7}" type="parTrans" cxnId="{A04AC8F4-B93E-4AF9-AE5F-6445B468A8C9}">
      <dgm:prSet/>
      <dgm:spPr/>
      <dgm:t>
        <a:bodyPr/>
        <a:lstStyle/>
        <a:p>
          <a:endParaRPr lang="en-US"/>
        </a:p>
      </dgm:t>
    </dgm:pt>
    <dgm:pt modelId="{EEC54D9F-A5CC-4D0F-9A29-807D7A44BACE}" type="sibTrans" cxnId="{A04AC8F4-B93E-4AF9-AE5F-6445B468A8C9}">
      <dgm:prSet/>
      <dgm:spPr/>
      <dgm:t>
        <a:bodyPr/>
        <a:lstStyle/>
        <a:p>
          <a:endParaRPr lang="en-US"/>
        </a:p>
      </dgm:t>
    </dgm:pt>
    <dgm:pt modelId="{CB04EF85-26C8-4977-9061-7095CF5BE948}">
      <dgm:prSet/>
      <dgm:spPr/>
      <dgm:t>
        <a:bodyPr/>
        <a:lstStyle/>
        <a:p>
          <a:r>
            <a:rPr lang="es-419"/>
            <a:t>Patrón: “dba”</a:t>
          </a:r>
          <a:endParaRPr lang="en-US"/>
        </a:p>
      </dgm:t>
    </dgm:pt>
    <dgm:pt modelId="{AE5E827C-9F6E-46B2-B0C2-87D094A0C2B7}" type="parTrans" cxnId="{A35BF9A8-9545-43A1-8481-9453F1E17941}">
      <dgm:prSet/>
      <dgm:spPr/>
      <dgm:t>
        <a:bodyPr/>
        <a:lstStyle/>
        <a:p>
          <a:endParaRPr lang="en-US"/>
        </a:p>
      </dgm:t>
    </dgm:pt>
    <dgm:pt modelId="{6A6CB572-8354-4744-B6BD-865B098668F3}" type="sibTrans" cxnId="{A35BF9A8-9545-43A1-8481-9453F1E17941}">
      <dgm:prSet/>
      <dgm:spPr/>
      <dgm:t>
        <a:bodyPr/>
        <a:lstStyle/>
        <a:p>
          <a:endParaRPr lang="en-US"/>
        </a:p>
      </dgm:t>
    </dgm:pt>
    <dgm:pt modelId="{9ED9A618-FF58-45C8-AEFF-ECDE616BD13E}" type="pres">
      <dgm:prSet presAssocID="{4B2CA50D-28B7-4C06-AFFA-4866D25285A1}" presName="linear" presStyleCnt="0">
        <dgm:presLayoutVars>
          <dgm:animLvl val="lvl"/>
          <dgm:resizeHandles val="exact"/>
        </dgm:presLayoutVars>
      </dgm:prSet>
      <dgm:spPr/>
    </dgm:pt>
    <dgm:pt modelId="{4BFEF417-EF49-4323-AD9B-9AC17C537448}" type="pres">
      <dgm:prSet presAssocID="{6DF8F0E8-E9ED-48DC-AAD8-B4E38E04FB05}" presName="parentText" presStyleLbl="node1" presStyleIdx="0" presStyleCnt="2">
        <dgm:presLayoutVars>
          <dgm:chMax val="0"/>
          <dgm:bulletEnabled val="1"/>
        </dgm:presLayoutVars>
      </dgm:prSet>
      <dgm:spPr/>
    </dgm:pt>
    <dgm:pt modelId="{1196EE86-BFC5-4E3C-AB99-BEA7ACBB7F28}" type="pres">
      <dgm:prSet presAssocID="{EEC54D9F-A5CC-4D0F-9A29-807D7A44BACE}" presName="spacer" presStyleCnt="0"/>
      <dgm:spPr/>
    </dgm:pt>
    <dgm:pt modelId="{FDF34264-8087-4BAA-A655-7F215E1A8C6C}" type="pres">
      <dgm:prSet presAssocID="{CB04EF85-26C8-4977-9061-7095CF5BE948}" presName="parentText" presStyleLbl="node1" presStyleIdx="1" presStyleCnt="2">
        <dgm:presLayoutVars>
          <dgm:chMax val="0"/>
          <dgm:bulletEnabled val="1"/>
        </dgm:presLayoutVars>
      </dgm:prSet>
      <dgm:spPr/>
    </dgm:pt>
  </dgm:ptLst>
  <dgm:cxnLst>
    <dgm:cxn modelId="{C679B00F-FD8B-4844-B420-3E29494E61BC}" type="presOf" srcId="{4B2CA50D-28B7-4C06-AFFA-4866D25285A1}" destId="{9ED9A618-FF58-45C8-AEFF-ECDE616BD13E}" srcOrd="0" destOrd="0" presId="urn:microsoft.com/office/officeart/2005/8/layout/vList2"/>
    <dgm:cxn modelId="{A35BF9A8-9545-43A1-8481-9453F1E17941}" srcId="{4B2CA50D-28B7-4C06-AFFA-4866D25285A1}" destId="{CB04EF85-26C8-4977-9061-7095CF5BE948}" srcOrd="1" destOrd="0" parTransId="{AE5E827C-9F6E-46B2-B0C2-87D094A0C2B7}" sibTransId="{6A6CB572-8354-4744-B6BD-865B098668F3}"/>
    <dgm:cxn modelId="{973EDEC5-391E-4146-AAF2-ADA7953F944C}" type="presOf" srcId="{6DF8F0E8-E9ED-48DC-AAD8-B4E38E04FB05}" destId="{4BFEF417-EF49-4323-AD9B-9AC17C537448}" srcOrd="0" destOrd="0" presId="urn:microsoft.com/office/officeart/2005/8/layout/vList2"/>
    <dgm:cxn modelId="{67B043CD-BED1-48B4-98AD-03A2DECE6D42}" type="presOf" srcId="{CB04EF85-26C8-4977-9061-7095CF5BE948}" destId="{FDF34264-8087-4BAA-A655-7F215E1A8C6C}" srcOrd="0" destOrd="0" presId="urn:microsoft.com/office/officeart/2005/8/layout/vList2"/>
    <dgm:cxn modelId="{A04AC8F4-B93E-4AF9-AE5F-6445B468A8C9}" srcId="{4B2CA50D-28B7-4C06-AFFA-4866D25285A1}" destId="{6DF8F0E8-E9ED-48DC-AAD8-B4E38E04FB05}" srcOrd="0" destOrd="0" parTransId="{45C19C50-78BE-4A20-8672-36E887EEDAC7}" sibTransId="{EEC54D9F-A5CC-4D0F-9A29-807D7A44BACE}"/>
    <dgm:cxn modelId="{FB54026B-8172-498F-B7DD-A1B1C27F03FA}" type="presParOf" srcId="{9ED9A618-FF58-45C8-AEFF-ECDE616BD13E}" destId="{4BFEF417-EF49-4323-AD9B-9AC17C537448}" srcOrd="0" destOrd="0" presId="urn:microsoft.com/office/officeart/2005/8/layout/vList2"/>
    <dgm:cxn modelId="{A51ABE2E-3327-4B94-A1C5-4A577D14DAE6}" type="presParOf" srcId="{9ED9A618-FF58-45C8-AEFF-ECDE616BD13E}" destId="{1196EE86-BFC5-4E3C-AB99-BEA7ACBB7F28}" srcOrd="1" destOrd="0" presId="urn:microsoft.com/office/officeart/2005/8/layout/vList2"/>
    <dgm:cxn modelId="{D2B474B4-1269-4FBC-994C-DEE3F88D5410}" type="presParOf" srcId="{9ED9A618-FF58-45C8-AEFF-ECDE616BD13E}" destId="{FDF34264-8087-4BAA-A655-7F215E1A8C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2CA50D-28B7-4C06-AFFA-4866D25285A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mc:AlternateContent xmlns:mc="http://schemas.openxmlformats.org/markup-compatibility/2006">
      <mc:Choice xmlns:a14="http://schemas.microsoft.com/office/drawing/2010/main" Requires="a14">
        <dgm:pt modelId="{6DF8F0E8-E9ED-48DC-AAD8-B4E38E04FB05}">
          <dgm:prSet/>
          <dgm:spPr/>
          <dgm:t>
            <a:bodyPr/>
            <a:lstStyle/>
            <a:p>
              <a:r>
                <a:rPr lang="es-419" dirty="0"/>
                <a:t>Cadena: “</a:t>
              </a:r>
              <a14:m>
                <m:oMath xmlns:m="http://schemas.openxmlformats.org/officeDocument/2006/math">
                  <m:r>
                    <a:rPr lang="en-US" b="0" i="1" smtClean="0">
                      <a:latin typeface="Cambria Math" panose="02040503050406030204" pitchFamily="18" charset="0"/>
                    </a:rPr>
                    <m:t>𝑎𝑏𝑎𝑏𝑐𝑎𝑏𝑐𝑎𝑏𝑎𝑏𝑎𝑏𝑑</m:t>
                  </m:r>
                </m:oMath>
              </a14:m>
              <a:r>
                <a:rPr lang="es-419" dirty="0"/>
                <a:t>”</a:t>
              </a:r>
              <a:endParaRPr lang="en-US" dirty="0"/>
            </a:p>
          </dgm:t>
        </dgm:pt>
      </mc:Choice>
      <mc:Fallback>
        <dgm:pt modelId="{6DF8F0E8-E9ED-48DC-AAD8-B4E38E04FB05}">
          <dgm:prSet/>
          <dgm:spPr/>
          <dgm:t>
            <a:bodyPr/>
            <a:lstStyle/>
            <a:p>
              <a:r>
                <a:rPr lang="es-419" dirty="0"/>
                <a:t>Cadena: “</a:t>
              </a:r>
              <a:r>
                <a:rPr lang="en-US" b="0" i="0">
                  <a:latin typeface="Cambria Math" panose="02040503050406030204" pitchFamily="18" charset="0"/>
                </a:rPr>
                <a:t>𝑎𝑏𝑎𝑏𝑐𝑎𝑏𝑐𝑎𝑏𝑎𝑏𝑎𝑏𝑑</a:t>
              </a:r>
              <a:r>
                <a:rPr lang="es-419" dirty="0"/>
                <a:t>”</a:t>
              </a:r>
              <a:endParaRPr lang="en-US" dirty="0"/>
            </a:p>
          </dgm:t>
        </dgm:pt>
      </mc:Fallback>
    </mc:AlternateContent>
    <dgm:pt modelId="{45C19C50-78BE-4A20-8672-36E887EEDAC7}" type="parTrans" cxnId="{A04AC8F4-B93E-4AF9-AE5F-6445B468A8C9}">
      <dgm:prSet/>
      <dgm:spPr/>
      <dgm:t>
        <a:bodyPr/>
        <a:lstStyle/>
        <a:p>
          <a:endParaRPr lang="en-US"/>
        </a:p>
      </dgm:t>
    </dgm:pt>
    <dgm:pt modelId="{EEC54D9F-A5CC-4D0F-9A29-807D7A44BACE}" type="sibTrans" cxnId="{A04AC8F4-B93E-4AF9-AE5F-6445B468A8C9}">
      <dgm:prSet/>
      <dgm:spPr/>
      <dgm:t>
        <a:bodyPr/>
        <a:lstStyle/>
        <a:p>
          <a:endParaRPr lang="en-US"/>
        </a:p>
      </dgm:t>
    </dgm:pt>
    <mc:AlternateContent xmlns:mc="http://schemas.openxmlformats.org/markup-compatibility/2006">
      <mc:Choice xmlns:a14="http://schemas.microsoft.com/office/drawing/2010/main" Requires="a14">
        <dgm:pt modelId="{CB04EF85-26C8-4977-9061-7095CF5BE948}">
          <dgm:prSet/>
          <dgm:spPr/>
          <dgm:t>
            <a:bodyPr/>
            <a:lstStyle/>
            <a:p>
              <a:r>
                <a:rPr lang="es-419" dirty="0"/>
                <a:t>Patrón: “</a:t>
              </a:r>
              <a14:m>
                <m:oMath xmlns:m="http://schemas.openxmlformats.org/officeDocument/2006/math">
                  <m:r>
                    <a:rPr lang="en-US" b="0" i="1" smtClean="0">
                      <a:latin typeface="Cambria Math" panose="02040503050406030204" pitchFamily="18" charset="0"/>
                    </a:rPr>
                    <m:t>𝑎𝑏𝑎𝑏𝑑</m:t>
                  </m:r>
                </m:oMath>
              </a14:m>
              <a:r>
                <a:rPr lang="es-419" dirty="0"/>
                <a:t>”</a:t>
              </a:r>
              <a:endParaRPr lang="en-US" dirty="0"/>
            </a:p>
          </dgm:t>
        </dgm:pt>
      </mc:Choice>
      <mc:Fallback>
        <dgm:pt modelId="{CB04EF85-26C8-4977-9061-7095CF5BE948}">
          <dgm:prSet/>
          <dgm:spPr/>
          <dgm:t>
            <a:bodyPr/>
            <a:lstStyle/>
            <a:p>
              <a:r>
                <a:rPr lang="es-419" dirty="0"/>
                <a:t>Patrón: “</a:t>
              </a:r>
              <a:r>
                <a:rPr lang="en-US" b="0" i="0">
                  <a:latin typeface="Cambria Math" panose="02040503050406030204" pitchFamily="18" charset="0"/>
                </a:rPr>
                <a:t>𝑎𝑏𝑎𝑏𝑑</a:t>
              </a:r>
              <a:r>
                <a:rPr lang="es-419" dirty="0"/>
                <a:t>”</a:t>
              </a:r>
              <a:endParaRPr lang="en-US" dirty="0"/>
            </a:p>
          </dgm:t>
        </dgm:pt>
      </mc:Fallback>
    </mc:AlternateContent>
    <dgm:pt modelId="{AE5E827C-9F6E-46B2-B0C2-87D094A0C2B7}" type="parTrans" cxnId="{A35BF9A8-9545-43A1-8481-9453F1E17941}">
      <dgm:prSet/>
      <dgm:spPr/>
      <dgm:t>
        <a:bodyPr/>
        <a:lstStyle/>
        <a:p>
          <a:endParaRPr lang="en-US"/>
        </a:p>
      </dgm:t>
    </dgm:pt>
    <dgm:pt modelId="{6A6CB572-8354-4744-B6BD-865B098668F3}" type="sibTrans" cxnId="{A35BF9A8-9545-43A1-8481-9453F1E17941}">
      <dgm:prSet/>
      <dgm:spPr/>
      <dgm:t>
        <a:bodyPr/>
        <a:lstStyle/>
        <a:p>
          <a:endParaRPr lang="en-US"/>
        </a:p>
      </dgm:t>
    </dgm:pt>
    <dgm:pt modelId="{9ED9A618-FF58-45C8-AEFF-ECDE616BD13E}" type="pres">
      <dgm:prSet presAssocID="{4B2CA50D-28B7-4C06-AFFA-4866D25285A1}" presName="linear" presStyleCnt="0">
        <dgm:presLayoutVars>
          <dgm:animLvl val="lvl"/>
          <dgm:resizeHandles val="exact"/>
        </dgm:presLayoutVars>
      </dgm:prSet>
      <dgm:spPr/>
    </dgm:pt>
    <dgm:pt modelId="{4BFEF417-EF49-4323-AD9B-9AC17C537448}" type="pres">
      <dgm:prSet presAssocID="{6DF8F0E8-E9ED-48DC-AAD8-B4E38E04FB05}" presName="parentText" presStyleLbl="node1" presStyleIdx="0" presStyleCnt="2">
        <dgm:presLayoutVars>
          <dgm:chMax val="0"/>
          <dgm:bulletEnabled val="1"/>
        </dgm:presLayoutVars>
      </dgm:prSet>
      <dgm:spPr/>
    </dgm:pt>
    <dgm:pt modelId="{1196EE86-BFC5-4E3C-AB99-BEA7ACBB7F28}" type="pres">
      <dgm:prSet presAssocID="{EEC54D9F-A5CC-4D0F-9A29-807D7A44BACE}" presName="spacer" presStyleCnt="0"/>
      <dgm:spPr/>
    </dgm:pt>
    <dgm:pt modelId="{FDF34264-8087-4BAA-A655-7F215E1A8C6C}" type="pres">
      <dgm:prSet presAssocID="{CB04EF85-26C8-4977-9061-7095CF5BE948}" presName="parentText" presStyleLbl="node1" presStyleIdx="1" presStyleCnt="2">
        <dgm:presLayoutVars>
          <dgm:chMax val="0"/>
          <dgm:bulletEnabled val="1"/>
        </dgm:presLayoutVars>
      </dgm:prSet>
      <dgm:spPr/>
    </dgm:pt>
  </dgm:ptLst>
  <dgm:cxnLst>
    <dgm:cxn modelId="{C679B00F-FD8B-4844-B420-3E29494E61BC}" type="presOf" srcId="{4B2CA50D-28B7-4C06-AFFA-4866D25285A1}" destId="{9ED9A618-FF58-45C8-AEFF-ECDE616BD13E}" srcOrd="0" destOrd="0" presId="urn:microsoft.com/office/officeart/2005/8/layout/vList2"/>
    <dgm:cxn modelId="{A35BF9A8-9545-43A1-8481-9453F1E17941}" srcId="{4B2CA50D-28B7-4C06-AFFA-4866D25285A1}" destId="{CB04EF85-26C8-4977-9061-7095CF5BE948}" srcOrd="1" destOrd="0" parTransId="{AE5E827C-9F6E-46B2-B0C2-87D094A0C2B7}" sibTransId="{6A6CB572-8354-4744-B6BD-865B098668F3}"/>
    <dgm:cxn modelId="{973EDEC5-391E-4146-AAF2-ADA7953F944C}" type="presOf" srcId="{6DF8F0E8-E9ED-48DC-AAD8-B4E38E04FB05}" destId="{4BFEF417-EF49-4323-AD9B-9AC17C537448}" srcOrd="0" destOrd="0" presId="urn:microsoft.com/office/officeart/2005/8/layout/vList2"/>
    <dgm:cxn modelId="{67B043CD-BED1-48B4-98AD-03A2DECE6D42}" type="presOf" srcId="{CB04EF85-26C8-4977-9061-7095CF5BE948}" destId="{FDF34264-8087-4BAA-A655-7F215E1A8C6C}" srcOrd="0" destOrd="0" presId="urn:microsoft.com/office/officeart/2005/8/layout/vList2"/>
    <dgm:cxn modelId="{A04AC8F4-B93E-4AF9-AE5F-6445B468A8C9}" srcId="{4B2CA50D-28B7-4C06-AFFA-4866D25285A1}" destId="{6DF8F0E8-E9ED-48DC-AAD8-B4E38E04FB05}" srcOrd="0" destOrd="0" parTransId="{45C19C50-78BE-4A20-8672-36E887EEDAC7}" sibTransId="{EEC54D9F-A5CC-4D0F-9A29-807D7A44BACE}"/>
    <dgm:cxn modelId="{FB54026B-8172-498F-B7DD-A1B1C27F03FA}" type="presParOf" srcId="{9ED9A618-FF58-45C8-AEFF-ECDE616BD13E}" destId="{4BFEF417-EF49-4323-AD9B-9AC17C537448}" srcOrd="0" destOrd="0" presId="urn:microsoft.com/office/officeart/2005/8/layout/vList2"/>
    <dgm:cxn modelId="{A51ABE2E-3327-4B94-A1C5-4A577D14DAE6}" type="presParOf" srcId="{9ED9A618-FF58-45C8-AEFF-ECDE616BD13E}" destId="{1196EE86-BFC5-4E3C-AB99-BEA7ACBB7F28}" srcOrd="1" destOrd="0" presId="urn:microsoft.com/office/officeart/2005/8/layout/vList2"/>
    <dgm:cxn modelId="{D2B474B4-1269-4FBC-994C-DEE3F88D5410}" type="presParOf" srcId="{9ED9A618-FF58-45C8-AEFF-ECDE616BD13E}" destId="{FDF34264-8087-4BAA-A655-7F215E1A8C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2CA50D-28B7-4C06-AFFA-4866D25285A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DF8F0E8-E9ED-48DC-AAD8-B4E38E04FB05}">
      <dgm:prSet/>
      <dgm:spPr>
        <a:blipFill>
          <a:blip xmlns:r="http://schemas.openxmlformats.org/officeDocument/2006/relationships" r:embed="rId1"/>
          <a:stretch>
            <a:fillRect l="-1494" b="-4179"/>
          </a:stretch>
        </a:blipFill>
      </dgm:spPr>
      <dgm:t>
        <a:bodyPr/>
        <a:lstStyle/>
        <a:p>
          <a:r>
            <a:rPr lang="es-419">
              <a:noFill/>
            </a:rPr>
            <a:t> </a:t>
          </a:r>
        </a:p>
      </dgm:t>
    </dgm:pt>
    <dgm:pt modelId="{45C19C50-78BE-4A20-8672-36E887EEDAC7}" type="parTrans" cxnId="{A04AC8F4-B93E-4AF9-AE5F-6445B468A8C9}">
      <dgm:prSet/>
      <dgm:spPr/>
      <dgm:t>
        <a:bodyPr/>
        <a:lstStyle/>
        <a:p>
          <a:endParaRPr lang="en-US"/>
        </a:p>
      </dgm:t>
    </dgm:pt>
    <dgm:pt modelId="{EEC54D9F-A5CC-4D0F-9A29-807D7A44BACE}" type="sibTrans" cxnId="{A04AC8F4-B93E-4AF9-AE5F-6445B468A8C9}">
      <dgm:prSet/>
      <dgm:spPr/>
      <dgm:t>
        <a:bodyPr/>
        <a:lstStyle/>
        <a:p>
          <a:endParaRPr lang="en-US"/>
        </a:p>
      </dgm:t>
    </dgm:pt>
    <dgm:pt modelId="{CB04EF85-26C8-4977-9061-7095CF5BE948}">
      <dgm:prSet/>
      <dgm:spPr>
        <a:blipFill>
          <a:blip xmlns:r="http://schemas.openxmlformats.org/officeDocument/2006/relationships" r:embed="rId2"/>
          <a:stretch>
            <a:fillRect l="-1494"/>
          </a:stretch>
        </a:blipFill>
      </dgm:spPr>
      <dgm:t>
        <a:bodyPr/>
        <a:lstStyle/>
        <a:p>
          <a:r>
            <a:rPr lang="es-419">
              <a:noFill/>
            </a:rPr>
            <a:t> </a:t>
          </a:r>
        </a:p>
      </dgm:t>
    </dgm:pt>
    <dgm:pt modelId="{AE5E827C-9F6E-46B2-B0C2-87D094A0C2B7}" type="parTrans" cxnId="{A35BF9A8-9545-43A1-8481-9453F1E17941}">
      <dgm:prSet/>
      <dgm:spPr/>
      <dgm:t>
        <a:bodyPr/>
        <a:lstStyle/>
        <a:p>
          <a:endParaRPr lang="en-US"/>
        </a:p>
      </dgm:t>
    </dgm:pt>
    <dgm:pt modelId="{6A6CB572-8354-4744-B6BD-865B098668F3}" type="sibTrans" cxnId="{A35BF9A8-9545-43A1-8481-9453F1E17941}">
      <dgm:prSet/>
      <dgm:spPr/>
      <dgm:t>
        <a:bodyPr/>
        <a:lstStyle/>
        <a:p>
          <a:endParaRPr lang="en-US"/>
        </a:p>
      </dgm:t>
    </dgm:pt>
    <dgm:pt modelId="{9ED9A618-FF58-45C8-AEFF-ECDE616BD13E}" type="pres">
      <dgm:prSet presAssocID="{4B2CA50D-28B7-4C06-AFFA-4866D25285A1}" presName="linear" presStyleCnt="0">
        <dgm:presLayoutVars>
          <dgm:animLvl val="lvl"/>
          <dgm:resizeHandles val="exact"/>
        </dgm:presLayoutVars>
      </dgm:prSet>
      <dgm:spPr/>
    </dgm:pt>
    <dgm:pt modelId="{4BFEF417-EF49-4323-AD9B-9AC17C537448}" type="pres">
      <dgm:prSet presAssocID="{6DF8F0E8-E9ED-48DC-AAD8-B4E38E04FB05}" presName="parentText" presStyleLbl="node1" presStyleIdx="0" presStyleCnt="2">
        <dgm:presLayoutVars>
          <dgm:chMax val="0"/>
          <dgm:bulletEnabled val="1"/>
        </dgm:presLayoutVars>
      </dgm:prSet>
      <dgm:spPr/>
    </dgm:pt>
    <dgm:pt modelId="{1196EE86-BFC5-4E3C-AB99-BEA7ACBB7F28}" type="pres">
      <dgm:prSet presAssocID="{EEC54D9F-A5CC-4D0F-9A29-807D7A44BACE}" presName="spacer" presStyleCnt="0"/>
      <dgm:spPr/>
    </dgm:pt>
    <dgm:pt modelId="{FDF34264-8087-4BAA-A655-7F215E1A8C6C}" type="pres">
      <dgm:prSet presAssocID="{CB04EF85-26C8-4977-9061-7095CF5BE948}" presName="parentText" presStyleLbl="node1" presStyleIdx="1" presStyleCnt="2">
        <dgm:presLayoutVars>
          <dgm:chMax val="0"/>
          <dgm:bulletEnabled val="1"/>
        </dgm:presLayoutVars>
      </dgm:prSet>
      <dgm:spPr/>
    </dgm:pt>
  </dgm:ptLst>
  <dgm:cxnLst>
    <dgm:cxn modelId="{C679B00F-FD8B-4844-B420-3E29494E61BC}" type="presOf" srcId="{4B2CA50D-28B7-4C06-AFFA-4866D25285A1}" destId="{9ED9A618-FF58-45C8-AEFF-ECDE616BD13E}" srcOrd="0" destOrd="0" presId="urn:microsoft.com/office/officeart/2005/8/layout/vList2"/>
    <dgm:cxn modelId="{A35BF9A8-9545-43A1-8481-9453F1E17941}" srcId="{4B2CA50D-28B7-4C06-AFFA-4866D25285A1}" destId="{CB04EF85-26C8-4977-9061-7095CF5BE948}" srcOrd="1" destOrd="0" parTransId="{AE5E827C-9F6E-46B2-B0C2-87D094A0C2B7}" sibTransId="{6A6CB572-8354-4744-B6BD-865B098668F3}"/>
    <dgm:cxn modelId="{973EDEC5-391E-4146-AAF2-ADA7953F944C}" type="presOf" srcId="{6DF8F0E8-E9ED-48DC-AAD8-B4E38E04FB05}" destId="{4BFEF417-EF49-4323-AD9B-9AC17C537448}" srcOrd="0" destOrd="0" presId="urn:microsoft.com/office/officeart/2005/8/layout/vList2"/>
    <dgm:cxn modelId="{67B043CD-BED1-48B4-98AD-03A2DECE6D42}" type="presOf" srcId="{CB04EF85-26C8-4977-9061-7095CF5BE948}" destId="{FDF34264-8087-4BAA-A655-7F215E1A8C6C}" srcOrd="0" destOrd="0" presId="urn:microsoft.com/office/officeart/2005/8/layout/vList2"/>
    <dgm:cxn modelId="{A04AC8F4-B93E-4AF9-AE5F-6445B468A8C9}" srcId="{4B2CA50D-28B7-4C06-AFFA-4866D25285A1}" destId="{6DF8F0E8-E9ED-48DC-AAD8-B4E38E04FB05}" srcOrd="0" destOrd="0" parTransId="{45C19C50-78BE-4A20-8672-36E887EEDAC7}" sibTransId="{EEC54D9F-A5CC-4D0F-9A29-807D7A44BACE}"/>
    <dgm:cxn modelId="{FB54026B-8172-498F-B7DD-A1B1C27F03FA}" type="presParOf" srcId="{9ED9A618-FF58-45C8-AEFF-ECDE616BD13E}" destId="{4BFEF417-EF49-4323-AD9B-9AC17C537448}" srcOrd="0" destOrd="0" presId="urn:microsoft.com/office/officeart/2005/8/layout/vList2"/>
    <dgm:cxn modelId="{A51ABE2E-3327-4B94-A1C5-4A577D14DAE6}" type="presParOf" srcId="{9ED9A618-FF58-45C8-AEFF-ECDE616BD13E}" destId="{1196EE86-BFC5-4E3C-AB99-BEA7ACBB7F28}" srcOrd="1" destOrd="0" presId="urn:microsoft.com/office/officeart/2005/8/layout/vList2"/>
    <dgm:cxn modelId="{D2B474B4-1269-4FBC-994C-DEE3F88D5410}" type="presParOf" srcId="{9ED9A618-FF58-45C8-AEFF-ECDE616BD13E}" destId="{FDF34264-8087-4BAA-A655-7F215E1A8C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2CA50D-28B7-4C06-AFFA-4866D25285A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mc:AlternateContent xmlns:mc="http://schemas.openxmlformats.org/markup-compatibility/2006">
      <mc:Choice xmlns:a14="http://schemas.microsoft.com/office/drawing/2010/main" Requires="a14">
        <dgm:pt modelId="{6DF8F0E8-E9ED-48DC-AAD8-B4E38E04FB05}">
          <dgm:prSet/>
          <dgm:spPr/>
          <dgm:t>
            <a:bodyPr/>
            <a:lstStyle/>
            <a:p>
              <a:r>
                <a:rPr lang="es-419" dirty="0"/>
                <a:t>Cadena: “</a:t>
              </a:r>
              <a14:m>
                <m:oMath xmlns:m="http://schemas.openxmlformats.org/officeDocument/2006/math">
                  <m:r>
                    <a:rPr lang="en-US" b="0" i="1" smtClean="0">
                      <a:latin typeface="Cambria Math" panose="02040503050406030204" pitchFamily="18" charset="0"/>
                    </a:rPr>
                    <m:t>𝑎</m:t>
                  </m:r>
                </m:oMath>
              </a14:m>
              <a:r>
                <a:rPr lang="es-419" dirty="0"/>
                <a:t>”</a:t>
              </a:r>
              <a:endParaRPr lang="en-US" dirty="0"/>
            </a:p>
          </dgm:t>
        </dgm:pt>
      </mc:Choice>
      <mc:Fallback>
        <dgm:pt modelId="{6DF8F0E8-E9ED-48DC-AAD8-B4E38E04FB05}">
          <dgm:prSet/>
          <dgm:spPr/>
          <dgm:t>
            <a:bodyPr/>
            <a:lstStyle/>
            <a:p>
              <a:r>
                <a:rPr lang="es-419" dirty="0"/>
                <a:t>Cadena: “</a:t>
              </a:r>
              <a:r>
                <a:rPr lang="en-US" b="0" i="0">
                  <a:latin typeface="Cambria Math" panose="02040503050406030204" pitchFamily="18" charset="0"/>
                </a:rPr>
                <a:t>𝑎</a:t>
              </a:r>
              <a:r>
                <a:rPr lang="es-419" dirty="0"/>
                <a:t>”</a:t>
              </a:r>
              <a:endParaRPr lang="en-US" dirty="0"/>
            </a:p>
          </dgm:t>
        </dgm:pt>
      </mc:Fallback>
    </mc:AlternateContent>
    <dgm:pt modelId="{45C19C50-78BE-4A20-8672-36E887EEDAC7}" type="parTrans" cxnId="{A04AC8F4-B93E-4AF9-AE5F-6445B468A8C9}">
      <dgm:prSet/>
      <dgm:spPr/>
      <dgm:t>
        <a:bodyPr/>
        <a:lstStyle/>
        <a:p>
          <a:endParaRPr lang="en-US"/>
        </a:p>
      </dgm:t>
    </dgm:pt>
    <dgm:pt modelId="{EEC54D9F-A5CC-4D0F-9A29-807D7A44BACE}" type="sibTrans" cxnId="{A04AC8F4-B93E-4AF9-AE5F-6445B468A8C9}">
      <dgm:prSet/>
      <dgm:spPr/>
      <dgm:t>
        <a:bodyPr/>
        <a:lstStyle/>
        <a:p>
          <a:endParaRPr lang="en-US"/>
        </a:p>
      </dgm:t>
    </dgm:pt>
    <mc:AlternateContent xmlns:mc="http://schemas.openxmlformats.org/markup-compatibility/2006">
      <mc:Choice xmlns:a14="http://schemas.microsoft.com/office/drawing/2010/main" Requires="a14">
        <dgm:pt modelId="{CB04EF85-26C8-4977-9061-7095CF5BE948}">
          <dgm:prSet/>
          <dgm:spPr/>
          <dgm:t>
            <a:bodyPr/>
            <a:lstStyle/>
            <a:p>
              <a:r>
                <a:rPr lang="es-419" dirty="0"/>
                <a:t>Patrón: “</a:t>
              </a:r>
              <a14:m>
                <m:oMath xmlns:m="http://schemas.openxmlformats.org/officeDocument/2006/math">
                  <m:r>
                    <a:rPr lang="en-US" b="0" i="1" smtClean="0">
                      <a:latin typeface="Cambria Math" panose="02040503050406030204" pitchFamily="18" charset="0"/>
                    </a:rPr>
                    <m:t>𝑎</m:t>
                  </m:r>
                </m:oMath>
              </a14:m>
              <a:r>
                <a:rPr lang="es-419" dirty="0"/>
                <a:t>”</a:t>
              </a:r>
              <a:endParaRPr lang="en-US" dirty="0"/>
            </a:p>
          </dgm:t>
        </dgm:pt>
      </mc:Choice>
      <mc:Fallback>
        <dgm:pt modelId="{CB04EF85-26C8-4977-9061-7095CF5BE948}">
          <dgm:prSet/>
          <dgm:spPr/>
          <dgm:t>
            <a:bodyPr/>
            <a:lstStyle/>
            <a:p>
              <a:r>
                <a:rPr lang="es-419" dirty="0"/>
                <a:t>Patrón: “</a:t>
              </a:r>
              <a:r>
                <a:rPr lang="en-US" b="0" i="0">
                  <a:latin typeface="Cambria Math" panose="02040503050406030204" pitchFamily="18" charset="0"/>
                </a:rPr>
                <a:t>𝑎</a:t>
              </a:r>
              <a:r>
                <a:rPr lang="es-419" dirty="0"/>
                <a:t>”</a:t>
              </a:r>
              <a:endParaRPr lang="en-US" dirty="0"/>
            </a:p>
          </dgm:t>
        </dgm:pt>
      </mc:Fallback>
    </mc:AlternateContent>
    <dgm:pt modelId="{AE5E827C-9F6E-46B2-B0C2-87D094A0C2B7}" type="parTrans" cxnId="{A35BF9A8-9545-43A1-8481-9453F1E17941}">
      <dgm:prSet/>
      <dgm:spPr/>
      <dgm:t>
        <a:bodyPr/>
        <a:lstStyle/>
        <a:p>
          <a:endParaRPr lang="en-US"/>
        </a:p>
      </dgm:t>
    </dgm:pt>
    <dgm:pt modelId="{6A6CB572-8354-4744-B6BD-865B098668F3}" type="sibTrans" cxnId="{A35BF9A8-9545-43A1-8481-9453F1E17941}">
      <dgm:prSet/>
      <dgm:spPr/>
      <dgm:t>
        <a:bodyPr/>
        <a:lstStyle/>
        <a:p>
          <a:endParaRPr lang="en-US"/>
        </a:p>
      </dgm:t>
    </dgm:pt>
    <dgm:pt modelId="{9ED9A618-FF58-45C8-AEFF-ECDE616BD13E}" type="pres">
      <dgm:prSet presAssocID="{4B2CA50D-28B7-4C06-AFFA-4866D25285A1}" presName="linear" presStyleCnt="0">
        <dgm:presLayoutVars>
          <dgm:animLvl val="lvl"/>
          <dgm:resizeHandles val="exact"/>
        </dgm:presLayoutVars>
      </dgm:prSet>
      <dgm:spPr/>
    </dgm:pt>
    <dgm:pt modelId="{4BFEF417-EF49-4323-AD9B-9AC17C537448}" type="pres">
      <dgm:prSet presAssocID="{6DF8F0E8-E9ED-48DC-AAD8-B4E38E04FB05}" presName="parentText" presStyleLbl="node1" presStyleIdx="0" presStyleCnt="2">
        <dgm:presLayoutVars>
          <dgm:chMax val="0"/>
          <dgm:bulletEnabled val="1"/>
        </dgm:presLayoutVars>
      </dgm:prSet>
      <dgm:spPr/>
    </dgm:pt>
    <dgm:pt modelId="{1196EE86-BFC5-4E3C-AB99-BEA7ACBB7F28}" type="pres">
      <dgm:prSet presAssocID="{EEC54D9F-A5CC-4D0F-9A29-807D7A44BACE}" presName="spacer" presStyleCnt="0"/>
      <dgm:spPr/>
    </dgm:pt>
    <dgm:pt modelId="{FDF34264-8087-4BAA-A655-7F215E1A8C6C}" type="pres">
      <dgm:prSet presAssocID="{CB04EF85-26C8-4977-9061-7095CF5BE948}" presName="parentText" presStyleLbl="node1" presStyleIdx="1" presStyleCnt="2">
        <dgm:presLayoutVars>
          <dgm:chMax val="0"/>
          <dgm:bulletEnabled val="1"/>
        </dgm:presLayoutVars>
      </dgm:prSet>
      <dgm:spPr/>
    </dgm:pt>
  </dgm:ptLst>
  <dgm:cxnLst>
    <dgm:cxn modelId="{C679B00F-FD8B-4844-B420-3E29494E61BC}" type="presOf" srcId="{4B2CA50D-28B7-4C06-AFFA-4866D25285A1}" destId="{9ED9A618-FF58-45C8-AEFF-ECDE616BD13E}" srcOrd="0" destOrd="0" presId="urn:microsoft.com/office/officeart/2005/8/layout/vList2"/>
    <dgm:cxn modelId="{A35BF9A8-9545-43A1-8481-9453F1E17941}" srcId="{4B2CA50D-28B7-4C06-AFFA-4866D25285A1}" destId="{CB04EF85-26C8-4977-9061-7095CF5BE948}" srcOrd="1" destOrd="0" parTransId="{AE5E827C-9F6E-46B2-B0C2-87D094A0C2B7}" sibTransId="{6A6CB572-8354-4744-B6BD-865B098668F3}"/>
    <dgm:cxn modelId="{973EDEC5-391E-4146-AAF2-ADA7953F944C}" type="presOf" srcId="{6DF8F0E8-E9ED-48DC-AAD8-B4E38E04FB05}" destId="{4BFEF417-EF49-4323-AD9B-9AC17C537448}" srcOrd="0" destOrd="0" presId="urn:microsoft.com/office/officeart/2005/8/layout/vList2"/>
    <dgm:cxn modelId="{67B043CD-BED1-48B4-98AD-03A2DECE6D42}" type="presOf" srcId="{CB04EF85-26C8-4977-9061-7095CF5BE948}" destId="{FDF34264-8087-4BAA-A655-7F215E1A8C6C}" srcOrd="0" destOrd="0" presId="urn:microsoft.com/office/officeart/2005/8/layout/vList2"/>
    <dgm:cxn modelId="{A04AC8F4-B93E-4AF9-AE5F-6445B468A8C9}" srcId="{4B2CA50D-28B7-4C06-AFFA-4866D25285A1}" destId="{6DF8F0E8-E9ED-48DC-AAD8-B4E38E04FB05}" srcOrd="0" destOrd="0" parTransId="{45C19C50-78BE-4A20-8672-36E887EEDAC7}" sibTransId="{EEC54D9F-A5CC-4D0F-9A29-807D7A44BACE}"/>
    <dgm:cxn modelId="{FB54026B-8172-498F-B7DD-A1B1C27F03FA}" type="presParOf" srcId="{9ED9A618-FF58-45C8-AEFF-ECDE616BD13E}" destId="{4BFEF417-EF49-4323-AD9B-9AC17C537448}" srcOrd="0" destOrd="0" presId="urn:microsoft.com/office/officeart/2005/8/layout/vList2"/>
    <dgm:cxn modelId="{A51ABE2E-3327-4B94-A1C5-4A577D14DAE6}" type="presParOf" srcId="{9ED9A618-FF58-45C8-AEFF-ECDE616BD13E}" destId="{1196EE86-BFC5-4E3C-AB99-BEA7ACBB7F28}" srcOrd="1" destOrd="0" presId="urn:microsoft.com/office/officeart/2005/8/layout/vList2"/>
    <dgm:cxn modelId="{D2B474B4-1269-4FBC-994C-DEE3F88D5410}" type="presParOf" srcId="{9ED9A618-FF58-45C8-AEFF-ECDE616BD13E}" destId="{FDF34264-8087-4BAA-A655-7F215E1A8C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2CA50D-28B7-4C06-AFFA-4866D25285A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DF8F0E8-E9ED-48DC-AAD8-B4E38E04FB05}">
      <dgm:prSet/>
      <dgm:spPr>
        <a:blipFill>
          <a:blip xmlns:r="http://schemas.openxmlformats.org/officeDocument/2006/relationships" r:embed="rId1"/>
          <a:stretch>
            <a:fillRect l="-2708" t="-1550" b="-10465"/>
          </a:stretch>
        </a:blipFill>
      </dgm:spPr>
      <dgm:t>
        <a:bodyPr/>
        <a:lstStyle/>
        <a:p>
          <a:r>
            <a:rPr lang="es-419">
              <a:noFill/>
            </a:rPr>
            <a:t> </a:t>
          </a:r>
        </a:p>
      </dgm:t>
    </dgm:pt>
    <dgm:pt modelId="{45C19C50-78BE-4A20-8672-36E887EEDAC7}" type="parTrans" cxnId="{A04AC8F4-B93E-4AF9-AE5F-6445B468A8C9}">
      <dgm:prSet/>
      <dgm:spPr/>
      <dgm:t>
        <a:bodyPr/>
        <a:lstStyle/>
        <a:p>
          <a:endParaRPr lang="en-US"/>
        </a:p>
      </dgm:t>
    </dgm:pt>
    <dgm:pt modelId="{EEC54D9F-A5CC-4D0F-9A29-807D7A44BACE}" type="sibTrans" cxnId="{A04AC8F4-B93E-4AF9-AE5F-6445B468A8C9}">
      <dgm:prSet/>
      <dgm:spPr/>
      <dgm:t>
        <a:bodyPr/>
        <a:lstStyle/>
        <a:p>
          <a:endParaRPr lang="en-US"/>
        </a:p>
      </dgm:t>
    </dgm:pt>
    <dgm:pt modelId="{CB04EF85-26C8-4977-9061-7095CF5BE948}">
      <dgm:prSet/>
      <dgm:spPr>
        <a:blipFill>
          <a:blip xmlns:r="http://schemas.openxmlformats.org/officeDocument/2006/relationships" r:embed="rId2"/>
          <a:stretch>
            <a:fillRect l="-2708" t="-1550" b="-10853"/>
          </a:stretch>
        </a:blipFill>
      </dgm:spPr>
      <dgm:t>
        <a:bodyPr/>
        <a:lstStyle/>
        <a:p>
          <a:r>
            <a:rPr lang="es-419">
              <a:noFill/>
            </a:rPr>
            <a:t> </a:t>
          </a:r>
        </a:p>
      </dgm:t>
    </dgm:pt>
    <dgm:pt modelId="{AE5E827C-9F6E-46B2-B0C2-87D094A0C2B7}" type="parTrans" cxnId="{A35BF9A8-9545-43A1-8481-9453F1E17941}">
      <dgm:prSet/>
      <dgm:spPr/>
      <dgm:t>
        <a:bodyPr/>
        <a:lstStyle/>
        <a:p>
          <a:endParaRPr lang="en-US"/>
        </a:p>
      </dgm:t>
    </dgm:pt>
    <dgm:pt modelId="{6A6CB572-8354-4744-B6BD-865B098668F3}" type="sibTrans" cxnId="{A35BF9A8-9545-43A1-8481-9453F1E17941}">
      <dgm:prSet/>
      <dgm:spPr/>
      <dgm:t>
        <a:bodyPr/>
        <a:lstStyle/>
        <a:p>
          <a:endParaRPr lang="en-US"/>
        </a:p>
      </dgm:t>
    </dgm:pt>
    <dgm:pt modelId="{9ED9A618-FF58-45C8-AEFF-ECDE616BD13E}" type="pres">
      <dgm:prSet presAssocID="{4B2CA50D-28B7-4C06-AFFA-4866D25285A1}" presName="linear" presStyleCnt="0">
        <dgm:presLayoutVars>
          <dgm:animLvl val="lvl"/>
          <dgm:resizeHandles val="exact"/>
        </dgm:presLayoutVars>
      </dgm:prSet>
      <dgm:spPr/>
    </dgm:pt>
    <dgm:pt modelId="{4BFEF417-EF49-4323-AD9B-9AC17C537448}" type="pres">
      <dgm:prSet presAssocID="{6DF8F0E8-E9ED-48DC-AAD8-B4E38E04FB05}" presName="parentText" presStyleLbl="node1" presStyleIdx="0" presStyleCnt="2">
        <dgm:presLayoutVars>
          <dgm:chMax val="0"/>
          <dgm:bulletEnabled val="1"/>
        </dgm:presLayoutVars>
      </dgm:prSet>
      <dgm:spPr/>
    </dgm:pt>
    <dgm:pt modelId="{1196EE86-BFC5-4E3C-AB99-BEA7ACBB7F28}" type="pres">
      <dgm:prSet presAssocID="{EEC54D9F-A5CC-4D0F-9A29-807D7A44BACE}" presName="spacer" presStyleCnt="0"/>
      <dgm:spPr/>
    </dgm:pt>
    <dgm:pt modelId="{FDF34264-8087-4BAA-A655-7F215E1A8C6C}" type="pres">
      <dgm:prSet presAssocID="{CB04EF85-26C8-4977-9061-7095CF5BE948}" presName="parentText" presStyleLbl="node1" presStyleIdx="1" presStyleCnt="2">
        <dgm:presLayoutVars>
          <dgm:chMax val="0"/>
          <dgm:bulletEnabled val="1"/>
        </dgm:presLayoutVars>
      </dgm:prSet>
      <dgm:spPr/>
    </dgm:pt>
  </dgm:ptLst>
  <dgm:cxnLst>
    <dgm:cxn modelId="{C679B00F-FD8B-4844-B420-3E29494E61BC}" type="presOf" srcId="{4B2CA50D-28B7-4C06-AFFA-4866D25285A1}" destId="{9ED9A618-FF58-45C8-AEFF-ECDE616BD13E}" srcOrd="0" destOrd="0" presId="urn:microsoft.com/office/officeart/2005/8/layout/vList2"/>
    <dgm:cxn modelId="{A35BF9A8-9545-43A1-8481-9453F1E17941}" srcId="{4B2CA50D-28B7-4C06-AFFA-4866D25285A1}" destId="{CB04EF85-26C8-4977-9061-7095CF5BE948}" srcOrd="1" destOrd="0" parTransId="{AE5E827C-9F6E-46B2-B0C2-87D094A0C2B7}" sibTransId="{6A6CB572-8354-4744-B6BD-865B098668F3}"/>
    <dgm:cxn modelId="{973EDEC5-391E-4146-AAF2-ADA7953F944C}" type="presOf" srcId="{6DF8F0E8-E9ED-48DC-AAD8-B4E38E04FB05}" destId="{4BFEF417-EF49-4323-AD9B-9AC17C537448}" srcOrd="0" destOrd="0" presId="urn:microsoft.com/office/officeart/2005/8/layout/vList2"/>
    <dgm:cxn modelId="{67B043CD-BED1-48B4-98AD-03A2DECE6D42}" type="presOf" srcId="{CB04EF85-26C8-4977-9061-7095CF5BE948}" destId="{FDF34264-8087-4BAA-A655-7F215E1A8C6C}" srcOrd="0" destOrd="0" presId="urn:microsoft.com/office/officeart/2005/8/layout/vList2"/>
    <dgm:cxn modelId="{A04AC8F4-B93E-4AF9-AE5F-6445B468A8C9}" srcId="{4B2CA50D-28B7-4C06-AFFA-4866D25285A1}" destId="{6DF8F0E8-E9ED-48DC-AAD8-B4E38E04FB05}" srcOrd="0" destOrd="0" parTransId="{45C19C50-78BE-4A20-8672-36E887EEDAC7}" sibTransId="{EEC54D9F-A5CC-4D0F-9A29-807D7A44BACE}"/>
    <dgm:cxn modelId="{FB54026B-8172-498F-B7DD-A1B1C27F03FA}" type="presParOf" srcId="{9ED9A618-FF58-45C8-AEFF-ECDE616BD13E}" destId="{4BFEF417-EF49-4323-AD9B-9AC17C537448}" srcOrd="0" destOrd="0" presId="urn:microsoft.com/office/officeart/2005/8/layout/vList2"/>
    <dgm:cxn modelId="{A51ABE2E-3327-4B94-A1C5-4A577D14DAE6}" type="presParOf" srcId="{9ED9A618-FF58-45C8-AEFF-ECDE616BD13E}" destId="{1196EE86-BFC5-4E3C-AB99-BEA7ACBB7F28}" srcOrd="1" destOrd="0" presId="urn:microsoft.com/office/officeart/2005/8/layout/vList2"/>
    <dgm:cxn modelId="{D2B474B4-1269-4FBC-994C-DEE3F88D5410}" type="presParOf" srcId="{9ED9A618-FF58-45C8-AEFF-ECDE616BD13E}" destId="{FDF34264-8087-4BAA-A655-7F215E1A8C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2CA50D-28B7-4C06-AFFA-4866D25285A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mc:AlternateContent xmlns:mc="http://schemas.openxmlformats.org/markup-compatibility/2006">
      <mc:Choice xmlns:a14="http://schemas.microsoft.com/office/drawing/2010/main" Requires="a14">
        <dgm:pt modelId="{6DF8F0E8-E9ED-48DC-AAD8-B4E38E04FB05}">
          <dgm:prSet/>
          <dgm:spPr/>
          <dgm:t>
            <a:bodyPr/>
            <a:lstStyle/>
            <a:p>
              <a:r>
                <a:rPr lang="es-419" dirty="0"/>
                <a:t>Cadena: “</a:t>
              </a:r>
              <a14:m>
                <m:oMath xmlns:m="http://schemas.openxmlformats.org/officeDocument/2006/math">
                  <m:r>
                    <a:rPr lang="en-US" b="0" i="1" smtClean="0">
                      <a:latin typeface="Cambria Math" panose="02040503050406030204" pitchFamily="18" charset="0"/>
                    </a:rPr>
                    <m:t>𝑎</m:t>
                  </m:r>
                </m:oMath>
              </a14:m>
              <a:r>
                <a:rPr lang="es-419" dirty="0"/>
                <a:t>”</a:t>
              </a:r>
              <a:endParaRPr lang="en-US" dirty="0"/>
            </a:p>
          </dgm:t>
        </dgm:pt>
      </mc:Choice>
      <mc:Fallback>
        <dgm:pt modelId="{6DF8F0E8-E9ED-48DC-AAD8-B4E38E04FB05}">
          <dgm:prSet/>
          <dgm:spPr/>
          <dgm:t>
            <a:bodyPr/>
            <a:lstStyle/>
            <a:p>
              <a:r>
                <a:rPr lang="es-419" dirty="0"/>
                <a:t>Cadena: “</a:t>
              </a:r>
              <a:r>
                <a:rPr lang="en-US" b="0" i="0">
                  <a:latin typeface="Cambria Math" panose="02040503050406030204" pitchFamily="18" charset="0"/>
                </a:rPr>
                <a:t>𝑎</a:t>
              </a:r>
              <a:r>
                <a:rPr lang="es-419" dirty="0"/>
                <a:t>”</a:t>
              </a:r>
              <a:endParaRPr lang="en-US" dirty="0"/>
            </a:p>
          </dgm:t>
        </dgm:pt>
      </mc:Fallback>
    </mc:AlternateContent>
    <dgm:pt modelId="{45C19C50-78BE-4A20-8672-36E887EEDAC7}" type="parTrans" cxnId="{A04AC8F4-B93E-4AF9-AE5F-6445B468A8C9}">
      <dgm:prSet/>
      <dgm:spPr/>
      <dgm:t>
        <a:bodyPr/>
        <a:lstStyle/>
        <a:p>
          <a:endParaRPr lang="en-US"/>
        </a:p>
      </dgm:t>
    </dgm:pt>
    <dgm:pt modelId="{EEC54D9F-A5CC-4D0F-9A29-807D7A44BACE}" type="sibTrans" cxnId="{A04AC8F4-B93E-4AF9-AE5F-6445B468A8C9}">
      <dgm:prSet/>
      <dgm:spPr/>
      <dgm:t>
        <a:bodyPr/>
        <a:lstStyle/>
        <a:p>
          <a:endParaRPr lang="en-US"/>
        </a:p>
      </dgm:t>
    </dgm:pt>
    <mc:AlternateContent xmlns:mc="http://schemas.openxmlformats.org/markup-compatibility/2006">
      <mc:Choice xmlns:a14="http://schemas.microsoft.com/office/drawing/2010/main" Requires="a14">
        <dgm:pt modelId="{CB04EF85-26C8-4977-9061-7095CF5BE948}">
          <dgm:prSet/>
          <dgm:spPr/>
          <dgm:t>
            <a:bodyPr/>
            <a:lstStyle/>
            <a:p>
              <a:r>
                <a:rPr lang="es-419" dirty="0"/>
                <a:t>Patrón: “</a:t>
              </a:r>
              <a14:m>
                <m:oMath xmlns:m="http://schemas.openxmlformats.org/officeDocument/2006/math">
                  <m:r>
                    <a:rPr lang="en-US" b="0" i="1" smtClean="0">
                      <a:latin typeface="Cambria Math" panose="02040503050406030204" pitchFamily="18" charset="0"/>
                    </a:rPr>
                    <m:t>𝑎</m:t>
                  </m:r>
                </m:oMath>
              </a14:m>
              <a:r>
                <a:rPr lang="es-419" dirty="0"/>
                <a:t>”</a:t>
              </a:r>
              <a:endParaRPr lang="en-US" dirty="0"/>
            </a:p>
          </dgm:t>
        </dgm:pt>
      </mc:Choice>
      <mc:Fallback>
        <dgm:pt modelId="{CB04EF85-26C8-4977-9061-7095CF5BE948}">
          <dgm:prSet/>
          <dgm:spPr/>
          <dgm:t>
            <a:bodyPr/>
            <a:lstStyle/>
            <a:p>
              <a:r>
                <a:rPr lang="es-419" dirty="0"/>
                <a:t>Patrón: “</a:t>
              </a:r>
              <a:r>
                <a:rPr lang="en-US" b="0" i="0">
                  <a:latin typeface="Cambria Math" panose="02040503050406030204" pitchFamily="18" charset="0"/>
                </a:rPr>
                <a:t>𝑎</a:t>
              </a:r>
              <a:r>
                <a:rPr lang="es-419" dirty="0"/>
                <a:t>”</a:t>
              </a:r>
              <a:endParaRPr lang="en-US" dirty="0"/>
            </a:p>
          </dgm:t>
        </dgm:pt>
      </mc:Fallback>
    </mc:AlternateContent>
    <dgm:pt modelId="{AE5E827C-9F6E-46B2-B0C2-87D094A0C2B7}" type="parTrans" cxnId="{A35BF9A8-9545-43A1-8481-9453F1E17941}">
      <dgm:prSet/>
      <dgm:spPr/>
      <dgm:t>
        <a:bodyPr/>
        <a:lstStyle/>
        <a:p>
          <a:endParaRPr lang="en-US"/>
        </a:p>
      </dgm:t>
    </dgm:pt>
    <dgm:pt modelId="{6A6CB572-8354-4744-B6BD-865B098668F3}" type="sibTrans" cxnId="{A35BF9A8-9545-43A1-8481-9453F1E17941}">
      <dgm:prSet/>
      <dgm:spPr/>
      <dgm:t>
        <a:bodyPr/>
        <a:lstStyle/>
        <a:p>
          <a:endParaRPr lang="en-US"/>
        </a:p>
      </dgm:t>
    </dgm:pt>
    <dgm:pt modelId="{9ED9A618-FF58-45C8-AEFF-ECDE616BD13E}" type="pres">
      <dgm:prSet presAssocID="{4B2CA50D-28B7-4C06-AFFA-4866D25285A1}" presName="linear" presStyleCnt="0">
        <dgm:presLayoutVars>
          <dgm:animLvl val="lvl"/>
          <dgm:resizeHandles val="exact"/>
        </dgm:presLayoutVars>
      </dgm:prSet>
      <dgm:spPr/>
    </dgm:pt>
    <dgm:pt modelId="{4BFEF417-EF49-4323-AD9B-9AC17C537448}" type="pres">
      <dgm:prSet presAssocID="{6DF8F0E8-E9ED-48DC-AAD8-B4E38E04FB05}" presName="parentText" presStyleLbl="node1" presStyleIdx="0" presStyleCnt="2">
        <dgm:presLayoutVars>
          <dgm:chMax val="0"/>
          <dgm:bulletEnabled val="1"/>
        </dgm:presLayoutVars>
      </dgm:prSet>
      <dgm:spPr/>
    </dgm:pt>
    <dgm:pt modelId="{1196EE86-BFC5-4E3C-AB99-BEA7ACBB7F28}" type="pres">
      <dgm:prSet presAssocID="{EEC54D9F-A5CC-4D0F-9A29-807D7A44BACE}" presName="spacer" presStyleCnt="0"/>
      <dgm:spPr/>
    </dgm:pt>
    <dgm:pt modelId="{FDF34264-8087-4BAA-A655-7F215E1A8C6C}" type="pres">
      <dgm:prSet presAssocID="{CB04EF85-26C8-4977-9061-7095CF5BE948}" presName="parentText" presStyleLbl="node1" presStyleIdx="1" presStyleCnt="2">
        <dgm:presLayoutVars>
          <dgm:chMax val="0"/>
          <dgm:bulletEnabled val="1"/>
        </dgm:presLayoutVars>
      </dgm:prSet>
      <dgm:spPr/>
    </dgm:pt>
  </dgm:ptLst>
  <dgm:cxnLst>
    <dgm:cxn modelId="{C679B00F-FD8B-4844-B420-3E29494E61BC}" type="presOf" srcId="{4B2CA50D-28B7-4C06-AFFA-4866D25285A1}" destId="{9ED9A618-FF58-45C8-AEFF-ECDE616BD13E}" srcOrd="0" destOrd="0" presId="urn:microsoft.com/office/officeart/2005/8/layout/vList2"/>
    <dgm:cxn modelId="{A35BF9A8-9545-43A1-8481-9453F1E17941}" srcId="{4B2CA50D-28B7-4C06-AFFA-4866D25285A1}" destId="{CB04EF85-26C8-4977-9061-7095CF5BE948}" srcOrd="1" destOrd="0" parTransId="{AE5E827C-9F6E-46B2-B0C2-87D094A0C2B7}" sibTransId="{6A6CB572-8354-4744-B6BD-865B098668F3}"/>
    <dgm:cxn modelId="{973EDEC5-391E-4146-AAF2-ADA7953F944C}" type="presOf" srcId="{6DF8F0E8-E9ED-48DC-AAD8-B4E38E04FB05}" destId="{4BFEF417-EF49-4323-AD9B-9AC17C537448}" srcOrd="0" destOrd="0" presId="urn:microsoft.com/office/officeart/2005/8/layout/vList2"/>
    <dgm:cxn modelId="{67B043CD-BED1-48B4-98AD-03A2DECE6D42}" type="presOf" srcId="{CB04EF85-26C8-4977-9061-7095CF5BE948}" destId="{FDF34264-8087-4BAA-A655-7F215E1A8C6C}" srcOrd="0" destOrd="0" presId="urn:microsoft.com/office/officeart/2005/8/layout/vList2"/>
    <dgm:cxn modelId="{A04AC8F4-B93E-4AF9-AE5F-6445B468A8C9}" srcId="{4B2CA50D-28B7-4C06-AFFA-4866D25285A1}" destId="{6DF8F0E8-E9ED-48DC-AAD8-B4E38E04FB05}" srcOrd="0" destOrd="0" parTransId="{45C19C50-78BE-4A20-8672-36E887EEDAC7}" sibTransId="{EEC54D9F-A5CC-4D0F-9A29-807D7A44BACE}"/>
    <dgm:cxn modelId="{FB54026B-8172-498F-B7DD-A1B1C27F03FA}" type="presParOf" srcId="{9ED9A618-FF58-45C8-AEFF-ECDE616BD13E}" destId="{4BFEF417-EF49-4323-AD9B-9AC17C537448}" srcOrd="0" destOrd="0" presId="urn:microsoft.com/office/officeart/2005/8/layout/vList2"/>
    <dgm:cxn modelId="{A51ABE2E-3327-4B94-A1C5-4A577D14DAE6}" type="presParOf" srcId="{9ED9A618-FF58-45C8-AEFF-ECDE616BD13E}" destId="{1196EE86-BFC5-4E3C-AB99-BEA7ACBB7F28}" srcOrd="1" destOrd="0" presId="urn:microsoft.com/office/officeart/2005/8/layout/vList2"/>
    <dgm:cxn modelId="{D2B474B4-1269-4FBC-994C-DEE3F88D5410}" type="presParOf" srcId="{9ED9A618-FF58-45C8-AEFF-ECDE616BD13E}" destId="{FDF34264-8087-4BAA-A655-7F215E1A8C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2CA50D-28B7-4C06-AFFA-4866D25285A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DF8F0E8-E9ED-48DC-AAD8-B4E38E04FB05}">
      <dgm:prSet/>
      <dgm:spPr>
        <a:blipFill>
          <a:blip xmlns:r="http://schemas.openxmlformats.org/officeDocument/2006/relationships" r:embed="rId1"/>
          <a:stretch>
            <a:fillRect l="-2708" t="-1550" b="-10465"/>
          </a:stretch>
        </a:blipFill>
      </dgm:spPr>
      <dgm:t>
        <a:bodyPr/>
        <a:lstStyle/>
        <a:p>
          <a:r>
            <a:rPr lang="es-419">
              <a:noFill/>
            </a:rPr>
            <a:t> </a:t>
          </a:r>
        </a:p>
      </dgm:t>
    </dgm:pt>
    <dgm:pt modelId="{45C19C50-78BE-4A20-8672-36E887EEDAC7}" type="parTrans" cxnId="{A04AC8F4-B93E-4AF9-AE5F-6445B468A8C9}">
      <dgm:prSet/>
      <dgm:spPr/>
      <dgm:t>
        <a:bodyPr/>
        <a:lstStyle/>
        <a:p>
          <a:endParaRPr lang="en-US"/>
        </a:p>
      </dgm:t>
    </dgm:pt>
    <dgm:pt modelId="{EEC54D9F-A5CC-4D0F-9A29-807D7A44BACE}" type="sibTrans" cxnId="{A04AC8F4-B93E-4AF9-AE5F-6445B468A8C9}">
      <dgm:prSet/>
      <dgm:spPr/>
      <dgm:t>
        <a:bodyPr/>
        <a:lstStyle/>
        <a:p>
          <a:endParaRPr lang="en-US"/>
        </a:p>
      </dgm:t>
    </dgm:pt>
    <dgm:pt modelId="{CB04EF85-26C8-4977-9061-7095CF5BE948}">
      <dgm:prSet/>
      <dgm:spPr>
        <a:blipFill>
          <a:blip xmlns:r="http://schemas.openxmlformats.org/officeDocument/2006/relationships" r:embed="rId2"/>
          <a:stretch>
            <a:fillRect l="-2708" t="-1550" b="-10853"/>
          </a:stretch>
        </a:blipFill>
      </dgm:spPr>
      <dgm:t>
        <a:bodyPr/>
        <a:lstStyle/>
        <a:p>
          <a:r>
            <a:rPr lang="es-419">
              <a:noFill/>
            </a:rPr>
            <a:t> </a:t>
          </a:r>
        </a:p>
      </dgm:t>
    </dgm:pt>
    <dgm:pt modelId="{AE5E827C-9F6E-46B2-B0C2-87D094A0C2B7}" type="parTrans" cxnId="{A35BF9A8-9545-43A1-8481-9453F1E17941}">
      <dgm:prSet/>
      <dgm:spPr/>
      <dgm:t>
        <a:bodyPr/>
        <a:lstStyle/>
        <a:p>
          <a:endParaRPr lang="en-US"/>
        </a:p>
      </dgm:t>
    </dgm:pt>
    <dgm:pt modelId="{6A6CB572-8354-4744-B6BD-865B098668F3}" type="sibTrans" cxnId="{A35BF9A8-9545-43A1-8481-9453F1E17941}">
      <dgm:prSet/>
      <dgm:spPr/>
      <dgm:t>
        <a:bodyPr/>
        <a:lstStyle/>
        <a:p>
          <a:endParaRPr lang="en-US"/>
        </a:p>
      </dgm:t>
    </dgm:pt>
    <dgm:pt modelId="{9ED9A618-FF58-45C8-AEFF-ECDE616BD13E}" type="pres">
      <dgm:prSet presAssocID="{4B2CA50D-28B7-4C06-AFFA-4866D25285A1}" presName="linear" presStyleCnt="0">
        <dgm:presLayoutVars>
          <dgm:animLvl val="lvl"/>
          <dgm:resizeHandles val="exact"/>
        </dgm:presLayoutVars>
      </dgm:prSet>
      <dgm:spPr/>
    </dgm:pt>
    <dgm:pt modelId="{4BFEF417-EF49-4323-AD9B-9AC17C537448}" type="pres">
      <dgm:prSet presAssocID="{6DF8F0E8-E9ED-48DC-AAD8-B4E38E04FB05}" presName="parentText" presStyleLbl="node1" presStyleIdx="0" presStyleCnt="2">
        <dgm:presLayoutVars>
          <dgm:chMax val="0"/>
          <dgm:bulletEnabled val="1"/>
        </dgm:presLayoutVars>
      </dgm:prSet>
      <dgm:spPr/>
    </dgm:pt>
    <dgm:pt modelId="{1196EE86-BFC5-4E3C-AB99-BEA7ACBB7F28}" type="pres">
      <dgm:prSet presAssocID="{EEC54D9F-A5CC-4D0F-9A29-807D7A44BACE}" presName="spacer" presStyleCnt="0"/>
      <dgm:spPr/>
    </dgm:pt>
    <dgm:pt modelId="{FDF34264-8087-4BAA-A655-7F215E1A8C6C}" type="pres">
      <dgm:prSet presAssocID="{CB04EF85-26C8-4977-9061-7095CF5BE948}" presName="parentText" presStyleLbl="node1" presStyleIdx="1" presStyleCnt="2">
        <dgm:presLayoutVars>
          <dgm:chMax val="0"/>
          <dgm:bulletEnabled val="1"/>
        </dgm:presLayoutVars>
      </dgm:prSet>
      <dgm:spPr/>
    </dgm:pt>
  </dgm:ptLst>
  <dgm:cxnLst>
    <dgm:cxn modelId="{C679B00F-FD8B-4844-B420-3E29494E61BC}" type="presOf" srcId="{4B2CA50D-28B7-4C06-AFFA-4866D25285A1}" destId="{9ED9A618-FF58-45C8-AEFF-ECDE616BD13E}" srcOrd="0" destOrd="0" presId="urn:microsoft.com/office/officeart/2005/8/layout/vList2"/>
    <dgm:cxn modelId="{A35BF9A8-9545-43A1-8481-9453F1E17941}" srcId="{4B2CA50D-28B7-4C06-AFFA-4866D25285A1}" destId="{CB04EF85-26C8-4977-9061-7095CF5BE948}" srcOrd="1" destOrd="0" parTransId="{AE5E827C-9F6E-46B2-B0C2-87D094A0C2B7}" sibTransId="{6A6CB572-8354-4744-B6BD-865B098668F3}"/>
    <dgm:cxn modelId="{973EDEC5-391E-4146-AAF2-ADA7953F944C}" type="presOf" srcId="{6DF8F0E8-E9ED-48DC-AAD8-B4E38E04FB05}" destId="{4BFEF417-EF49-4323-AD9B-9AC17C537448}" srcOrd="0" destOrd="0" presId="urn:microsoft.com/office/officeart/2005/8/layout/vList2"/>
    <dgm:cxn modelId="{67B043CD-BED1-48B4-98AD-03A2DECE6D42}" type="presOf" srcId="{CB04EF85-26C8-4977-9061-7095CF5BE948}" destId="{FDF34264-8087-4BAA-A655-7F215E1A8C6C}" srcOrd="0" destOrd="0" presId="urn:microsoft.com/office/officeart/2005/8/layout/vList2"/>
    <dgm:cxn modelId="{A04AC8F4-B93E-4AF9-AE5F-6445B468A8C9}" srcId="{4B2CA50D-28B7-4C06-AFFA-4866D25285A1}" destId="{6DF8F0E8-E9ED-48DC-AAD8-B4E38E04FB05}" srcOrd="0" destOrd="0" parTransId="{45C19C50-78BE-4A20-8672-36E887EEDAC7}" sibTransId="{EEC54D9F-A5CC-4D0F-9A29-807D7A44BACE}"/>
    <dgm:cxn modelId="{FB54026B-8172-498F-B7DD-A1B1C27F03FA}" type="presParOf" srcId="{9ED9A618-FF58-45C8-AEFF-ECDE616BD13E}" destId="{4BFEF417-EF49-4323-AD9B-9AC17C537448}" srcOrd="0" destOrd="0" presId="urn:microsoft.com/office/officeart/2005/8/layout/vList2"/>
    <dgm:cxn modelId="{A51ABE2E-3327-4B94-A1C5-4A577D14DAE6}" type="presParOf" srcId="{9ED9A618-FF58-45C8-AEFF-ECDE616BD13E}" destId="{1196EE86-BFC5-4E3C-AB99-BEA7ACBB7F28}" srcOrd="1" destOrd="0" presId="urn:microsoft.com/office/officeart/2005/8/layout/vList2"/>
    <dgm:cxn modelId="{D2B474B4-1269-4FBC-994C-DEE3F88D5410}" type="presParOf" srcId="{9ED9A618-FF58-45C8-AEFF-ECDE616BD13E}" destId="{FDF34264-8087-4BAA-A655-7F215E1A8C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798C5-EE1B-4932-99D5-57FDED330AEB}">
      <dsp:nvSpPr>
        <dsp:cNvPr id="0" name=""/>
        <dsp:cNvSpPr/>
      </dsp:nvSpPr>
      <dsp:spPr>
        <a:xfrm>
          <a:off x="109363" y="160908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FCAE8-1E53-4B38-97F9-C7233DBCD5AD}">
      <dsp:nvSpPr>
        <dsp:cNvPr id="0" name=""/>
        <dsp:cNvSpPr/>
      </dsp:nvSpPr>
      <dsp:spPr>
        <a:xfrm>
          <a:off x="284370" y="1784094"/>
          <a:ext cx="483351" cy="483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67A5CF-A8B2-46FB-9A43-E006A45EA12A}">
      <dsp:nvSpPr>
        <dsp:cNvPr id="0" name=""/>
        <dsp:cNvSpPr/>
      </dsp:nvSpPr>
      <dsp:spPr>
        <a:xfrm>
          <a:off x="1121306" y="160908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s-419" sz="1800" kern="1200" dirty="0"/>
            <a:t>Un algoritmo de empate de cadenas es una </a:t>
          </a:r>
          <a:r>
            <a:rPr lang="es-ES" sz="1800" kern="1200" dirty="0"/>
            <a:t>secuencia de pasos lógicos necesarios para hallar la localización de un patrón de texto específico dentro de un texto dado.</a:t>
          </a:r>
          <a:endParaRPr lang="en-US" sz="1800" kern="1200" dirty="0"/>
        </a:p>
      </dsp:txBody>
      <dsp:txXfrm>
        <a:off x="1121306" y="1609087"/>
        <a:ext cx="1964358" cy="833364"/>
      </dsp:txXfrm>
    </dsp:sp>
    <dsp:sp modelId="{C64E9D87-A7AE-4D51-930D-1E485752B3B7}">
      <dsp:nvSpPr>
        <dsp:cNvPr id="0" name=""/>
        <dsp:cNvSpPr/>
      </dsp:nvSpPr>
      <dsp:spPr>
        <a:xfrm>
          <a:off x="3427939" y="160908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F50A0-5644-4483-862D-639CFDC4D961}">
      <dsp:nvSpPr>
        <dsp:cNvPr id="0" name=""/>
        <dsp:cNvSpPr/>
      </dsp:nvSpPr>
      <dsp:spPr>
        <a:xfrm>
          <a:off x="3602945" y="1784094"/>
          <a:ext cx="483351" cy="483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E9FBDF-1F00-4168-9BBE-337EAB9FB6AC}">
      <dsp:nvSpPr>
        <dsp:cNvPr id="0" name=""/>
        <dsp:cNvSpPr/>
      </dsp:nvSpPr>
      <dsp:spPr>
        <a:xfrm>
          <a:off x="4439881" y="160908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s-ES" sz="1900" kern="1200"/>
            <a:t>Este tipo de Algorítmos tiene dos requisitos:</a:t>
          </a:r>
          <a:endParaRPr lang="en-US" sz="1900" kern="1200"/>
        </a:p>
      </dsp:txBody>
      <dsp:txXfrm>
        <a:off x="4439881" y="1609087"/>
        <a:ext cx="1964358" cy="833364"/>
      </dsp:txXfrm>
    </dsp:sp>
    <dsp:sp modelId="{911A4C2B-236B-4675-875D-593338DF82FC}">
      <dsp:nvSpPr>
        <dsp:cNvPr id="0" name=""/>
        <dsp:cNvSpPr/>
      </dsp:nvSpPr>
      <dsp:spPr>
        <a:xfrm>
          <a:off x="109363" y="344297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87492-24E1-48B5-BC69-E839B0C767C1}">
      <dsp:nvSpPr>
        <dsp:cNvPr id="0" name=""/>
        <dsp:cNvSpPr/>
      </dsp:nvSpPr>
      <dsp:spPr>
        <a:xfrm>
          <a:off x="284370" y="3617980"/>
          <a:ext cx="483351" cy="483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FC69B1-F500-419A-A719-057629C08614}">
      <dsp:nvSpPr>
        <dsp:cNvPr id="0" name=""/>
        <dsp:cNvSpPr/>
      </dsp:nvSpPr>
      <dsp:spPr>
        <a:xfrm>
          <a:off x="1121306" y="344297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s-ES" sz="1900" kern="1200"/>
            <a:t>Velocidad</a:t>
          </a:r>
          <a:endParaRPr lang="en-US" sz="1900" kern="1200"/>
        </a:p>
      </dsp:txBody>
      <dsp:txXfrm>
        <a:off x="1121306" y="3442974"/>
        <a:ext cx="1964358" cy="833364"/>
      </dsp:txXfrm>
    </dsp:sp>
    <dsp:sp modelId="{FD66C072-CE45-4DF1-B1DF-1EA7EA47C416}">
      <dsp:nvSpPr>
        <dsp:cNvPr id="0" name=""/>
        <dsp:cNvSpPr/>
      </dsp:nvSpPr>
      <dsp:spPr>
        <a:xfrm>
          <a:off x="3427939" y="344297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E235D2-39FE-4CB9-9988-D72CD0B70E84}">
      <dsp:nvSpPr>
        <dsp:cNvPr id="0" name=""/>
        <dsp:cNvSpPr/>
      </dsp:nvSpPr>
      <dsp:spPr>
        <a:xfrm>
          <a:off x="3602945" y="3617980"/>
          <a:ext cx="483351" cy="483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08BCD8-86C5-4B6D-B63D-3F81CE32C8F7}">
      <dsp:nvSpPr>
        <dsp:cNvPr id="0" name=""/>
        <dsp:cNvSpPr/>
      </dsp:nvSpPr>
      <dsp:spPr>
        <a:xfrm>
          <a:off x="4439881" y="344297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s-ES" sz="1900" kern="1200"/>
            <a:t>Eficiencia</a:t>
          </a:r>
          <a:endParaRPr lang="en-US" sz="1900" kern="1200"/>
        </a:p>
      </dsp:txBody>
      <dsp:txXfrm>
        <a:off x="4439881" y="3442974"/>
        <a:ext cx="1964358" cy="833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EF417-EF49-4323-AD9B-9AC17C537448}">
      <dsp:nvSpPr>
        <dsp:cNvPr id="0" name=""/>
        <dsp:cNvSpPr/>
      </dsp:nvSpPr>
      <dsp:spPr>
        <a:xfrm>
          <a:off x="0" y="263412"/>
          <a:ext cx="6513603" cy="2585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419" sz="6500" kern="1200"/>
            <a:t>Cadena: “ccaccaaedba”</a:t>
          </a:r>
          <a:endParaRPr lang="en-US" sz="6500" kern="1200"/>
        </a:p>
      </dsp:txBody>
      <dsp:txXfrm>
        <a:off x="126223" y="389635"/>
        <a:ext cx="6261157" cy="2333254"/>
      </dsp:txXfrm>
    </dsp:sp>
    <dsp:sp modelId="{FDF34264-8087-4BAA-A655-7F215E1A8C6C}">
      <dsp:nvSpPr>
        <dsp:cNvPr id="0" name=""/>
        <dsp:cNvSpPr/>
      </dsp:nvSpPr>
      <dsp:spPr>
        <a:xfrm>
          <a:off x="0" y="3036313"/>
          <a:ext cx="6513603" cy="2585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419" sz="6500" kern="1200"/>
            <a:t>Patrón: “dba”</a:t>
          </a:r>
          <a:endParaRPr lang="en-US" sz="6500" kern="1200"/>
        </a:p>
      </dsp:txBody>
      <dsp:txXfrm>
        <a:off x="126223" y="3162536"/>
        <a:ext cx="6261157" cy="2333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EF417-EF49-4323-AD9B-9AC17C537448}">
      <dsp:nvSpPr>
        <dsp:cNvPr id="0" name=""/>
        <dsp:cNvSpPr/>
      </dsp:nvSpPr>
      <dsp:spPr>
        <a:xfrm>
          <a:off x="0" y="840493"/>
          <a:ext cx="6513603" cy="2028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s-419" sz="5100" kern="1200" dirty="0"/>
            <a:t>Cadena: “</a:t>
          </a:r>
          <a14:m xmlns:a14="http://schemas.microsoft.com/office/drawing/2010/main">
            <m:oMath xmlns:m="http://schemas.openxmlformats.org/officeDocument/2006/math">
              <m:r>
                <a:rPr lang="en-US" sz="5100" b="0" i="1" kern="1200" smtClean="0">
                  <a:latin typeface="Cambria Math" panose="02040503050406030204" pitchFamily="18" charset="0"/>
                </a:rPr>
                <m:t>𝑎𝑏𝑎𝑏𝑐𝑎𝑏𝑐𝑎𝑏𝑎𝑏𝑎𝑏𝑑</m:t>
              </m:r>
            </m:oMath>
          </a14:m>
          <a:r>
            <a:rPr lang="es-419" sz="5100" kern="1200" dirty="0"/>
            <a:t>”</a:t>
          </a:r>
          <a:endParaRPr lang="en-US" sz="5100" kern="1200" dirty="0"/>
        </a:p>
      </dsp:txBody>
      <dsp:txXfrm>
        <a:off x="99037" y="939530"/>
        <a:ext cx="6315529" cy="1830706"/>
      </dsp:txXfrm>
    </dsp:sp>
    <dsp:sp modelId="{FDF34264-8087-4BAA-A655-7F215E1A8C6C}">
      <dsp:nvSpPr>
        <dsp:cNvPr id="0" name=""/>
        <dsp:cNvSpPr/>
      </dsp:nvSpPr>
      <dsp:spPr>
        <a:xfrm>
          <a:off x="0" y="3016153"/>
          <a:ext cx="6513603" cy="2028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s-419" sz="5100" kern="1200" dirty="0"/>
            <a:t>Patrón: “</a:t>
          </a:r>
          <a14:m xmlns:a14="http://schemas.microsoft.com/office/drawing/2010/main">
            <m:oMath xmlns:m="http://schemas.openxmlformats.org/officeDocument/2006/math">
              <m:r>
                <a:rPr lang="en-US" sz="5100" b="0" i="1" kern="1200" smtClean="0">
                  <a:latin typeface="Cambria Math" panose="02040503050406030204" pitchFamily="18" charset="0"/>
                </a:rPr>
                <m:t>𝑎𝑏𝑎𝑏𝑑</m:t>
              </m:r>
            </m:oMath>
          </a14:m>
          <a:r>
            <a:rPr lang="es-419" sz="5100" kern="1200" dirty="0"/>
            <a:t>”</a:t>
          </a:r>
          <a:endParaRPr lang="en-US" sz="5100" kern="1200" dirty="0"/>
        </a:p>
      </dsp:txBody>
      <dsp:txXfrm>
        <a:off x="99037" y="3115190"/>
        <a:ext cx="6315529" cy="1830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EF417-EF49-4323-AD9B-9AC17C537448}">
      <dsp:nvSpPr>
        <dsp:cNvPr id="0" name=""/>
        <dsp:cNvSpPr/>
      </dsp:nvSpPr>
      <dsp:spPr>
        <a:xfrm>
          <a:off x="0" y="1290087"/>
          <a:ext cx="6513603"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419" sz="6500" kern="1200" dirty="0"/>
            <a:t>Cadena: “</a:t>
          </a:r>
          <a14:m xmlns:a14="http://schemas.microsoft.com/office/drawing/2010/main">
            <m:oMath xmlns:m="http://schemas.openxmlformats.org/officeDocument/2006/math">
              <m:r>
                <a:rPr lang="en-US" sz="6500" b="0" i="1" kern="1200" smtClean="0">
                  <a:latin typeface="Cambria Math" panose="02040503050406030204" pitchFamily="18" charset="0"/>
                </a:rPr>
                <m:t>𝑎</m:t>
              </m:r>
            </m:oMath>
          </a14:m>
          <a:r>
            <a:rPr lang="es-419" sz="6500" kern="1200" dirty="0"/>
            <a:t>”</a:t>
          </a:r>
          <a:endParaRPr lang="en-US" sz="6500" kern="1200" dirty="0"/>
        </a:p>
      </dsp:txBody>
      <dsp:txXfrm>
        <a:off x="76105" y="1366192"/>
        <a:ext cx="6361393" cy="1406815"/>
      </dsp:txXfrm>
    </dsp:sp>
    <dsp:sp modelId="{FDF34264-8087-4BAA-A655-7F215E1A8C6C}">
      <dsp:nvSpPr>
        <dsp:cNvPr id="0" name=""/>
        <dsp:cNvSpPr/>
      </dsp:nvSpPr>
      <dsp:spPr>
        <a:xfrm>
          <a:off x="0" y="3036313"/>
          <a:ext cx="6513603" cy="15590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419" sz="6500" kern="1200" dirty="0"/>
            <a:t>Patrón: “</a:t>
          </a:r>
          <a14:m xmlns:a14="http://schemas.microsoft.com/office/drawing/2010/main">
            <m:oMath xmlns:m="http://schemas.openxmlformats.org/officeDocument/2006/math">
              <m:r>
                <a:rPr lang="en-US" sz="6500" b="0" i="1" kern="1200" smtClean="0">
                  <a:latin typeface="Cambria Math" panose="02040503050406030204" pitchFamily="18" charset="0"/>
                </a:rPr>
                <m:t>𝑎</m:t>
              </m:r>
            </m:oMath>
          </a14:m>
          <a:r>
            <a:rPr lang="es-419" sz="6500" kern="1200" dirty="0"/>
            <a:t>”</a:t>
          </a:r>
          <a:endParaRPr lang="en-US" sz="6500" kern="1200" dirty="0"/>
        </a:p>
      </dsp:txBody>
      <dsp:txXfrm>
        <a:off x="76105" y="3112418"/>
        <a:ext cx="6361393" cy="14068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EF417-EF49-4323-AD9B-9AC17C537448}">
      <dsp:nvSpPr>
        <dsp:cNvPr id="0" name=""/>
        <dsp:cNvSpPr/>
      </dsp:nvSpPr>
      <dsp:spPr>
        <a:xfrm>
          <a:off x="0" y="1290087"/>
          <a:ext cx="6513603"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419" sz="6500" kern="1200" dirty="0"/>
            <a:t>Cadena: “</a:t>
          </a:r>
          <a14:m xmlns:a14="http://schemas.microsoft.com/office/drawing/2010/main">
            <m:oMath xmlns:m="http://schemas.openxmlformats.org/officeDocument/2006/math">
              <m:r>
                <a:rPr lang="en-US" sz="6500" b="0" i="1" kern="1200" smtClean="0">
                  <a:latin typeface="Cambria Math" panose="02040503050406030204" pitchFamily="18" charset="0"/>
                </a:rPr>
                <m:t>𝑎</m:t>
              </m:r>
            </m:oMath>
          </a14:m>
          <a:r>
            <a:rPr lang="es-419" sz="6500" kern="1200" dirty="0"/>
            <a:t>”</a:t>
          </a:r>
          <a:endParaRPr lang="en-US" sz="6500" kern="1200" dirty="0"/>
        </a:p>
      </dsp:txBody>
      <dsp:txXfrm>
        <a:off x="76105" y="1366192"/>
        <a:ext cx="6361393" cy="1406815"/>
      </dsp:txXfrm>
    </dsp:sp>
    <dsp:sp modelId="{FDF34264-8087-4BAA-A655-7F215E1A8C6C}">
      <dsp:nvSpPr>
        <dsp:cNvPr id="0" name=""/>
        <dsp:cNvSpPr/>
      </dsp:nvSpPr>
      <dsp:spPr>
        <a:xfrm>
          <a:off x="0" y="3036313"/>
          <a:ext cx="6513603" cy="15590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419" sz="6500" kern="1200" dirty="0"/>
            <a:t>Patrón: “</a:t>
          </a:r>
          <a14:m xmlns:a14="http://schemas.microsoft.com/office/drawing/2010/main">
            <m:oMath xmlns:m="http://schemas.openxmlformats.org/officeDocument/2006/math">
              <m:r>
                <a:rPr lang="en-US" sz="6500" b="0" i="1" kern="1200" smtClean="0">
                  <a:latin typeface="Cambria Math" panose="02040503050406030204" pitchFamily="18" charset="0"/>
                </a:rPr>
                <m:t>𝑎</m:t>
              </m:r>
            </m:oMath>
          </a14:m>
          <a:r>
            <a:rPr lang="es-419" sz="6500" kern="1200" dirty="0"/>
            <a:t>”</a:t>
          </a:r>
          <a:endParaRPr lang="en-US" sz="6500" kern="1200" dirty="0"/>
        </a:p>
      </dsp:txBody>
      <dsp:txXfrm>
        <a:off x="76105" y="3112418"/>
        <a:ext cx="6361393"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EAE5E-882A-4665-B345-2180BB63622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DDFCB0BC-C267-4742-8C90-763F713B9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0567B11F-44BB-403C-8FCC-38B1BD543FEC}"/>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5" name="Marcador de pie de página 4">
            <a:extLst>
              <a:ext uri="{FF2B5EF4-FFF2-40B4-BE49-F238E27FC236}">
                <a16:creationId xmlns:a16="http://schemas.microsoft.com/office/drawing/2014/main" id="{1733DA9B-06B5-45FE-9C29-AB2B281B987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E587C5E-7429-4F64-AD00-D8A44FB56E4B}"/>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311243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025E9C-AFA4-40B3-B541-8700243A876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741EEA67-40AA-41DE-863C-C575EA7B7D4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6A0CE5E1-C3FC-4D7C-A13A-FB8814877BA3}"/>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5" name="Marcador de pie de página 4">
            <a:extLst>
              <a:ext uri="{FF2B5EF4-FFF2-40B4-BE49-F238E27FC236}">
                <a16:creationId xmlns:a16="http://schemas.microsoft.com/office/drawing/2014/main" id="{7782439B-15FD-4D54-8078-42859D3CB34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8A99A9C9-4423-49D9-A5D0-3C62B6F160BA}"/>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276781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85E668-2A93-4BBC-B6C5-71C35BB0E4A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705B99AF-2B1A-4198-928C-48144012DDE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E52D9BAD-9539-42C1-AD6C-6A9581729260}"/>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5" name="Marcador de pie de página 4">
            <a:extLst>
              <a:ext uri="{FF2B5EF4-FFF2-40B4-BE49-F238E27FC236}">
                <a16:creationId xmlns:a16="http://schemas.microsoft.com/office/drawing/2014/main" id="{C5A96C0B-8D11-4F49-94BF-E60B4C3EF766}"/>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26D0314-C634-42C7-BEC8-0E76267A73D4}"/>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174958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E9B28-D9D6-4830-AA58-3472A26FA84E}"/>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2AEE5F55-99F7-43FC-9D3C-59D85E002E0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D5CC589-EDF1-431E-9139-1E4237076B3C}"/>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5" name="Marcador de pie de página 4">
            <a:extLst>
              <a:ext uri="{FF2B5EF4-FFF2-40B4-BE49-F238E27FC236}">
                <a16:creationId xmlns:a16="http://schemas.microsoft.com/office/drawing/2014/main" id="{FDD2AF93-5B59-45BA-B350-E660E594652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08442DE4-3F91-44F8-8BF5-34F973F2B2AF}"/>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248854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2E20C-6342-4FB1-9CE2-A1B3F252CCF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B72E1649-93EE-4DC6-97DA-6949D3FE7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AFC74B7-10AA-42EE-9671-482F75A8C5D5}"/>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5" name="Marcador de pie de página 4">
            <a:extLst>
              <a:ext uri="{FF2B5EF4-FFF2-40B4-BE49-F238E27FC236}">
                <a16:creationId xmlns:a16="http://schemas.microsoft.com/office/drawing/2014/main" id="{C5529F74-E81F-4D34-A847-6DEF33AFAA3D}"/>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C530AE4-861C-43F7-912A-02D75B69ED6F}"/>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332470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953BB-3BE9-4EF2-ADA5-C610FEF54DA2}"/>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4D601231-EBDC-4FA5-B508-A37E9E63EE2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AC46D5C5-1AA9-4B72-B1CB-0D6C33E137D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A4893DCE-015A-43A4-B411-4A0917800668}"/>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6" name="Marcador de pie de página 5">
            <a:extLst>
              <a:ext uri="{FF2B5EF4-FFF2-40B4-BE49-F238E27FC236}">
                <a16:creationId xmlns:a16="http://schemas.microsoft.com/office/drawing/2014/main" id="{6ADF05D4-F6FB-4FA8-81A6-7E87EE7660C3}"/>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093DDD7D-150E-4762-9261-D761ADF7D6CD}"/>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144776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DEE36-DE07-4875-A91B-05931CF6BEC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505DD0CD-7A23-4ACA-836A-3C253CA58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95DECEA-A19C-4474-A419-673221734D1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F83F6D6D-ECB9-48B4-9BB2-3D15F0526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108E5BE-F4AA-4D4E-9159-5F879F89191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045CBF04-C3AD-4258-B45B-247560358505}"/>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8" name="Marcador de pie de página 7">
            <a:extLst>
              <a:ext uri="{FF2B5EF4-FFF2-40B4-BE49-F238E27FC236}">
                <a16:creationId xmlns:a16="http://schemas.microsoft.com/office/drawing/2014/main" id="{F362FE3A-7191-457C-A7D9-D31D52F87BD5}"/>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55B111EE-725B-4C34-9688-92B9C3ABB9AA}"/>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270015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900C8-75A5-4CFF-A3C2-306C7D84B2BB}"/>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2774B669-ED61-4034-B564-9D6505DF9F17}"/>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4" name="Marcador de pie de página 3">
            <a:extLst>
              <a:ext uri="{FF2B5EF4-FFF2-40B4-BE49-F238E27FC236}">
                <a16:creationId xmlns:a16="http://schemas.microsoft.com/office/drawing/2014/main" id="{E98EF99D-7F28-4B5B-8097-C16AFEB3CF3B}"/>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D67C510C-6015-479F-9B29-33032565436F}"/>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99639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5F717F4-5013-48E3-990B-8B2E0813A92B}"/>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3" name="Marcador de pie de página 2">
            <a:extLst>
              <a:ext uri="{FF2B5EF4-FFF2-40B4-BE49-F238E27FC236}">
                <a16:creationId xmlns:a16="http://schemas.microsoft.com/office/drawing/2014/main" id="{63952AF7-8C4F-4876-9788-952C492F1323}"/>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A48CF7D2-1D8B-4558-80BD-D2E8D25BD3AD}"/>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195305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73489-EAD7-4AD1-AE97-7973D50FE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35693AB7-5A46-4A27-B1C1-86EBCF918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DE2C1AE8-D07D-4D2C-8533-7256DCE7C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3D0764-90F5-4A75-B111-A5B76388A07A}"/>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6" name="Marcador de pie de página 5">
            <a:extLst>
              <a:ext uri="{FF2B5EF4-FFF2-40B4-BE49-F238E27FC236}">
                <a16:creationId xmlns:a16="http://schemas.microsoft.com/office/drawing/2014/main" id="{F136CCD7-86F7-4779-A418-D966625F85B0}"/>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B448BC08-EE6B-435A-BA12-C61AA227BD70}"/>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130572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4F919-49E9-4C22-8CCF-2793483AFF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57387B8C-26A8-468E-9929-65924315D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C1F7F465-7F98-480C-BF69-5B5EB8E43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257C59F-5DE0-478D-B2D0-07C96AE47933}"/>
              </a:ext>
            </a:extLst>
          </p:cNvPr>
          <p:cNvSpPr>
            <a:spLocks noGrp="1"/>
          </p:cNvSpPr>
          <p:nvPr>
            <p:ph type="dt" sz="half" idx="10"/>
          </p:nvPr>
        </p:nvSpPr>
        <p:spPr/>
        <p:txBody>
          <a:bodyPr/>
          <a:lstStyle/>
          <a:p>
            <a:fld id="{BB4201E8-8EA4-40D9-90E1-AD2FE3645937}" type="datetimeFigureOut">
              <a:rPr lang="es-419" smtClean="0"/>
              <a:t>6/5/2019</a:t>
            </a:fld>
            <a:endParaRPr lang="es-419"/>
          </a:p>
        </p:txBody>
      </p:sp>
      <p:sp>
        <p:nvSpPr>
          <p:cNvPr id="6" name="Marcador de pie de página 5">
            <a:extLst>
              <a:ext uri="{FF2B5EF4-FFF2-40B4-BE49-F238E27FC236}">
                <a16:creationId xmlns:a16="http://schemas.microsoft.com/office/drawing/2014/main" id="{886EA8A2-0C30-4547-B2ED-E4ED1DEF5030}"/>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B5A13D67-EAA7-4AB3-8854-3EB665E38603}"/>
              </a:ext>
            </a:extLst>
          </p:cNvPr>
          <p:cNvSpPr>
            <a:spLocks noGrp="1"/>
          </p:cNvSpPr>
          <p:nvPr>
            <p:ph type="sldNum" sz="quarter" idx="12"/>
          </p:nvPr>
        </p:nvSpPr>
        <p:spPr/>
        <p:txBody>
          <a:bodyPr/>
          <a:lstStyle/>
          <a:p>
            <a:fld id="{69FF64E7-92FB-47AA-BE03-7F8DD0900252}" type="slidenum">
              <a:rPr lang="es-419" smtClean="0"/>
              <a:t>‹Nº›</a:t>
            </a:fld>
            <a:endParaRPr lang="es-419"/>
          </a:p>
        </p:txBody>
      </p:sp>
    </p:spTree>
    <p:extLst>
      <p:ext uri="{BB962C8B-B14F-4D97-AF65-F5344CB8AC3E}">
        <p14:creationId xmlns:p14="http://schemas.microsoft.com/office/powerpoint/2010/main" val="289914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BA39B1E-297E-4B79-9DD5-2F76952AE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F0AD88AB-5974-4C1D-AD70-CBF6D1F24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B5B68744-0F24-4FD1-A59F-5766502F0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201E8-8EA4-40D9-90E1-AD2FE3645937}" type="datetimeFigureOut">
              <a:rPr lang="es-419" smtClean="0"/>
              <a:t>6/5/2019</a:t>
            </a:fld>
            <a:endParaRPr lang="es-419"/>
          </a:p>
        </p:txBody>
      </p:sp>
      <p:sp>
        <p:nvSpPr>
          <p:cNvPr id="5" name="Marcador de pie de página 4">
            <a:extLst>
              <a:ext uri="{FF2B5EF4-FFF2-40B4-BE49-F238E27FC236}">
                <a16:creationId xmlns:a16="http://schemas.microsoft.com/office/drawing/2014/main" id="{97B5F8F8-AACD-42A3-9137-831E3F055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5BB844DD-D2B2-42A7-84AC-D765E7D31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F64E7-92FB-47AA-BE03-7F8DD0900252}" type="slidenum">
              <a:rPr lang="es-419" smtClean="0"/>
              <a:t>‹Nº›</a:t>
            </a:fld>
            <a:endParaRPr lang="es-419"/>
          </a:p>
        </p:txBody>
      </p:sp>
    </p:spTree>
    <p:extLst>
      <p:ext uri="{BB962C8B-B14F-4D97-AF65-F5344CB8AC3E}">
        <p14:creationId xmlns:p14="http://schemas.microsoft.com/office/powerpoint/2010/main" val="350786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93B3A-D355-42E2-B304-8A5CF0486B2F}"/>
              </a:ext>
            </a:extLst>
          </p:cNvPr>
          <p:cNvSpPr>
            <a:spLocks noGrp="1"/>
          </p:cNvSpPr>
          <p:nvPr>
            <p:ph type="ctrTitle"/>
          </p:nvPr>
        </p:nvSpPr>
        <p:spPr>
          <a:xfrm>
            <a:off x="1524000" y="2245809"/>
            <a:ext cx="9144000" cy="1564716"/>
          </a:xfrm>
        </p:spPr>
        <p:txBody>
          <a:bodyPr>
            <a:normAutofit/>
          </a:bodyPr>
          <a:lstStyle/>
          <a:p>
            <a:pPr algn="l"/>
            <a:r>
              <a:rPr lang="es-419" sz="4800"/>
              <a:t>Algoritmo de Empate de Cadenas</a:t>
            </a:r>
          </a:p>
        </p:txBody>
      </p:sp>
      <p:sp>
        <p:nvSpPr>
          <p:cNvPr id="3" name="Subtítulo 2">
            <a:extLst>
              <a:ext uri="{FF2B5EF4-FFF2-40B4-BE49-F238E27FC236}">
                <a16:creationId xmlns:a16="http://schemas.microsoft.com/office/drawing/2014/main" id="{E98400BF-042D-47CB-8CDF-88EB79581FFE}"/>
              </a:ext>
            </a:extLst>
          </p:cNvPr>
          <p:cNvSpPr>
            <a:spLocks noGrp="1"/>
          </p:cNvSpPr>
          <p:nvPr>
            <p:ph type="subTitle" idx="1"/>
          </p:nvPr>
        </p:nvSpPr>
        <p:spPr>
          <a:xfrm>
            <a:off x="1524000" y="3947050"/>
            <a:ext cx="9144000" cy="572583"/>
          </a:xfrm>
        </p:spPr>
        <p:txBody>
          <a:bodyPr>
            <a:normAutofit/>
          </a:bodyPr>
          <a:lstStyle/>
          <a:p>
            <a:pPr algn="l"/>
            <a:r>
              <a:rPr lang="es-419" sz="2000"/>
              <a:t>José Emiliano Pérez Garduño</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82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D19051F-DE34-483A-BE1C-FC6E1C8F378E}"/>
              </a:ext>
            </a:extLst>
          </p:cNvPr>
          <p:cNvSpPr>
            <a:spLocks noGrp="1"/>
          </p:cNvSpPr>
          <p:nvPr>
            <p:ph type="title"/>
          </p:nvPr>
        </p:nvSpPr>
        <p:spPr>
          <a:xfrm>
            <a:off x="863029" y="1012004"/>
            <a:ext cx="3416158" cy="4795408"/>
          </a:xfrm>
        </p:spPr>
        <p:txBody>
          <a:bodyPr>
            <a:normAutofit/>
          </a:bodyPr>
          <a:lstStyle/>
          <a:p>
            <a:r>
              <a:rPr lang="es-419">
                <a:solidFill>
                  <a:srgbClr val="FFFFFF"/>
                </a:solidFill>
              </a:rPr>
              <a:t>Ejemplo</a:t>
            </a:r>
          </a:p>
        </p:txBody>
      </p:sp>
      <mc:AlternateContent xmlns:mc="http://schemas.openxmlformats.org/markup-compatibility/2006">
        <mc:Choice xmlns:a14="http://schemas.microsoft.com/office/drawing/2010/main" Requires="a14">
          <p:graphicFrame>
            <p:nvGraphicFramePr>
              <p:cNvPr id="7" name="Marcador de contenido 2">
                <a:extLst>
                  <a:ext uri="{FF2B5EF4-FFF2-40B4-BE49-F238E27FC236}">
                    <a16:creationId xmlns:a16="http://schemas.microsoft.com/office/drawing/2014/main" id="{62BF5DB8-13B3-46D9-B45D-F3701580514A}"/>
                  </a:ext>
                </a:extLst>
              </p:cNvPr>
              <p:cNvGraphicFramePr>
                <a:graphicFrameLocks noGrp="1"/>
              </p:cNvGraphicFramePr>
              <p:nvPr>
                <p:ph idx="1"/>
                <p:extLst>
                  <p:ext uri="{D42A27DB-BD31-4B8C-83A1-F6EECF244321}">
                    <p14:modId xmlns:p14="http://schemas.microsoft.com/office/powerpoint/2010/main" val="30333509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7" name="Marcador de contenido 2">
                <a:extLst>
                  <a:ext uri="{FF2B5EF4-FFF2-40B4-BE49-F238E27FC236}">
                    <a16:creationId xmlns:a16="http://schemas.microsoft.com/office/drawing/2014/main" id="{62BF5DB8-13B3-46D9-B45D-F3701580514A}"/>
                  </a:ext>
                </a:extLst>
              </p:cNvPr>
              <p:cNvGraphicFramePr>
                <a:graphicFrameLocks noGrp="1"/>
              </p:cNvGraphicFramePr>
              <p:nvPr>
                <p:ph idx="1"/>
                <p:extLst>
                  <p:ext uri="{D42A27DB-BD31-4B8C-83A1-F6EECF244321}">
                    <p14:modId xmlns:p14="http://schemas.microsoft.com/office/powerpoint/2010/main" val="30333509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246679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BAB81-78AB-4DB0-9657-9A3C89BDBB47}"/>
              </a:ext>
            </a:extLst>
          </p:cNvPr>
          <p:cNvSpPr>
            <a:spLocks noGrp="1"/>
          </p:cNvSpPr>
          <p:nvPr>
            <p:ph type="title"/>
          </p:nvPr>
        </p:nvSpPr>
        <p:spPr/>
        <p:txBody>
          <a:bodyPr/>
          <a:lstStyle/>
          <a:p>
            <a:r>
              <a:rPr lang="es-419" dirty="0"/>
              <a:t>Autómata Finito determinista</a:t>
            </a:r>
          </a:p>
        </p:txBody>
      </p:sp>
      <p:sp>
        <p:nvSpPr>
          <p:cNvPr id="3" name="Marcador de contenido 2">
            <a:extLst>
              <a:ext uri="{FF2B5EF4-FFF2-40B4-BE49-F238E27FC236}">
                <a16:creationId xmlns:a16="http://schemas.microsoft.com/office/drawing/2014/main" id="{412DF419-97C2-4018-AF83-28D3686371DC}"/>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199515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19490-3838-4F05-81E0-8FAE313A889E}"/>
              </a:ext>
            </a:extLst>
          </p:cNvPr>
          <p:cNvSpPr>
            <a:spLocks noGrp="1"/>
          </p:cNvSpPr>
          <p:nvPr>
            <p:ph type="title"/>
          </p:nvPr>
        </p:nvSpPr>
        <p:spPr/>
        <p:txBody>
          <a:bodyPr/>
          <a:lstStyle/>
          <a:p>
            <a:r>
              <a:rPr lang="es-419" dirty="0"/>
              <a:t>Complejidad AFD</a:t>
            </a:r>
          </a:p>
        </p:txBody>
      </p:sp>
      <p:sp>
        <p:nvSpPr>
          <p:cNvPr id="3" name="Marcador de contenido 2">
            <a:extLst>
              <a:ext uri="{FF2B5EF4-FFF2-40B4-BE49-F238E27FC236}">
                <a16:creationId xmlns:a16="http://schemas.microsoft.com/office/drawing/2014/main" id="{AFBAC85C-0C7B-470A-8668-B0B2A149C71F}"/>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72938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D19051F-DE34-483A-BE1C-FC6E1C8F378E}"/>
              </a:ext>
            </a:extLst>
          </p:cNvPr>
          <p:cNvSpPr>
            <a:spLocks noGrp="1"/>
          </p:cNvSpPr>
          <p:nvPr>
            <p:ph type="title"/>
          </p:nvPr>
        </p:nvSpPr>
        <p:spPr>
          <a:xfrm>
            <a:off x="863029" y="1012004"/>
            <a:ext cx="3416158" cy="4795408"/>
          </a:xfrm>
        </p:spPr>
        <p:txBody>
          <a:bodyPr>
            <a:normAutofit/>
          </a:bodyPr>
          <a:lstStyle/>
          <a:p>
            <a:r>
              <a:rPr lang="es-419">
                <a:solidFill>
                  <a:srgbClr val="FFFFFF"/>
                </a:solidFill>
              </a:rPr>
              <a:t>Ejemplo</a:t>
            </a:r>
          </a:p>
        </p:txBody>
      </p:sp>
      <mc:AlternateContent xmlns:mc="http://schemas.openxmlformats.org/markup-compatibility/2006">
        <mc:Choice xmlns:a14="http://schemas.microsoft.com/office/drawing/2010/main" Requires="a14">
          <p:graphicFrame>
            <p:nvGraphicFramePr>
              <p:cNvPr id="7" name="Marcador de contenido 2">
                <a:extLst>
                  <a:ext uri="{FF2B5EF4-FFF2-40B4-BE49-F238E27FC236}">
                    <a16:creationId xmlns:a16="http://schemas.microsoft.com/office/drawing/2014/main" id="{62BF5DB8-13B3-46D9-B45D-F3701580514A}"/>
                  </a:ext>
                </a:extLst>
              </p:cNvPr>
              <p:cNvGraphicFramePr>
                <a:graphicFrameLocks noGrp="1"/>
              </p:cNvGraphicFramePr>
              <p:nvPr>
                <p:ph idx="1"/>
                <p:extLst>
                  <p:ext uri="{D42A27DB-BD31-4B8C-83A1-F6EECF244321}">
                    <p14:modId xmlns:p14="http://schemas.microsoft.com/office/powerpoint/2010/main" val="16309047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7" name="Marcador de contenido 2">
                <a:extLst>
                  <a:ext uri="{FF2B5EF4-FFF2-40B4-BE49-F238E27FC236}">
                    <a16:creationId xmlns:a16="http://schemas.microsoft.com/office/drawing/2014/main" id="{62BF5DB8-13B3-46D9-B45D-F3701580514A}"/>
                  </a:ext>
                </a:extLst>
              </p:cNvPr>
              <p:cNvGraphicFramePr>
                <a:graphicFrameLocks noGrp="1"/>
              </p:cNvGraphicFramePr>
              <p:nvPr>
                <p:ph idx="1"/>
                <p:extLst>
                  <p:ext uri="{D42A27DB-BD31-4B8C-83A1-F6EECF244321}">
                    <p14:modId xmlns:p14="http://schemas.microsoft.com/office/powerpoint/2010/main" val="16309047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476932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3EB62-394E-4CB5-B211-CBF0F5E2F999}"/>
              </a:ext>
            </a:extLst>
          </p:cNvPr>
          <p:cNvSpPr>
            <a:spLocks noGrp="1"/>
          </p:cNvSpPr>
          <p:nvPr>
            <p:ph type="title"/>
          </p:nvPr>
        </p:nvSpPr>
        <p:spPr/>
        <p:txBody>
          <a:bodyPr/>
          <a:lstStyle/>
          <a:p>
            <a:r>
              <a:rPr lang="es-419" dirty="0"/>
              <a:t>Boyer-Moore</a:t>
            </a:r>
          </a:p>
        </p:txBody>
      </p:sp>
      <p:sp>
        <p:nvSpPr>
          <p:cNvPr id="3" name="Marcador de contenido 2">
            <a:extLst>
              <a:ext uri="{FF2B5EF4-FFF2-40B4-BE49-F238E27FC236}">
                <a16:creationId xmlns:a16="http://schemas.microsoft.com/office/drawing/2014/main" id="{227FF706-7515-48B0-9A26-F7A2A940882F}"/>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56916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DCA4F-51C3-49C3-9D07-09B265C83E90}"/>
              </a:ext>
            </a:extLst>
          </p:cNvPr>
          <p:cNvSpPr>
            <a:spLocks noGrp="1"/>
          </p:cNvSpPr>
          <p:nvPr>
            <p:ph type="title"/>
          </p:nvPr>
        </p:nvSpPr>
        <p:spPr/>
        <p:txBody>
          <a:bodyPr/>
          <a:lstStyle/>
          <a:p>
            <a:r>
              <a:rPr lang="es-419" dirty="0"/>
              <a:t>Complejidad Boyer-Moore</a:t>
            </a:r>
          </a:p>
        </p:txBody>
      </p:sp>
      <p:sp>
        <p:nvSpPr>
          <p:cNvPr id="3" name="Marcador de contenido 2">
            <a:extLst>
              <a:ext uri="{FF2B5EF4-FFF2-40B4-BE49-F238E27FC236}">
                <a16:creationId xmlns:a16="http://schemas.microsoft.com/office/drawing/2014/main" id="{C4637987-9837-47FB-AE00-368FA9840AB6}"/>
              </a:ext>
            </a:extLst>
          </p:cNvPr>
          <p:cNvSpPr>
            <a:spLocks noGrp="1"/>
          </p:cNvSpPr>
          <p:nvPr>
            <p:ph idx="1"/>
          </p:nvPr>
        </p:nvSpPr>
        <p:spPr/>
        <p:txBody>
          <a:bodyPr/>
          <a:lstStyle/>
          <a:p>
            <a:endParaRPr lang="es-419"/>
          </a:p>
        </p:txBody>
      </p:sp>
    </p:spTree>
    <p:extLst>
      <p:ext uri="{BB962C8B-B14F-4D97-AF65-F5344CB8AC3E}">
        <p14:creationId xmlns:p14="http://schemas.microsoft.com/office/powerpoint/2010/main" val="45213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D19051F-DE34-483A-BE1C-FC6E1C8F378E}"/>
              </a:ext>
            </a:extLst>
          </p:cNvPr>
          <p:cNvSpPr>
            <a:spLocks noGrp="1"/>
          </p:cNvSpPr>
          <p:nvPr>
            <p:ph type="title"/>
          </p:nvPr>
        </p:nvSpPr>
        <p:spPr>
          <a:xfrm>
            <a:off x="863029" y="1012004"/>
            <a:ext cx="3416158" cy="4795408"/>
          </a:xfrm>
        </p:spPr>
        <p:txBody>
          <a:bodyPr>
            <a:normAutofit/>
          </a:bodyPr>
          <a:lstStyle/>
          <a:p>
            <a:r>
              <a:rPr lang="es-419">
                <a:solidFill>
                  <a:srgbClr val="FFFFFF"/>
                </a:solidFill>
              </a:rPr>
              <a:t>Ejemplo</a:t>
            </a:r>
          </a:p>
        </p:txBody>
      </p:sp>
      <mc:AlternateContent xmlns:mc="http://schemas.openxmlformats.org/markup-compatibility/2006">
        <mc:Choice xmlns:a14="http://schemas.microsoft.com/office/drawing/2010/main" Requires="a14">
          <p:graphicFrame>
            <p:nvGraphicFramePr>
              <p:cNvPr id="7" name="Marcador de contenido 2">
                <a:extLst>
                  <a:ext uri="{FF2B5EF4-FFF2-40B4-BE49-F238E27FC236}">
                    <a16:creationId xmlns:a16="http://schemas.microsoft.com/office/drawing/2014/main" id="{62BF5DB8-13B3-46D9-B45D-F3701580514A}"/>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7" name="Marcador de contenido 2">
                <a:extLst>
                  <a:ext uri="{FF2B5EF4-FFF2-40B4-BE49-F238E27FC236}">
                    <a16:creationId xmlns:a16="http://schemas.microsoft.com/office/drawing/2014/main" id="{62BF5DB8-13B3-46D9-B45D-F3701580514A}"/>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300673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93B3A-D355-42E2-B304-8A5CF0486B2F}"/>
              </a:ext>
            </a:extLst>
          </p:cNvPr>
          <p:cNvSpPr>
            <a:spLocks noGrp="1"/>
          </p:cNvSpPr>
          <p:nvPr>
            <p:ph type="ctrTitle"/>
          </p:nvPr>
        </p:nvSpPr>
        <p:spPr>
          <a:xfrm>
            <a:off x="1524000" y="2245809"/>
            <a:ext cx="9144000" cy="1564716"/>
          </a:xfrm>
        </p:spPr>
        <p:txBody>
          <a:bodyPr>
            <a:normAutofit/>
          </a:bodyPr>
          <a:lstStyle/>
          <a:p>
            <a:pPr algn="l"/>
            <a:r>
              <a:rPr lang="es-419" sz="4800"/>
              <a:t>Algoritmo ingenuo</a:t>
            </a:r>
            <a:endParaRPr lang="es-419" sz="4800" dirty="0"/>
          </a:p>
        </p:txBody>
      </p:sp>
      <p:sp>
        <p:nvSpPr>
          <p:cNvPr id="2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985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ítulo 9">
            <a:extLst>
              <a:ext uri="{FF2B5EF4-FFF2-40B4-BE49-F238E27FC236}">
                <a16:creationId xmlns:a16="http://schemas.microsoft.com/office/drawing/2014/main" id="{B95F0A55-B63D-47CA-B4A5-850AD3E7AEE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419" sz="2800">
                <a:solidFill>
                  <a:schemeClr val="bg1"/>
                </a:solidFill>
              </a:rPr>
              <a:t>Definición </a:t>
            </a:r>
          </a:p>
        </p:txBody>
      </p:sp>
      <p:sp>
        <p:nvSpPr>
          <p:cNvPr id="11" name="Marcador de contenido 10">
            <a:extLst>
              <a:ext uri="{FF2B5EF4-FFF2-40B4-BE49-F238E27FC236}">
                <a16:creationId xmlns:a16="http://schemas.microsoft.com/office/drawing/2014/main" id="{3825FA19-DC60-4B93-9318-06D89405C827}"/>
              </a:ext>
            </a:extLst>
          </p:cNvPr>
          <p:cNvSpPr>
            <a:spLocks noGrp="1"/>
          </p:cNvSpPr>
          <p:nvPr>
            <p:ph idx="1"/>
          </p:nvPr>
        </p:nvSpPr>
        <p:spPr>
          <a:xfrm>
            <a:off x="643468" y="2638044"/>
            <a:ext cx="3363974" cy="3415622"/>
          </a:xfrm>
        </p:spPr>
        <p:txBody>
          <a:bodyPr>
            <a:normAutofit/>
          </a:bodyPr>
          <a:lstStyle/>
          <a:p>
            <a:r>
              <a:rPr lang="es-ES" sz="2000">
                <a:solidFill>
                  <a:schemeClr val="bg1"/>
                </a:solidFill>
              </a:rPr>
              <a:t>Un algoritmo ingenuo es llamado así debido a que es una solución obvia a algún problema planteado, puede que no se trate de un algoritmo inteligente o eficiente, pero logra cumplir su trabajo.</a:t>
            </a:r>
            <a:endParaRPr lang="es-419" sz="2000">
              <a:solidFill>
                <a:schemeClr val="bg1"/>
              </a:solidFill>
            </a:endParaRPr>
          </a:p>
        </p:txBody>
      </p:sp>
      <p:pic>
        <p:nvPicPr>
          <p:cNvPr id="14" name="Marcador de contenido 24">
            <a:extLst>
              <a:ext uri="{FF2B5EF4-FFF2-40B4-BE49-F238E27FC236}">
                <a16:creationId xmlns:a16="http://schemas.microsoft.com/office/drawing/2014/main" id="{1F1DCD11-8626-478B-864F-173590FB8BDE}"/>
              </a:ext>
            </a:extLst>
          </p:cNvPr>
          <p:cNvPicPr>
            <a:picLocks noChangeAspect="1"/>
          </p:cNvPicPr>
          <p:nvPr/>
        </p:nvPicPr>
        <p:blipFill rotWithShape="1">
          <a:blip r:embed="rId2"/>
          <a:srcRect l="20071" t="41270" r="48141" b="43128"/>
          <a:stretch/>
        </p:blipFill>
        <p:spPr>
          <a:xfrm>
            <a:off x="5297763" y="2485701"/>
            <a:ext cx="6250769" cy="1725730"/>
          </a:xfrm>
          <a:prstGeom prst="rect">
            <a:avLst/>
          </a:prstGeom>
        </p:spPr>
      </p:pic>
    </p:spTree>
    <p:extLst>
      <p:ext uri="{BB962C8B-B14F-4D97-AF65-F5344CB8AC3E}">
        <p14:creationId xmlns:p14="http://schemas.microsoft.com/office/powerpoint/2010/main" val="413320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B0661E-88C9-40D6-95CD-066CAFD36750}"/>
              </a:ext>
            </a:extLst>
          </p:cNvPr>
          <p:cNvSpPr>
            <a:spLocks noGrp="1"/>
          </p:cNvSpPr>
          <p:nvPr>
            <p:ph type="title"/>
          </p:nvPr>
        </p:nvSpPr>
        <p:spPr>
          <a:xfrm>
            <a:off x="863029" y="1012004"/>
            <a:ext cx="3416158" cy="4795408"/>
          </a:xfrm>
        </p:spPr>
        <p:txBody>
          <a:bodyPr>
            <a:normAutofit/>
          </a:bodyPr>
          <a:lstStyle/>
          <a:p>
            <a:r>
              <a:rPr lang="es-419">
                <a:solidFill>
                  <a:srgbClr val="FFFFFF"/>
                </a:solidFill>
              </a:rPr>
              <a:t>Descripción</a:t>
            </a:r>
          </a:p>
        </p:txBody>
      </p:sp>
      <p:graphicFrame>
        <p:nvGraphicFramePr>
          <p:cNvPr id="5" name="Marcador de contenido 2">
            <a:extLst>
              <a:ext uri="{FF2B5EF4-FFF2-40B4-BE49-F238E27FC236}">
                <a16:creationId xmlns:a16="http://schemas.microsoft.com/office/drawing/2014/main" id="{B5EE1963-9A3F-4E4A-8F45-B2E86B3A1230}"/>
              </a:ext>
            </a:extLst>
          </p:cNvPr>
          <p:cNvGraphicFramePr>
            <a:graphicFrameLocks noGrp="1"/>
          </p:cNvGraphicFramePr>
          <p:nvPr>
            <p:ph idx="1"/>
            <p:extLst>
              <p:ext uri="{D42A27DB-BD31-4B8C-83A1-F6EECF244321}">
                <p14:modId xmlns:p14="http://schemas.microsoft.com/office/powerpoint/2010/main" val="38563091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19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31FA7E-0C88-4AB3-9630-228D385F106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419" sz="2800">
                <a:solidFill>
                  <a:schemeClr val="bg1"/>
                </a:solidFill>
              </a:rPr>
              <a:t>Fuerza Bruta</a:t>
            </a:r>
          </a:p>
        </p:txBody>
      </p:sp>
      <p:sp>
        <p:nvSpPr>
          <p:cNvPr id="3" name="Marcador de contenido 2">
            <a:extLst>
              <a:ext uri="{FF2B5EF4-FFF2-40B4-BE49-F238E27FC236}">
                <a16:creationId xmlns:a16="http://schemas.microsoft.com/office/drawing/2014/main" id="{52EAA663-A229-4617-A85C-8296CB504113}"/>
              </a:ext>
            </a:extLst>
          </p:cNvPr>
          <p:cNvSpPr>
            <a:spLocks noGrp="1"/>
          </p:cNvSpPr>
          <p:nvPr>
            <p:ph idx="1"/>
          </p:nvPr>
        </p:nvSpPr>
        <p:spPr>
          <a:xfrm>
            <a:off x="643468" y="2638044"/>
            <a:ext cx="3363974" cy="3415622"/>
          </a:xfrm>
        </p:spPr>
        <p:txBody>
          <a:bodyPr>
            <a:normAutofit/>
          </a:bodyPr>
          <a:lstStyle/>
          <a:p>
            <a:r>
              <a:rPr lang="es-419" sz="2000">
                <a:solidFill>
                  <a:schemeClr val="bg1"/>
                </a:solidFill>
              </a:rPr>
              <a:t>El algoritmo de fuerza bruta recorre la cadena dada en busca de la subcadena por medio de comparaciones, al encontrar un carácter que coincida con el primero de la subcadena recorre ambas cadenas hasta que acabe la subcadena o deje de coincidir con ella.</a:t>
            </a:r>
          </a:p>
        </p:txBody>
      </p:sp>
      <p:pic>
        <p:nvPicPr>
          <p:cNvPr id="4" name="Picture 5">
            <a:extLst>
              <a:ext uri="{FF2B5EF4-FFF2-40B4-BE49-F238E27FC236}">
                <a16:creationId xmlns:a16="http://schemas.microsoft.com/office/drawing/2014/main" id="{45E74C79-C9D5-42AD-BB95-D839FA0FE1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718693"/>
            <a:ext cx="6250769" cy="32597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78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5E399-F510-42C2-8CAE-FA2551DF0FD9}"/>
              </a:ext>
            </a:extLst>
          </p:cNvPr>
          <p:cNvSpPr>
            <a:spLocks noGrp="1"/>
          </p:cNvSpPr>
          <p:nvPr>
            <p:ph type="title"/>
          </p:nvPr>
        </p:nvSpPr>
        <p:spPr>
          <a:xfrm>
            <a:off x="6109498" y="908344"/>
            <a:ext cx="5244301" cy="1538130"/>
          </a:xfrm>
        </p:spPr>
        <p:txBody>
          <a:bodyPr>
            <a:normAutofit/>
          </a:bodyPr>
          <a:lstStyle/>
          <a:p>
            <a:r>
              <a:rPr lang="es-419"/>
              <a:t>Complejidad de la fuerza bruta</a:t>
            </a:r>
            <a:endParaRPr lang="es-419" dirty="0"/>
          </a:p>
        </p:txBody>
      </p:sp>
      <p:sp>
        <p:nvSpPr>
          <p:cNvPr id="13"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5" name="Imagen 4" descr="Imagen que contiene texto, mapa&#10;&#10;Descripción generada automáticamente">
            <a:extLst>
              <a:ext uri="{FF2B5EF4-FFF2-40B4-BE49-F238E27FC236}">
                <a16:creationId xmlns:a16="http://schemas.microsoft.com/office/drawing/2014/main" id="{043E3F19-1276-438E-857B-DA7F0A7B8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173" y="1686436"/>
            <a:ext cx="3267942" cy="3476534"/>
          </a:xfrm>
          <a:prstGeom prst="rect">
            <a:avLst/>
          </a:prstGeom>
        </p:spPr>
      </p:pic>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5657C72-BAFF-4F65-BBAF-063ADB6BB46B}"/>
                  </a:ext>
                </a:extLst>
              </p:cNvPr>
              <p:cNvSpPr>
                <a:spLocks noGrp="1"/>
              </p:cNvSpPr>
              <p:nvPr>
                <p:ph idx="1"/>
              </p:nvPr>
            </p:nvSpPr>
            <p:spPr>
              <a:xfrm>
                <a:off x="5911158" y="2706865"/>
                <a:ext cx="5383652" cy="3470097"/>
              </a:xfrm>
            </p:spPr>
            <p:txBody>
              <a:bodyPr>
                <a:normAutofit/>
              </a:bodyPr>
              <a:lstStyle/>
              <a:p>
                <a:pPr marL="0" indent="0">
                  <a:buNone/>
                </a:pPr>
                <a:r>
                  <a:rPr lang="es-419" sz="2400"/>
                  <a:t>Para el algoritmo de fuerza bruta se toma en cuenta un patrón de M caracteres de longitud y un texto de N caracteres de longitud; existe un mejor y un peor caso:</a:t>
                </a:r>
              </a:p>
              <a:p>
                <a:r>
                  <a:rPr lang="es-419" sz="2400"/>
                  <a:t>Mejor caso: Se encuentra al patrón en las primeras posiciones del texto.</a:t>
                </a:r>
              </a:p>
              <a:p>
                <a:r>
                  <a:rPr lang="es-419" sz="2400"/>
                  <a:t>Peor caso: Compara el patrón con todo el texto original.</a:t>
                </a:r>
              </a:p>
              <a:p>
                <a:r>
                  <a:rPr lang="es-419" sz="2400"/>
                  <a:t>Complejidad: </a:t>
                </a:r>
                <a14:m>
                  <m:oMath xmlns:m="http://schemas.openxmlformats.org/officeDocument/2006/math">
                    <m:r>
                      <a:rPr lang="en-US" sz="2400" b="0" i="1">
                        <a:latin typeface="Cambria Math" panose="02040503050406030204" pitchFamily="18" charset="0"/>
                      </a:rPr>
                      <m:t>𝑂</m:t>
                    </m:r>
                    <m:d>
                      <m:dPr>
                        <m:ctrlPr>
                          <a:rPr lang="en-US" sz="2400" b="0" i="1">
                            <a:latin typeface="Cambria Math" panose="02040503050406030204" pitchFamily="18" charset="0"/>
                          </a:rPr>
                        </m:ctrlPr>
                      </m:dPr>
                      <m:e>
                        <m:r>
                          <a:rPr lang="en-US" sz="2400" b="0" i="1">
                            <a:latin typeface="Cambria Math" panose="02040503050406030204" pitchFamily="18" charset="0"/>
                          </a:rPr>
                          <m:t>𝑚𝑛</m:t>
                        </m:r>
                      </m:e>
                    </m:d>
                    <m:r>
                      <a:rPr lang="en-US" sz="2400" b="0" i="1">
                        <a:latin typeface="Cambria Math" panose="02040503050406030204" pitchFamily="18" charset="0"/>
                      </a:rPr>
                      <m:t> </m:t>
                    </m:r>
                  </m:oMath>
                </a14:m>
                <a:endParaRPr lang="en-US" sz="2400" b="0"/>
              </a:p>
              <a:p>
                <a:endParaRPr lang="es-419" sz="2400"/>
              </a:p>
            </p:txBody>
          </p:sp>
        </mc:Choice>
        <mc:Fallback>
          <p:sp>
            <p:nvSpPr>
              <p:cNvPr id="3" name="Marcador de contenido 2">
                <a:extLst>
                  <a:ext uri="{FF2B5EF4-FFF2-40B4-BE49-F238E27FC236}">
                    <a16:creationId xmlns:a16="http://schemas.microsoft.com/office/drawing/2014/main" id="{F5657C72-BAFF-4F65-BBAF-063ADB6BB46B}"/>
                  </a:ext>
                </a:extLst>
              </p:cNvPr>
              <p:cNvSpPr>
                <a:spLocks noGrp="1" noRot="1" noChangeAspect="1" noMove="1" noResize="1" noEditPoints="1" noAdjustHandles="1" noChangeArrowheads="1" noChangeShapeType="1" noTextEdit="1"/>
              </p:cNvSpPr>
              <p:nvPr>
                <p:ph idx="1"/>
              </p:nvPr>
            </p:nvSpPr>
            <p:spPr>
              <a:xfrm>
                <a:off x="5911158" y="2706865"/>
                <a:ext cx="5383652" cy="3470097"/>
              </a:xfrm>
              <a:blipFill>
                <a:blip r:embed="rId3"/>
                <a:stretch>
                  <a:fillRect l="-1812" t="-2460" r="-1472" b="-2988"/>
                </a:stretch>
              </a:blipFill>
            </p:spPr>
            <p:txBody>
              <a:bodyPr/>
              <a:lstStyle/>
              <a:p>
                <a:r>
                  <a:rPr lang="es-419">
                    <a:noFill/>
                  </a:rPr>
                  <a:t> </a:t>
                </a:r>
              </a:p>
            </p:txBody>
          </p:sp>
        </mc:Fallback>
      </mc:AlternateContent>
    </p:spTree>
    <p:extLst>
      <p:ext uri="{BB962C8B-B14F-4D97-AF65-F5344CB8AC3E}">
        <p14:creationId xmlns:p14="http://schemas.microsoft.com/office/powerpoint/2010/main" val="231276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673C42-91ED-4CDB-AE11-12E764591EC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419" sz="2800">
                <a:solidFill>
                  <a:schemeClr val="bg1"/>
                </a:solidFill>
              </a:rPr>
              <a:t>Rabin-Karp</a:t>
            </a:r>
          </a:p>
        </p:txBody>
      </p:sp>
      <p:sp>
        <p:nvSpPr>
          <p:cNvPr id="3" name="Marcador de contenido 2">
            <a:extLst>
              <a:ext uri="{FF2B5EF4-FFF2-40B4-BE49-F238E27FC236}">
                <a16:creationId xmlns:a16="http://schemas.microsoft.com/office/drawing/2014/main" id="{DDBCA21E-5E52-47FB-BC0F-0DF559D39718}"/>
              </a:ext>
            </a:extLst>
          </p:cNvPr>
          <p:cNvSpPr>
            <a:spLocks noGrp="1"/>
          </p:cNvSpPr>
          <p:nvPr>
            <p:ph idx="1"/>
          </p:nvPr>
        </p:nvSpPr>
        <p:spPr>
          <a:xfrm>
            <a:off x="643468" y="2638044"/>
            <a:ext cx="3363974" cy="3415622"/>
          </a:xfrm>
        </p:spPr>
        <p:txBody>
          <a:bodyPr>
            <a:normAutofit/>
          </a:bodyPr>
          <a:lstStyle/>
          <a:p>
            <a:pPr marL="0" indent="0">
              <a:buNone/>
            </a:pPr>
            <a:r>
              <a:rPr lang="es-419" sz="2000">
                <a:solidFill>
                  <a:schemeClr val="bg1"/>
                </a:solidFill>
              </a:rPr>
              <a:t>Se crea un valor hash para el patrón a encontrar y busca instancias donde ese hash se repita dentro del texto original, en caso de que el valor hash encontrado sea el mismo al patrón entonces se realiza una búsqueda de fuerza bruta.</a:t>
            </a:r>
          </a:p>
          <a:p>
            <a:endParaRPr lang="es-419" sz="2000">
              <a:solidFill>
                <a:schemeClr val="bg1"/>
              </a:solidFill>
            </a:endParaRPr>
          </a:p>
        </p:txBody>
      </p:sp>
      <p:pic>
        <p:nvPicPr>
          <p:cNvPr id="7" name="Imagen 6">
            <a:extLst>
              <a:ext uri="{FF2B5EF4-FFF2-40B4-BE49-F238E27FC236}">
                <a16:creationId xmlns:a16="http://schemas.microsoft.com/office/drawing/2014/main" id="{D70699B8-53EC-482E-9C5B-DF18A4205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043596"/>
            <a:ext cx="6250769" cy="4609941"/>
          </a:xfrm>
          <a:prstGeom prst="rect">
            <a:avLst/>
          </a:prstGeom>
        </p:spPr>
      </p:pic>
    </p:spTree>
    <p:extLst>
      <p:ext uri="{BB962C8B-B14F-4D97-AF65-F5344CB8AC3E}">
        <p14:creationId xmlns:p14="http://schemas.microsoft.com/office/powerpoint/2010/main" val="366453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3BBB75-29F3-4D2A-9494-B5E41C1658D9}"/>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s-419" sz="3200">
                <a:solidFill>
                  <a:srgbClr val="262626"/>
                </a:solidFill>
              </a:rPr>
              <a:t>Complejidad Rabin-Karp</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8489CC3-E2B5-41D6-8297-840CE45CC0F9}"/>
                  </a:ext>
                </a:extLst>
              </p:cNvPr>
              <p:cNvSpPr>
                <a:spLocks noGrp="1"/>
              </p:cNvSpPr>
              <p:nvPr>
                <p:ph idx="1"/>
              </p:nvPr>
            </p:nvSpPr>
            <p:spPr>
              <a:xfrm>
                <a:off x="6049182" y="802638"/>
                <a:ext cx="5408696" cy="5252722"/>
              </a:xfrm>
            </p:spPr>
            <p:txBody>
              <a:bodyPr anchor="ctr">
                <a:normAutofit/>
              </a:bodyPr>
              <a:lstStyle/>
              <a:p>
                <a:pPr marL="0" indent="0">
                  <a:buNone/>
                </a:pPr>
                <a:r>
                  <a:rPr lang="es-419" sz="2400"/>
                  <a:t>Para el algoritmo Rabin-Karp se toma en cuenta la longitud del texto m y la longitud del patrón n.</a:t>
                </a:r>
              </a:p>
              <a:p>
                <a:r>
                  <a:rPr lang="es-419" sz="2400"/>
                  <a:t>Mejor Caso: El patrón es encontrado sin tener “spurious hits” o falsos positivos, en donde se definiría de complejidad </a:t>
                </a:r>
                <a14:m>
                  <m:oMath xmlns:m="http://schemas.openxmlformats.org/officeDocument/2006/math">
                    <m:r>
                      <a:rPr lang="en-US" sz="2400" b="0" i="1">
                        <a:latin typeface="Cambria Math" panose="02040503050406030204" pitchFamily="18" charset="0"/>
                      </a:rPr>
                      <m:t>𝑂</m:t>
                    </m:r>
                    <m:r>
                      <a:rPr lang="en-US" sz="2400" b="0" i="1">
                        <a:latin typeface="Cambria Math" panose="02040503050406030204" pitchFamily="18" charset="0"/>
                      </a:rPr>
                      <m:t>(</m:t>
                    </m:r>
                    <m:d>
                      <m:dPr>
                        <m:ctrlPr>
                          <a:rPr lang="en-US" sz="2400" b="0" i="1">
                            <a:latin typeface="Cambria Math" panose="02040503050406030204" pitchFamily="18" charset="0"/>
                          </a:rPr>
                        </m:ctrlPr>
                      </m:dPr>
                      <m:e>
                        <m:r>
                          <a:rPr lang="en-US" sz="2400" b="0" i="1">
                            <a:latin typeface="Cambria Math" panose="02040503050406030204" pitchFamily="18" charset="0"/>
                          </a:rPr>
                          <m:t>𝑛</m:t>
                        </m:r>
                        <m:r>
                          <a:rPr lang="en-US" sz="2400" b="0" i="1">
                            <a:latin typeface="Cambria Math" panose="02040503050406030204" pitchFamily="18" charset="0"/>
                          </a:rPr>
                          <m:t>−</m:t>
                        </m:r>
                        <m:r>
                          <a:rPr lang="en-US" sz="2400" b="0" i="1">
                            <a:latin typeface="Cambria Math" panose="02040503050406030204" pitchFamily="18" charset="0"/>
                          </a:rPr>
                          <m:t>𝑚</m:t>
                        </m:r>
                        <m:r>
                          <a:rPr lang="en-US" sz="2400" b="0" i="1">
                            <a:latin typeface="Cambria Math" panose="02040503050406030204" pitchFamily="18" charset="0"/>
                          </a:rPr>
                          <m:t>+1</m:t>
                        </m:r>
                      </m:e>
                    </m:d>
                    <m:r>
                      <a:rPr lang="en-US" sz="2400" b="0" i="1">
                        <a:latin typeface="Cambria Math" panose="02040503050406030204" pitchFamily="18" charset="0"/>
                      </a:rPr>
                      <m:t>𝑚</m:t>
                    </m:r>
                    <m:r>
                      <a:rPr lang="en-US" sz="2400" b="0" i="1">
                        <a:latin typeface="Cambria Math" panose="02040503050406030204" pitchFamily="18" charset="0"/>
                      </a:rPr>
                      <m:t>)</m:t>
                    </m:r>
                  </m:oMath>
                </a14:m>
                <a:r>
                  <a:rPr lang="es-419" sz="2400"/>
                  <a:t>.</a:t>
                </a:r>
              </a:p>
              <a:p>
                <a:r>
                  <a:rPr lang="es-419" sz="2400"/>
                  <a:t>Peor Caso: El hash del patrón es igual al encontrado en cada secuencia posible de la cadena, en donde se definiría de complejidad </a:t>
                </a:r>
                <a14:m>
                  <m:oMath xmlns:m="http://schemas.openxmlformats.org/officeDocument/2006/math">
                    <m:r>
                      <a:rPr lang="en-US" sz="2400" b="0" i="1">
                        <a:latin typeface="Cambria Math" panose="02040503050406030204" pitchFamily="18" charset="0"/>
                      </a:rPr>
                      <m:t>𝑂</m:t>
                    </m:r>
                    <m:d>
                      <m:dPr>
                        <m:ctrlPr>
                          <a:rPr lang="en-US" sz="2400" b="0" i="1">
                            <a:latin typeface="Cambria Math" panose="02040503050406030204" pitchFamily="18" charset="0"/>
                          </a:rPr>
                        </m:ctrlPr>
                      </m:dPr>
                      <m:e>
                        <m:r>
                          <a:rPr lang="en-US" sz="2400" b="0" i="1">
                            <a:latin typeface="Cambria Math" panose="02040503050406030204" pitchFamily="18" charset="0"/>
                          </a:rPr>
                          <m:t>𝑚𝑛</m:t>
                        </m:r>
                      </m:e>
                    </m:d>
                  </m:oMath>
                </a14:m>
                <a:r>
                  <a:rPr lang="es-419" sz="2400"/>
                  <a:t>.</a:t>
                </a:r>
              </a:p>
            </p:txBody>
          </p:sp>
        </mc:Choice>
        <mc:Fallback>
          <p:sp>
            <p:nvSpPr>
              <p:cNvPr id="3" name="Marcador de contenido 2">
                <a:extLst>
                  <a:ext uri="{FF2B5EF4-FFF2-40B4-BE49-F238E27FC236}">
                    <a16:creationId xmlns:a16="http://schemas.microsoft.com/office/drawing/2014/main" id="{28489CC3-E2B5-41D6-8297-840CE45CC0F9}"/>
                  </a:ext>
                </a:extLst>
              </p:cNvPr>
              <p:cNvSpPr>
                <a:spLocks noGrp="1" noRot="1" noChangeAspect="1" noMove="1" noResize="1" noEditPoints="1" noAdjustHandles="1" noChangeArrowheads="1" noChangeShapeType="1" noTextEdit="1"/>
              </p:cNvSpPr>
              <p:nvPr>
                <p:ph idx="1"/>
              </p:nvPr>
            </p:nvSpPr>
            <p:spPr>
              <a:xfrm>
                <a:off x="6049182" y="802638"/>
                <a:ext cx="5408696" cy="5252722"/>
              </a:xfrm>
              <a:blipFill>
                <a:blip r:embed="rId2"/>
                <a:stretch>
                  <a:fillRect l="-1689" r="-1689"/>
                </a:stretch>
              </a:blipFill>
            </p:spPr>
            <p:txBody>
              <a:bodyPr/>
              <a:lstStyle/>
              <a:p>
                <a:r>
                  <a:rPr lang="es-419">
                    <a:noFill/>
                  </a:rPr>
                  <a:t> </a:t>
                </a:r>
              </a:p>
            </p:txBody>
          </p:sp>
        </mc:Fallback>
      </mc:AlternateContent>
    </p:spTree>
    <p:extLst>
      <p:ext uri="{BB962C8B-B14F-4D97-AF65-F5344CB8AC3E}">
        <p14:creationId xmlns:p14="http://schemas.microsoft.com/office/powerpoint/2010/main" val="24463947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D19051F-DE34-483A-BE1C-FC6E1C8F378E}"/>
              </a:ext>
            </a:extLst>
          </p:cNvPr>
          <p:cNvSpPr>
            <a:spLocks noGrp="1"/>
          </p:cNvSpPr>
          <p:nvPr>
            <p:ph type="title"/>
          </p:nvPr>
        </p:nvSpPr>
        <p:spPr>
          <a:xfrm>
            <a:off x="863029" y="1012004"/>
            <a:ext cx="3416158" cy="4795408"/>
          </a:xfrm>
        </p:spPr>
        <p:txBody>
          <a:bodyPr>
            <a:normAutofit/>
          </a:bodyPr>
          <a:lstStyle/>
          <a:p>
            <a:r>
              <a:rPr lang="es-419">
                <a:solidFill>
                  <a:srgbClr val="FFFFFF"/>
                </a:solidFill>
              </a:rPr>
              <a:t>Ejemplo</a:t>
            </a:r>
          </a:p>
        </p:txBody>
      </p:sp>
      <p:graphicFrame>
        <p:nvGraphicFramePr>
          <p:cNvPr id="7" name="Marcador de contenido 2">
            <a:extLst>
              <a:ext uri="{FF2B5EF4-FFF2-40B4-BE49-F238E27FC236}">
                <a16:creationId xmlns:a16="http://schemas.microsoft.com/office/drawing/2014/main" id="{62BF5DB8-13B3-46D9-B45D-F3701580514A}"/>
              </a:ext>
            </a:extLst>
          </p:cNvPr>
          <p:cNvGraphicFramePr>
            <a:graphicFrameLocks noGrp="1"/>
          </p:cNvGraphicFramePr>
          <p:nvPr>
            <p:ph idx="1"/>
            <p:extLst>
              <p:ext uri="{D42A27DB-BD31-4B8C-83A1-F6EECF244321}">
                <p14:modId xmlns:p14="http://schemas.microsoft.com/office/powerpoint/2010/main" val="337563607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93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9F47DA-A24C-4144-B2C7-C0DD2E0B229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altLang="en-US" sz="2800">
                <a:solidFill>
                  <a:schemeClr val="bg1"/>
                </a:solidFill>
              </a:rPr>
              <a:t>Knuth-Morris-Pratt (KMP)</a:t>
            </a:r>
            <a:endParaRPr lang="es-419" sz="2800">
              <a:solidFill>
                <a:schemeClr val="bg1"/>
              </a:solidFill>
            </a:endParaRPr>
          </a:p>
        </p:txBody>
      </p:sp>
      <p:sp>
        <p:nvSpPr>
          <p:cNvPr id="3" name="Marcador de contenido 2">
            <a:extLst>
              <a:ext uri="{FF2B5EF4-FFF2-40B4-BE49-F238E27FC236}">
                <a16:creationId xmlns:a16="http://schemas.microsoft.com/office/drawing/2014/main" id="{09F715A6-3878-4870-9660-AF974BAA65A8}"/>
              </a:ext>
            </a:extLst>
          </p:cNvPr>
          <p:cNvSpPr>
            <a:spLocks noGrp="1"/>
          </p:cNvSpPr>
          <p:nvPr>
            <p:ph idx="1"/>
          </p:nvPr>
        </p:nvSpPr>
        <p:spPr>
          <a:xfrm>
            <a:off x="643468" y="2638044"/>
            <a:ext cx="3363974" cy="3415622"/>
          </a:xfrm>
        </p:spPr>
        <p:txBody>
          <a:bodyPr>
            <a:normAutofit/>
          </a:bodyPr>
          <a:lstStyle/>
          <a:p>
            <a:r>
              <a:rPr lang="es-419" sz="1400">
                <a:solidFill>
                  <a:schemeClr val="bg1"/>
                </a:solidFill>
              </a:rPr>
              <a:t>El algoritmo Knuth-Morris-Pratt se diferencia del método de fuerza bruta porque mantiene una pista de información obtenida en comparaciones previas al calcular una </a:t>
            </a:r>
            <a:r>
              <a:rPr lang="es-419" sz="1400" i="1">
                <a:solidFill>
                  <a:schemeClr val="bg1"/>
                </a:solidFill>
              </a:rPr>
              <a:t>función de fallo (f)</a:t>
            </a:r>
            <a:r>
              <a:rPr lang="es-419" sz="1400">
                <a:solidFill>
                  <a:schemeClr val="bg1"/>
                </a:solidFill>
              </a:rPr>
              <a:t> que brinda información sobre el patrón a la hora de calcular las comparaciones. </a:t>
            </a:r>
          </a:p>
          <a:p>
            <a:r>
              <a:rPr lang="es-419" sz="1400">
                <a:solidFill>
                  <a:schemeClr val="bg1"/>
                </a:solidFill>
              </a:rPr>
              <a:t>Cuando se detecta una falla en la coincidencia, el “falso” principio se compone de los caracteres que se conocen por adelantado, por lo que el buscador no “regresa” en el arreglo, sino que continua desde donde detectó el fallo.</a:t>
            </a:r>
          </a:p>
        </p:txBody>
      </p:sp>
      <p:pic>
        <p:nvPicPr>
          <p:cNvPr id="5" name="Imagen 4">
            <a:extLst>
              <a:ext uri="{FF2B5EF4-FFF2-40B4-BE49-F238E27FC236}">
                <a16:creationId xmlns:a16="http://schemas.microsoft.com/office/drawing/2014/main" id="{D68E0CCF-3E3A-43F6-9341-0D202AA21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747" y="643467"/>
            <a:ext cx="6200801" cy="5410199"/>
          </a:xfrm>
          <a:prstGeom prst="rect">
            <a:avLst/>
          </a:prstGeom>
        </p:spPr>
      </p:pic>
    </p:spTree>
    <p:extLst>
      <p:ext uri="{BB962C8B-B14F-4D97-AF65-F5344CB8AC3E}">
        <p14:creationId xmlns:p14="http://schemas.microsoft.com/office/powerpoint/2010/main" val="152676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06CF47-6B5F-43AD-91DE-378442118F9A}"/>
              </a:ext>
            </a:extLst>
          </p:cNvPr>
          <p:cNvSpPr>
            <a:spLocks noGrp="1"/>
          </p:cNvSpPr>
          <p:nvPr>
            <p:ph type="title"/>
          </p:nvPr>
        </p:nvSpPr>
        <p:spPr/>
        <p:txBody>
          <a:bodyPr/>
          <a:lstStyle/>
          <a:p>
            <a:r>
              <a:rPr lang="es-419" dirty="0"/>
              <a:t>Complejidad KMP</a:t>
            </a:r>
          </a:p>
        </p:txBody>
      </p:sp>
      <p:sp>
        <p:nvSpPr>
          <p:cNvPr id="3" name="Marcador de contenido 2">
            <a:extLst>
              <a:ext uri="{FF2B5EF4-FFF2-40B4-BE49-F238E27FC236}">
                <a16:creationId xmlns:a16="http://schemas.microsoft.com/office/drawing/2014/main" id="{623D03A1-F2E9-446E-84A5-BB19F54FFF77}"/>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31408020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478</Words>
  <Application>Microsoft Office PowerPoint</Application>
  <PresentationFormat>Panorámica</PresentationFormat>
  <Paragraphs>43</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Cambria Math</vt:lpstr>
      <vt:lpstr>Tema de Office</vt:lpstr>
      <vt:lpstr>Algoritmo de Empate de Cadenas</vt:lpstr>
      <vt:lpstr>Descripción</vt:lpstr>
      <vt:lpstr>Fuerza Bruta</vt:lpstr>
      <vt:lpstr>Complejidad de la fuerza bruta</vt:lpstr>
      <vt:lpstr>Rabin-Karp</vt:lpstr>
      <vt:lpstr>Complejidad Rabin-Karp</vt:lpstr>
      <vt:lpstr>Ejemplo</vt:lpstr>
      <vt:lpstr>Knuth-Morris-Pratt (KMP)</vt:lpstr>
      <vt:lpstr>Complejidad KMP</vt:lpstr>
      <vt:lpstr>Ejemplo</vt:lpstr>
      <vt:lpstr>Autómata Finito determinista</vt:lpstr>
      <vt:lpstr>Complejidad AFD</vt:lpstr>
      <vt:lpstr>Ejemplo</vt:lpstr>
      <vt:lpstr>Boyer-Moore</vt:lpstr>
      <vt:lpstr>Complejidad Boyer-Moore</vt:lpstr>
      <vt:lpstr>Ejemplo</vt:lpstr>
      <vt:lpstr>Algoritmo ingenuo</vt:lpstr>
      <vt:lpstr>Definición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Empate de Cadenas</dc:title>
  <dc:creator>José Emiliano Pérez Garduño</dc:creator>
  <cp:lastModifiedBy>José Emiliano Pérez Garduño</cp:lastModifiedBy>
  <cp:revision>2</cp:revision>
  <dcterms:created xsi:type="dcterms:W3CDTF">2019-05-07T13:12:34Z</dcterms:created>
  <dcterms:modified xsi:type="dcterms:W3CDTF">2019-05-07T13:24:31Z</dcterms:modified>
</cp:coreProperties>
</file>