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5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38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60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09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15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992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7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10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7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8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58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47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2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9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55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58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6E309-EA1B-486D-B155-59020F193D7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0C5A79-9C33-48C3-8041-50721BBF86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0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0CB1-DF48-48D8-AA98-C31627753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 Contador como divisor de frecuencias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1FE95-C14D-4B2B-80D1-8F5BA5E92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Alfredo Pérez Quiñonez </a:t>
            </a:r>
          </a:p>
          <a:p>
            <a:r>
              <a:rPr lang="es-MX" dirty="0"/>
              <a:t>José Emiliano Pérez Garduño</a:t>
            </a:r>
          </a:p>
        </p:txBody>
      </p:sp>
    </p:spTree>
    <p:extLst>
      <p:ext uri="{BB962C8B-B14F-4D97-AF65-F5344CB8AC3E}">
        <p14:creationId xmlns:p14="http://schemas.microsoft.com/office/powerpoint/2010/main" val="334232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ECB4-79DF-4DA2-AEBA-3C93C418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3E41-DDED-48DE-9AF1-E32D4377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880" y="1345034"/>
            <a:ext cx="8915400" cy="5357770"/>
          </a:xfrm>
        </p:spPr>
        <p:txBody>
          <a:bodyPr>
            <a:normAutofit/>
          </a:bodyPr>
          <a:lstStyle/>
          <a:p>
            <a:r>
              <a:rPr lang="es-MX" dirty="0"/>
              <a:t>Un contador es un circuito secuencial construido a partir de biestables y puertas lógicas capaz de realizar el cómputo de los impulsos que recibe en la entrada destinada a tal efecto, almacenar datos o actuar como divisor de frecuencia. Habitualmente, el cómputo se realiza en un código binario, que con frecuencia será el binario natural o el BCD natural.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pic>
        <p:nvPicPr>
          <p:cNvPr id="6" name="Picture 4" descr="Image result for contador de 0 a 9">
            <a:extLst>
              <a:ext uri="{FF2B5EF4-FFF2-40B4-BE49-F238E27FC236}">
                <a16:creationId xmlns:a16="http://schemas.microsoft.com/office/drawing/2014/main" id="{47F50B8F-4997-40C6-93AB-B5FCCDA27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675" y="3059136"/>
            <a:ext cx="5585058" cy="35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3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C89D-8C24-4C25-ADDC-5FAE8C74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 de contadores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EA49-2EE4-408C-AD3B-2D6A5E779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9527" y="1400961"/>
            <a:ext cx="4978383" cy="4502638"/>
          </a:xfrm>
        </p:spPr>
        <p:txBody>
          <a:bodyPr>
            <a:normAutofit/>
          </a:bodyPr>
          <a:lstStyle/>
          <a:p>
            <a:pPr lvl="1"/>
            <a:r>
              <a:rPr lang="es-MX" dirty="0"/>
              <a:t>Según la forma en que conmutan los biestables, podemos hablar de contadores síncronos (todos los biestables conmutan a la vez, con una señal de reloj común) o asíncronos (el reloj no es común y los biestables conmutan uno tras otro).</a:t>
            </a:r>
          </a:p>
          <a:p>
            <a:pPr lvl="1"/>
            <a:r>
              <a:rPr lang="es-MX" dirty="0"/>
              <a:t>Según la cantidad de números que pueden contar, se puede hablar de contadores binarios de n bits (cuentan todos los números posibles de n bits, desde 0 hasta 2</a:t>
            </a:r>
            <a:r>
              <a:rPr lang="es-MX" baseline="30000" dirty="0"/>
              <a:t>n</a:t>
            </a:r>
            <a:r>
              <a:rPr lang="es-MX" dirty="0"/>
              <a:t>-1), contadores BCD (cuentan del 0 al 9) y contadores Módulo N (cuentan desde el 0 hasta el N-cuarto).</a:t>
            </a:r>
          </a:p>
          <a:p>
            <a:pPr lvl="1"/>
            <a:endParaRPr lang="es-MX" dirty="0"/>
          </a:p>
          <a:p>
            <a:endParaRPr lang="es-MX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AA4517-996B-497A-9449-AE5A76847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7910" y="1468073"/>
            <a:ext cx="4336701" cy="4435771"/>
          </a:xfrm>
        </p:spPr>
        <p:txBody>
          <a:bodyPr>
            <a:normAutofit/>
          </a:bodyPr>
          <a:lstStyle/>
          <a:p>
            <a:pPr lvl="1"/>
            <a:r>
              <a:rPr lang="es-MX" dirty="0"/>
              <a:t>El número máximo de estados por los que pasa un contador se denomina módulo del contador. Este número viene determinado por la expresión 2^n donde n indica el número de bits del contador. Ejemplo, un contador de módulo 4 pasa por 4 estados, y contaría del 0 al 3. Si necesitamos un contador con un módulo distinto de 2^n, lo que haremos es añadir un circuito combinacional.</a:t>
            </a:r>
          </a:p>
          <a:p>
            <a:pPr lvl="1"/>
            <a:r>
              <a:rPr lang="es-MX" dirty="0"/>
              <a:t>Según el sentido de la cuenta, se distinguen en ascendentes, descendentes y UP-DOWN.</a:t>
            </a:r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617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4EB6-2C1F-4C43-9DF4-7D51937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Divisor de frecuencia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B26F-90B9-4591-9800-611A6BAC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894" y="1353424"/>
            <a:ext cx="6395717" cy="523193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Se llama divisor de frecuencia a un dispositivo electrónico que divide la frecuencia de entrada en una relación casi siempre entera o racional. La forma de la señal de salida puede ser simétrica o asimétrica. La señal de entrada frecuentemente tiene forma de una onda cuadrada pero también puede ser sinusoidal o de otras formas.</a:t>
            </a:r>
          </a:p>
          <a:p>
            <a:r>
              <a:rPr lang="es-MX" dirty="0"/>
              <a:t>Suelen estar formados por contadores digitales. Se pueden obtener relaciones de frecuencia no enteras utilizando contadores de módulo variable, por ejemplo, si a cada pulso de salida se cambia el módulo del contador entre 2 y 3, se obtiene una relación de frecuencias de 5:2.</a:t>
            </a:r>
          </a:p>
          <a:p>
            <a:r>
              <a:rPr lang="es-MX" dirty="0"/>
              <a:t>El JK flip-flop es un divisor-por-dos, porque el cambia de estado cada vez que un pulso activo alcanza su entrada; esto es, el primer pulso SETS (pone) al JK en lógica 1 (nivel H), y el segundo pulso lo RESETS (devuelve) a lógica 0 (nivel L).</a:t>
            </a:r>
          </a:p>
        </p:txBody>
      </p:sp>
      <p:pic>
        <p:nvPicPr>
          <p:cNvPr id="4" name="Picture 2" descr="http://1.bp.blogspot.com/-ahPGZzUXAdA/T5tbsn3NklI/AAAAAAAAAWY/0w0KA83CwW4/s640/divisi%C3%B3n+de+la+frecuencia+en+8.png">
            <a:extLst>
              <a:ext uri="{FF2B5EF4-FFF2-40B4-BE49-F238E27FC236}">
                <a16:creationId xmlns:a16="http://schemas.microsoft.com/office/drawing/2014/main" id="{C1266F4A-F4DA-41BA-AA6F-787FBCA5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78" y="3356097"/>
            <a:ext cx="3865315" cy="251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1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BFA9-1219-45EF-952A-D04D269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2213294-5746-4290-A5B1-D306FFF08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s-MX" dirty="0"/>
                  <a:t>Para poder obtener la señal deseada se utiliza la formula: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𝐸𝑠𝑐𝑎𝑙𝑎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𝑒𝑛𝑡𝑟𝑎𝑑𝑎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𝑠𝑎𝑙𝑖𝑑𝑎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Asumiendo que tenemos una frecuencia de </a:t>
                </a:r>
                <a:r>
                  <a:rPr lang="es-MX" i="1" dirty="0"/>
                  <a:t>50MHz</a:t>
                </a:r>
                <a:r>
                  <a:rPr lang="es-MX" dirty="0"/>
                  <a:t> y deseamos una salida de </a:t>
                </a:r>
                <a:r>
                  <a:rPr lang="es-MX" i="1" dirty="0"/>
                  <a:t>200Hz</a:t>
                </a:r>
                <a:r>
                  <a:rPr lang="es-MX" dirty="0"/>
                  <a:t>, tenemos que: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𝐸𝑠𝑐𝑎𝑙𝑎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𝑀𝐻𝑧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=250,000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r>
                  <a:rPr lang="es-MX" dirty="0"/>
                  <a:t>Por lo tanto, el contador para el divisor de frecuencia tiene como función generar la señal de salida de </a:t>
                </a:r>
                <a:r>
                  <a:rPr lang="es-MX" i="1" dirty="0"/>
                  <a:t>200Hz</a:t>
                </a:r>
                <a:r>
                  <a:rPr lang="es-MX" dirty="0"/>
                  <a:t> cada 250,000 ciclos.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2213294-5746-4290-A5B1-D306FFF08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522" t="-286" r="-17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www.estadofinito.com/wp-content/uploads/2012/07/divisor_frecuencia_simulacion.png">
            <a:extLst>
              <a:ext uri="{FF2B5EF4-FFF2-40B4-BE49-F238E27FC236}">
                <a16:creationId xmlns:a16="http://schemas.microsoft.com/office/drawing/2014/main" id="{306AF3E5-67AE-4699-B5A6-C2BA2FA0D7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977231"/>
            <a:ext cx="4848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00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31A6-173D-4094-922D-7465354D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código de un divisor de frecuencia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C973-2B3E-4890-ADA6-8D0DA1174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4710" y="2133600"/>
            <a:ext cx="4313864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El proceso </a:t>
            </a:r>
            <a:r>
              <a:rPr lang="es-MX" dirty="0" err="1"/>
              <a:t>divisor_frecuencia</a:t>
            </a:r>
            <a:r>
              <a:rPr lang="es-MX" dirty="0"/>
              <a:t>, (líneas 16 a 28), se encarga de generar la señal de 200Hz por medio de un contador de 0 a 124999. </a:t>
            </a:r>
          </a:p>
          <a:p>
            <a:pPr marL="0" indent="0">
              <a:buNone/>
            </a:pPr>
            <a:r>
              <a:rPr lang="es-MX" dirty="0"/>
              <a:t>¿Porqué 124999 y no 250000? Una señal de reloj se mantiene el mismo tiempo en alto que en bajo; para este caso en particular, 125000 ciclos en alto y 125000 ciclos en bajo.</a:t>
            </a:r>
          </a:p>
          <a:p>
            <a:pPr marL="0" indent="0">
              <a:buNone/>
            </a:pPr>
            <a:r>
              <a:rPr lang="es-MX" dirty="0"/>
              <a:t>Dado que comenzamos a contar desde cero, el límite superior es 125000-1.</a:t>
            </a:r>
          </a:p>
          <a:p>
            <a:pPr marL="0" indent="0">
              <a:buNone/>
            </a:pPr>
            <a:r>
              <a:rPr lang="es-MX" dirty="0"/>
              <a:t>La señal de reset sirve para reiniciar el contador y es una señal indispensable en cualquier sistema digital.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83C7C3-5017-43C8-A1FE-0351070109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764" t="22140" r="45783" b="20809"/>
          <a:stretch/>
        </p:blipFill>
        <p:spPr>
          <a:xfrm>
            <a:off x="2589212" y="2133600"/>
            <a:ext cx="3976381" cy="38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1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7BCE-87B0-4EBC-8A90-25883BD26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4030597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578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Wisp</vt:lpstr>
      <vt:lpstr> Contador como divisor de frecuencias</vt:lpstr>
      <vt:lpstr>Definición</vt:lpstr>
      <vt:lpstr>Clasificación de contadores</vt:lpstr>
      <vt:lpstr>Divisor de frecuencia</vt:lpstr>
      <vt:lpstr>Formula</vt:lpstr>
      <vt:lpstr>Ejemplo de código de un divisor de frecuencia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Contador como divisor de frecuencias</dc:title>
  <dc:creator>josé emiliano pérez garduño</dc:creator>
  <cp:lastModifiedBy>josé emiliano pérez garduño</cp:lastModifiedBy>
  <cp:revision>14</cp:revision>
  <dcterms:created xsi:type="dcterms:W3CDTF">2017-06-06T13:26:14Z</dcterms:created>
  <dcterms:modified xsi:type="dcterms:W3CDTF">2017-06-06T15:45:44Z</dcterms:modified>
</cp:coreProperties>
</file>