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3" autoAdjust="0"/>
    <p:restoredTop sz="94618" autoAdjust="0"/>
  </p:normalViewPr>
  <p:slideViewPr>
    <p:cSldViewPr>
      <p:cViewPr varScale="1">
        <p:scale>
          <a:sx n="89" d="100"/>
          <a:sy n="89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451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B6B36BF-77B7-40E9-A8CC-A2D1739C1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3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5C7411-0FD0-48CF-A29B-1B594C39F76F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764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EA36F7-97B5-4A78-BD35-E6FA4D2184C0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468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36994E-304D-4C9D-8733-39C1C3F4C8E2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509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3213100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933825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188913"/>
            <a:ext cx="2051050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05512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288" y="765175"/>
            <a:ext cx="39560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3738" y="765175"/>
            <a:ext cx="39560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2089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765175"/>
            <a:ext cx="8064500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08920"/>
            <a:ext cx="4968552" cy="1152128"/>
          </a:xfrm>
          <a:noFill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Analysis on Why Women and Children are Vulnerable for Human Trafficking in India Year </a:t>
            </a:r>
            <a:r>
              <a:rPr lang="en-US" sz="2000" dirty="0" smtClean="0"/>
              <a:t>2019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29000"/>
            <a:ext cx="4753471" cy="274637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________________________________</a:t>
            </a:r>
            <a:endParaRPr lang="uk-UA" sz="2000" dirty="0" smtClean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0405" y="4567972"/>
            <a:ext cx="2971436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000" kern="0" dirty="0" smtClean="0">
                <a:latin typeface="+mj-lt"/>
              </a:rPr>
              <a:t>Team Record Keepers</a:t>
            </a:r>
            <a:endParaRPr lang="uk-UA" sz="2000" kern="0" dirty="0" smtClean="0"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0405" y="4862702"/>
            <a:ext cx="3973016" cy="4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PH" sz="1050" b="0" dirty="0" err="1" smtClean="0"/>
              <a:t>Jeoma</a:t>
            </a:r>
            <a:r>
              <a:rPr lang="en-PH" sz="1050" b="0" dirty="0" smtClean="0"/>
              <a:t> </a:t>
            </a:r>
            <a:r>
              <a:rPr lang="en-PH" sz="1050" b="0" dirty="0"/>
              <a:t>Raye </a:t>
            </a:r>
            <a:r>
              <a:rPr lang="en-PH" sz="1050" b="0" dirty="0" err="1"/>
              <a:t>Alejandrino</a:t>
            </a:r>
            <a:r>
              <a:rPr lang="en-PH" sz="1050" b="0" dirty="0"/>
              <a:t> </a:t>
            </a:r>
            <a:r>
              <a:rPr lang="en-PH" sz="1050" b="0" dirty="0" err="1" smtClean="0"/>
              <a:t>Almazan</a:t>
            </a:r>
            <a:r>
              <a:rPr lang="en-PH" sz="1050" b="0" dirty="0" smtClean="0"/>
              <a:t> </a:t>
            </a:r>
            <a:r>
              <a:rPr lang="en-PH" sz="1050" dirty="0"/>
              <a:t>•</a:t>
            </a:r>
            <a:r>
              <a:rPr lang="en-PH" sz="1050" b="0" dirty="0" smtClean="0"/>
              <a:t> Mary Joy </a:t>
            </a:r>
            <a:r>
              <a:rPr lang="en-PH" sz="1050" b="0" dirty="0" err="1" smtClean="0"/>
              <a:t>Lasco</a:t>
            </a:r>
            <a:endParaRPr lang="en-PH" sz="1050" b="0" dirty="0"/>
          </a:p>
          <a:p>
            <a:r>
              <a:rPr lang="en-PH" sz="1050" b="0" dirty="0" smtClean="0"/>
              <a:t>Rico </a:t>
            </a:r>
            <a:r>
              <a:rPr lang="en-PH" sz="1050" b="0" dirty="0" err="1" smtClean="0"/>
              <a:t>Littawa</a:t>
            </a:r>
            <a:r>
              <a:rPr lang="en-PH" sz="1050" b="0" dirty="0" smtClean="0"/>
              <a:t> </a:t>
            </a:r>
            <a:r>
              <a:rPr lang="en-PH" sz="1050" dirty="0"/>
              <a:t>•</a:t>
            </a:r>
            <a:r>
              <a:rPr lang="en-PH" sz="1050" b="0" dirty="0"/>
              <a:t> </a:t>
            </a:r>
            <a:r>
              <a:rPr lang="en-PH" sz="1050" b="0" dirty="0" smtClean="0"/>
              <a:t> </a:t>
            </a:r>
            <a:r>
              <a:rPr lang="en-PH" sz="1050" b="0" dirty="0" err="1" smtClean="0"/>
              <a:t>Xielo</a:t>
            </a:r>
            <a:r>
              <a:rPr lang="en-PH" sz="1050" b="0" dirty="0" smtClean="0"/>
              <a:t> </a:t>
            </a:r>
            <a:r>
              <a:rPr lang="en-PH" sz="1050" b="0" dirty="0"/>
              <a:t>Jeff </a:t>
            </a:r>
            <a:r>
              <a:rPr lang="en-PH" sz="1050" b="0" dirty="0" smtClean="0"/>
              <a:t>Manalo </a:t>
            </a:r>
            <a:r>
              <a:rPr lang="en-PH" sz="1050" dirty="0"/>
              <a:t>•</a:t>
            </a:r>
            <a:r>
              <a:rPr lang="en-PH" sz="1050" b="0" dirty="0"/>
              <a:t> </a:t>
            </a:r>
            <a:r>
              <a:rPr lang="en-PH" sz="1050" b="0" dirty="0" smtClean="0"/>
              <a:t> </a:t>
            </a:r>
            <a:r>
              <a:rPr lang="en-PH" sz="1050" b="0" dirty="0" err="1" smtClean="0"/>
              <a:t>Marnel</a:t>
            </a:r>
            <a:r>
              <a:rPr lang="en-PH" sz="1050" b="0" dirty="0" smtClean="0"/>
              <a:t> </a:t>
            </a:r>
            <a:r>
              <a:rPr lang="en-PH" sz="1050" b="0" dirty="0"/>
              <a:t>Javier </a:t>
            </a:r>
            <a:r>
              <a:rPr lang="en-PH" sz="1050" b="0" dirty="0" smtClean="0"/>
              <a:t>Valentin</a:t>
            </a:r>
            <a:endParaRPr lang="en-PH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2" name="Picture 4" descr="30,000+ Best Black Background Videos · 100% Free Download · Pexels Stock 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4181475"/>
            <a:ext cx="213273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is mother's love? - Quor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8" b="1795"/>
          <a:stretch/>
        </p:blipFill>
        <p:spPr bwMode="auto">
          <a:xfrm>
            <a:off x="1547664" y="1340768"/>
            <a:ext cx="582857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7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1052736"/>
            <a:ext cx="2232248" cy="433263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OBJECTIVE</a:t>
            </a:r>
            <a:endParaRPr lang="uk-UA" sz="2800" b="1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5760640" cy="4608512"/>
          </a:xfrm>
          <a:ln>
            <a:solidFill>
              <a:schemeClr val="bg1"/>
            </a:solidFill>
          </a:ln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romanUcPeriod"/>
              <a:defRPr/>
            </a:pPr>
            <a:endParaRPr lang="en-US" sz="2000" dirty="0" smtClean="0">
              <a:latin typeface="+mj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To </a:t>
            </a:r>
            <a:r>
              <a:rPr lang="en-US" sz="2000" dirty="0"/>
              <a:t>raise awareness that many people have been manipulated to do wrongdoings or have been abused because of human trafficking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endParaRPr lang="en-US" sz="20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To </a:t>
            </a:r>
            <a:r>
              <a:rPr lang="en-US" sz="2000" dirty="0"/>
              <a:t>make recommendations for preventing human trafficking in India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endParaRPr lang="en-US" sz="20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To </a:t>
            </a:r>
            <a:r>
              <a:rPr lang="en-US" sz="2000" dirty="0"/>
              <a:t>analyze the victims that have </a:t>
            </a:r>
            <a:r>
              <a:rPr lang="en-US" sz="2000" dirty="0" smtClean="0"/>
              <a:t>been </a:t>
            </a:r>
            <a:r>
              <a:rPr lang="en-US" sz="2000" dirty="0"/>
              <a:t>trafficked, gender, age/group, purpose of the trafficking, rescued victim, and number of culprits arrested/acquitted in the year 2019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</a:t>
            </a:r>
            <a:endParaRPr lang="uk-UA" sz="2000" dirty="0" smtClean="0">
              <a:latin typeface="+mj-lt"/>
            </a:endParaRPr>
          </a:p>
        </p:txBody>
      </p:sp>
      <p:pic>
        <p:nvPicPr>
          <p:cNvPr id="4" name="Picture 4" descr="30,000+ Best Black Background Videos · 100% Free Download · Pexels Stock  Vide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4181475"/>
            <a:ext cx="213273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11014" y="2129247"/>
            <a:ext cx="2204742" cy="4104456"/>
          </a:xfrm>
          <a:prstGeom prst="rect">
            <a:avLst/>
          </a:prstGeom>
          <a:ln>
            <a:solidFill>
              <a:srgbClr val="080808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7404719" y="2745721"/>
            <a:ext cx="1003799" cy="57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7463448" y="4293096"/>
            <a:ext cx="899874" cy="611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4719" y="3223193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2"/>
                </a:solidFill>
              </a:rPr>
              <a:t>SDG #1</a:t>
            </a:r>
          </a:p>
          <a:p>
            <a:pPr algn="ctr"/>
            <a:r>
              <a:rPr lang="en-US" sz="1050" b="1" dirty="0">
                <a:solidFill>
                  <a:schemeClr val="bg2"/>
                </a:solidFill>
              </a:rPr>
              <a:t>No Poverty</a:t>
            </a:r>
            <a:endParaRPr lang="en-PH" sz="105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4941168"/>
            <a:ext cx="14401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2"/>
                </a:solidFill>
              </a:rPr>
              <a:t>SDG #</a:t>
            </a:r>
            <a:r>
              <a:rPr lang="en-US" sz="1050" b="1" dirty="0" smtClean="0">
                <a:solidFill>
                  <a:schemeClr val="bg2"/>
                </a:solidFill>
              </a:rPr>
              <a:t>16</a:t>
            </a:r>
            <a:endParaRPr lang="en-US" sz="1050" b="1" dirty="0">
              <a:solidFill>
                <a:schemeClr val="bg2"/>
              </a:solidFill>
            </a:endParaRPr>
          </a:p>
          <a:p>
            <a:pPr algn="ctr"/>
            <a:r>
              <a:rPr lang="en-US" sz="1050" b="1" dirty="0"/>
              <a:t>Peace, Justice and Strong Institutions</a:t>
            </a:r>
            <a:endParaRPr lang="en-PH" sz="105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565846"/>
            <a:ext cx="2736304" cy="719138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80808"/>
                </a:solidFill>
              </a:rPr>
              <a:t>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7744" y="3140968"/>
            <a:ext cx="6624736" cy="792088"/>
          </a:xfrm>
          <a:ln w="38100"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80808"/>
                </a:solidFill>
              </a:rPr>
              <a:t>Why Women and Children are Vulnerable for Human Trafficking in India Year 2019</a:t>
            </a:r>
          </a:p>
          <a:p>
            <a:pPr algn="ctr" eaLnBrk="1" hangingPunct="1"/>
            <a:endParaRPr lang="en-US" sz="2000" dirty="0" smtClean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64</TotalTime>
  <Words>132</Words>
  <Application>Microsoft Office PowerPoint</Application>
  <PresentationFormat>On-screen Show (4:3)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template</vt:lpstr>
      <vt:lpstr>Analysis on Why Women and Children are Vulnerable for Human Trafficking in India Year 2019 </vt:lpstr>
      <vt:lpstr>PowerPoint Presentation</vt:lpstr>
      <vt:lpstr>OBJECTIVE</vt:lpstr>
      <vt:lpstr>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Why Women and Children are Vulnerable for Human Trafficking in India Year 2019</dc:title>
  <dc:creator>Microsoft account</dc:creator>
  <cp:lastModifiedBy>Microsoft account</cp:lastModifiedBy>
  <cp:revision>7</cp:revision>
  <dcterms:created xsi:type="dcterms:W3CDTF">2022-05-23T14:02:47Z</dcterms:created>
  <dcterms:modified xsi:type="dcterms:W3CDTF">2022-05-23T15:56:54Z</dcterms:modified>
</cp:coreProperties>
</file>