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9BB615-44E1-44D3-8303-C49A9BA3B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D34CEBC-1572-438D-AC76-8479FA029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25BA2C3-C698-476E-B384-BEF51E17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C75E-CB8A-4932-B332-87385DB8D7F4}" type="datetimeFigureOut">
              <a:rPr lang="tr-TR" smtClean="0"/>
              <a:t>11.03.2022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68B328C-D49A-4825-AD52-2B7EE769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3D624C8-97C6-47E7-B1D3-B7A5264F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CA70-E173-4EBB-863A-049BF3D3D0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3858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F8F751-FD8F-4775-B26F-8B46F1263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E96F840-237B-47C7-84E8-7CF85DD55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F866AA-3879-42EC-8D1E-D4B71C8A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C75E-CB8A-4932-B332-87385DB8D7F4}" type="datetimeFigureOut">
              <a:rPr lang="tr-TR" smtClean="0"/>
              <a:t>11.03.2022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BB967A5-0D61-446B-95A7-D0C04EF0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CA8051F-16ED-41E0-9AF5-7B19901A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CA70-E173-4EBB-863A-049BF3D3D0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202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5A80F4B-846C-4928-8105-15F546163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A8DA611-3789-4775-AC2A-354704F66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EC34684-8090-4028-958B-70AD69D9D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C75E-CB8A-4932-B332-87385DB8D7F4}" type="datetimeFigureOut">
              <a:rPr lang="tr-TR" smtClean="0"/>
              <a:t>11.03.2022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517A9C-ADA8-46E8-AD4C-36EB1218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29A56A3-FF41-4B2F-B5BD-57A62568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CA70-E173-4EBB-863A-049BF3D3D0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388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FD9182-2138-42D1-90D9-0804DD69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A9B4D4-F43C-4273-BF75-2E16DBF41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F758F3A-AE8D-4773-A450-A37C2EE5A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C75E-CB8A-4932-B332-87385DB8D7F4}" type="datetimeFigureOut">
              <a:rPr lang="tr-TR" smtClean="0"/>
              <a:t>11.03.2022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9503981-CF23-473E-AEA0-C2EEB0FE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F4B5B07-4A24-4DB4-859F-335BA563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CA70-E173-4EBB-863A-049BF3D3D0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249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060DE6-4967-497D-B71C-6F7B5525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18D514D-DC9E-423C-9262-A1CA5160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747AEAB-E4B1-47B9-8868-B847B233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C75E-CB8A-4932-B332-87385DB8D7F4}" type="datetimeFigureOut">
              <a:rPr lang="tr-TR" smtClean="0"/>
              <a:t>11.03.2022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FF3890C-01C8-41FA-8324-3FCC4E38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848B078-5FFF-4EE5-9288-89B06F0B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CA70-E173-4EBB-863A-049BF3D3D0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248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5CE597-97E5-44D0-85B1-FFA8F2B0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6E92AF-126F-448B-97CD-D3CB33500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ED78CFC-9B96-4AD6-A018-F88787756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7DD0C4E-DFED-40E1-91B8-6EBA6E6A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C75E-CB8A-4932-B332-87385DB8D7F4}" type="datetimeFigureOut">
              <a:rPr lang="tr-TR" smtClean="0"/>
              <a:t>11.03.2022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6AF542D-1EF3-48EF-B89E-5DA20A19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7BFD13E-46F1-4456-A1E8-E3FEA288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CA70-E173-4EBB-863A-049BF3D3D0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494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83E383-C73A-4E56-8891-6624A757F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3C42FE0-B435-4486-917E-B84310322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F1D9D84-8933-4BB6-A412-10BFA96C8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26DEA73-1B00-4845-A68B-B055EC33E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5E008EE-6091-477F-B728-766D444F2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CB98ECA-6E9B-48FB-997F-5177C3F0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C75E-CB8A-4932-B332-87385DB8D7F4}" type="datetimeFigureOut">
              <a:rPr lang="tr-TR" smtClean="0"/>
              <a:t>11.03.2022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BB761C5-C69F-47D0-A1C4-745165B6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67FBA88-1FF0-495A-9479-BDD8E5C0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CA70-E173-4EBB-863A-049BF3D3D0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167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7246BB-60A6-4097-BD25-5B3CDE5D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F63495E-5354-4B9F-95C8-550FAC1F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C75E-CB8A-4932-B332-87385DB8D7F4}" type="datetimeFigureOut">
              <a:rPr lang="tr-TR" smtClean="0"/>
              <a:t>11.03.2022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6FC52AD-9D15-4EDF-B58C-6960CE5C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A7C0936-ECAE-449A-9304-CCA48096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CA70-E173-4EBB-863A-049BF3D3D0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83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4E802DF-BD48-418F-BC53-7729C752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C75E-CB8A-4932-B332-87385DB8D7F4}" type="datetimeFigureOut">
              <a:rPr lang="tr-TR" smtClean="0"/>
              <a:t>11.03.2022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8EC2BA7-0264-41E7-9BC0-7A22E479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F67EC8B-A461-4A4C-84A1-5A08908B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CA70-E173-4EBB-863A-049BF3D3D0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252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60AFB6-A249-47A5-BA82-95088D77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8BDC3B-C596-46EF-83B4-1802048CB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5288800-074A-4817-8D0A-6DB972C86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62C2172-C0E0-4377-8AA9-1B4C6C36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C75E-CB8A-4932-B332-87385DB8D7F4}" type="datetimeFigureOut">
              <a:rPr lang="tr-TR" smtClean="0"/>
              <a:t>11.03.2022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20B0797-3070-44C1-AAFA-C600FFCA1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A5894F0-674A-4087-84DB-0AFFEDF9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CA70-E173-4EBB-863A-049BF3D3D0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463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5E95DA-553F-47CC-AF53-FC35EE57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5BEDBEB-EF7C-4BCF-8459-CE801D858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88EAC40-3B6D-4883-B497-0F79489A6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45761FD-E55A-4CB0-8912-C0A8F4FD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C75E-CB8A-4932-B332-87385DB8D7F4}" type="datetimeFigureOut">
              <a:rPr lang="tr-TR" smtClean="0"/>
              <a:t>11.03.2022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790FDDD-CB9B-4AAA-A33C-667BC307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02F823-47AA-4834-AADD-D85832D15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CA70-E173-4EBB-863A-049BF3D3D0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629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DF13276-4712-4552-B39B-2793EB6E5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6CFA688-FE0D-42B1-92C2-132366690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F8621BC-8629-447B-AAD5-2951C750F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8C75E-CB8A-4932-B332-87385DB8D7F4}" type="datetimeFigureOut">
              <a:rPr lang="tr-TR" smtClean="0"/>
              <a:t>11.03.2022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EDDAFA2-C2A5-441B-96CA-E4E6C0CFC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4CB53AA-3B84-4AD7-94CB-0A7A73E29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2CA70-E173-4EBB-863A-049BF3D3D0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850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462E90-5700-47DB-87CA-5B185BFDF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1841"/>
            <a:ext cx="10515601" cy="1388847"/>
          </a:xfrm>
        </p:spPr>
        <p:txBody>
          <a:bodyPr/>
          <a:lstStyle/>
          <a:p>
            <a:r>
              <a:rPr lang="tr-TR" b="1" dirty="0">
                <a:solidFill>
                  <a:schemeClr val="accent6">
                    <a:lumMod val="50000"/>
                  </a:schemeClr>
                </a:solidFill>
              </a:rPr>
              <a:t>                     </a:t>
            </a:r>
            <a:r>
              <a:rPr lang="tr-TR" b="1" dirty="0" err="1">
                <a:solidFill>
                  <a:schemeClr val="accent6">
                    <a:lumMod val="50000"/>
                  </a:schemeClr>
                </a:solidFill>
              </a:rPr>
              <a:t>Sorting</a:t>
            </a:r>
            <a:r>
              <a:rPr lang="tr-TR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tr-TR" b="1" dirty="0" err="1">
                <a:solidFill>
                  <a:schemeClr val="accent6">
                    <a:lumMod val="50000"/>
                  </a:schemeClr>
                </a:solidFill>
              </a:rPr>
              <a:t>Algorithms</a:t>
            </a:r>
            <a:endParaRPr lang="tr-T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975EFD-271C-41C8-BA85-F24305A4A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16" y="1690687"/>
            <a:ext cx="11132597" cy="4486275"/>
          </a:xfrm>
        </p:spPr>
        <p:txBody>
          <a:bodyPr/>
          <a:lstStyle/>
          <a:p>
            <a:r>
              <a:rPr lang="tr-TR" dirty="0" err="1"/>
              <a:t>Sorting</a:t>
            </a:r>
            <a:r>
              <a:rPr lang="tr-TR" dirty="0"/>
              <a:t> </a:t>
            </a:r>
            <a:r>
              <a:rPr lang="tr-TR" dirty="0" err="1"/>
              <a:t>algoritmi</a:t>
            </a:r>
            <a:r>
              <a:rPr lang="tr-TR" dirty="0"/>
              <a:t> </a:t>
            </a:r>
            <a:r>
              <a:rPr lang="tr-TR" dirty="0" err="1"/>
              <a:t>verilmish</a:t>
            </a:r>
            <a:r>
              <a:rPr lang="tr-TR" dirty="0"/>
              <a:t> </a:t>
            </a:r>
            <a:r>
              <a:rPr lang="tr-TR" dirty="0" err="1"/>
              <a:t>massivi</a:t>
            </a:r>
            <a:r>
              <a:rPr lang="tr-TR" dirty="0"/>
              <a:t>  (</a:t>
            </a:r>
            <a:r>
              <a:rPr lang="tr-TR" dirty="0" err="1"/>
              <a:t>siyahida</a:t>
            </a:r>
            <a:r>
              <a:rPr lang="tr-TR" dirty="0"/>
              <a:t> olan elementleri) </a:t>
            </a:r>
            <a:r>
              <a:rPr lang="tr-TR" dirty="0" err="1"/>
              <a:t>boyukden</a:t>
            </a:r>
            <a:r>
              <a:rPr lang="tr-TR" dirty="0"/>
              <a:t> </a:t>
            </a:r>
            <a:r>
              <a:rPr lang="tr-TR" dirty="0" err="1"/>
              <a:t>kichiye</a:t>
            </a:r>
            <a:r>
              <a:rPr lang="tr-TR" dirty="0"/>
              <a:t> (</a:t>
            </a:r>
            <a:r>
              <a:rPr lang="tr-TR" dirty="0" err="1"/>
              <a:t>kichikden</a:t>
            </a:r>
            <a:r>
              <a:rPr lang="tr-TR" dirty="0"/>
              <a:t> </a:t>
            </a:r>
            <a:r>
              <a:rPr lang="tr-TR" dirty="0" err="1"/>
              <a:t>boyuye</a:t>
            </a:r>
            <a:r>
              <a:rPr lang="tr-TR" dirty="0"/>
              <a:t>) </a:t>
            </a:r>
            <a:r>
              <a:rPr lang="tr-TR" dirty="0" err="1"/>
              <a:t>siralamaqdir</a:t>
            </a:r>
            <a:r>
              <a:rPr lang="tr-TR" dirty="0"/>
              <a:t>.</a:t>
            </a:r>
          </a:p>
          <a:p>
            <a:r>
              <a:rPr lang="tr-TR" dirty="0"/>
              <a:t>2 </a:t>
            </a:r>
            <a:r>
              <a:rPr lang="tr-TR" dirty="0" err="1"/>
              <a:t>cur</a:t>
            </a:r>
            <a:r>
              <a:rPr lang="tr-TR" dirty="0"/>
              <a:t> </a:t>
            </a:r>
            <a:r>
              <a:rPr lang="tr-TR" dirty="0" err="1"/>
              <a:t>tesnif</a:t>
            </a:r>
            <a:r>
              <a:rPr lang="tr-TR" dirty="0"/>
              <a:t> olunur: Sade </a:t>
            </a:r>
            <a:r>
              <a:rPr lang="tr-TR" dirty="0" err="1"/>
              <a:t>novler</a:t>
            </a:r>
            <a:r>
              <a:rPr lang="tr-TR" dirty="0"/>
              <a:t> ve </a:t>
            </a:r>
            <a:r>
              <a:rPr lang="tr-TR" dirty="0" err="1"/>
              <a:t>Effektiv</a:t>
            </a:r>
            <a:r>
              <a:rPr lang="tr-TR" dirty="0"/>
              <a:t> </a:t>
            </a:r>
            <a:r>
              <a:rPr lang="tr-TR" dirty="0" err="1"/>
              <a:t>novler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809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228AE9-59E6-471D-B4FC-0C6D5E93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accent6">
                    <a:lumMod val="50000"/>
                  </a:schemeClr>
                </a:solidFill>
              </a:rPr>
              <a:t>Selection</a:t>
            </a:r>
            <a:r>
              <a:rPr lang="tr-TR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tr-TR" b="1" dirty="0" err="1">
                <a:solidFill>
                  <a:schemeClr val="accent6">
                    <a:lumMod val="50000"/>
                  </a:schemeClr>
                </a:solidFill>
              </a:rPr>
              <a:t>Sort</a:t>
            </a:r>
            <a:endParaRPr lang="tr-T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19C1F39B-CA16-444B-982C-B584C97A54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1045"/>
                <a:ext cx="4896775" cy="4365918"/>
              </a:xfrm>
            </p:spPr>
            <p:txBody>
              <a:bodyPr/>
              <a:lstStyle/>
              <a:p>
                <a:r>
                  <a:rPr lang="tr-TR" dirty="0"/>
                  <a:t>Bu </a:t>
                </a:r>
                <a:r>
                  <a:rPr lang="tr-TR" dirty="0" err="1"/>
                  <a:t>alqoritme</a:t>
                </a:r>
                <a:r>
                  <a:rPr lang="tr-TR" dirty="0"/>
                  <a:t> </a:t>
                </a:r>
                <a:r>
                  <a:rPr lang="tr-TR" dirty="0" err="1"/>
                  <a:t>gore</a:t>
                </a:r>
                <a:r>
                  <a:rPr lang="tr-TR" dirty="0"/>
                  <a:t> </a:t>
                </a:r>
                <a:r>
                  <a:rPr lang="tr-TR" dirty="0" err="1"/>
                  <a:t>once</a:t>
                </a:r>
                <a:r>
                  <a:rPr lang="tr-TR" dirty="0"/>
                  <a:t> </a:t>
                </a:r>
                <a:r>
                  <a:rPr lang="tr-TR" dirty="0" err="1"/>
                  <a:t>massivin</a:t>
                </a:r>
                <a:r>
                  <a:rPr lang="tr-TR" dirty="0"/>
                  <a:t> </a:t>
                </a:r>
                <a:r>
                  <a:rPr lang="tr-TR" dirty="0" err="1"/>
                  <a:t>qiymeti</a:t>
                </a:r>
                <a:r>
                  <a:rPr lang="tr-TR" dirty="0"/>
                  <a:t> </a:t>
                </a:r>
                <a:r>
                  <a:rPr lang="tr-TR" dirty="0" err="1"/>
                  <a:t>kichik</a:t>
                </a:r>
                <a:r>
                  <a:rPr lang="tr-TR" dirty="0"/>
                  <a:t> olan element </a:t>
                </a:r>
                <a:r>
                  <a:rPr lang="tr-TR" dirty="0" err="1"/>
                  <a:t>sechilir,sonra</a:t>
                </a:r>
                <a:r>
                  <a:rPr lang="tr-TR" dirty="0"/>
                  <a:t> </a:t>
                </a:r>
                <a:r>
                  <a:rPr lang="tr-TR" dirty="0" err="1"/>
                  <a:t>novbeti</a:t>
                </a:r>
                <a:r>
                  <a:rPr lang="tr-TR" dirty="0"/>
                  <a:t> en </a:t>
                </a:r>
                <a:r>
                  <a:rPr lang="tr-TR" dirty="0" err="1"/>
                  <a:t>kichik</a:t>
                </a:r>
                <a:r>
                  <a:rPr lang="tr-TR" dirty="0"/>
                  <a:t> element </a:t>
                </a:r>
                <a:r>
                  <a:rPr lang="tr-TR" dirty="0" err="1"/>
                  <a:t>sechilir</a:t>
                </a:r>
                <a:r>
                  <a:rPr lang="tr-TR" dirty="0"/>
                  <a:t>.</a:t>
                </a:r>
              </a:p>
              <a:p>
                <a:r>
                  <a:rPr lang="tr-TR" dirty="0"/>
                  <a:t>Time </a:t>
                </a:r>
                <a:r>
                  <a:rPr lang="tr-TR" dirty="0" err="1"/>
                  <a:t>Complexity</a:t>
                </a:r>
                <a:r>
                  <a:rPr lang="tr-TR" dirty="0"/>
                  <a:t> </a:t>
                </a:r>
                <a:r>
                  <a:rPr lang="tr-TR" dirty="0" err="1"/>
                  <a:t>for</a:t>
                </a:r>
                <a:r>
                  <a:rPr lang="tr-TR" dirty="0"/>
                  <a:t> </a:t>
                </a:r>
                <a:r>
                  <a:rPr lang="tr-TR" dirty="0" err="1"/>
                  <a:t>Best,Average,Worst</a:t>
                </a:r>
                <a:r>
                  <a:rPr lang="tr-TR" dirty="0"/>
                  <a:t>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tr-TR" dirty="0"/>
                  <a:t>).</a:t>
                </a:r>
              </a:p>
            </p:txBody>
          </p:sp>
        </mc:Choice>
        <mc:Fallback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19C1F39B-CA16-444B-982C-B584C97A54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1045"/>
                <a:ext cx="4896775" cy="4365918"/>
              </a:xfrm>
              <a:blipFill>
                <a:blip r:embed="rId2"/>
                <a:stretch>
                  <a:fillRect l="-2242" t="-223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Resim 5">
            <a:extLst>
              <a:ext uri="{FF2B5EF4-FFF2-40B4-BE49-F238E27FC236}">
                <a16:creationId xmlns:a16="http://schemas.microsoft.com/office/drawing/2014/main" id="{E248EE41-DB67-4845-9633-5547E141A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125" y="365125"/>
            <a:ext cx="5532684" cy="625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4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5EEA20-F0E1-4EE3-9E6A-85F06DD9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accent6">
                    <a:lumMod val="50000"/>
                  </a:schemeClr>
                </a:solidFill>
              </a:rPr>
              <a:t>Buble</a:t>
            </a:r>
            <a:r>
              <a:rPr lang="tr-TR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tr-TR" b="1" dirty="0" err="1">
                <a:solidFill>
                  <a:schemeClr val="accent6">
                    <a:lumMod val="50000"/>
                  </a:schemeClr>
                </a:solidFill>
              </a:rPr>
              <a:t>Sort</a:t>
            </a:r>
            <a:endParaRPr lang="tr-T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889C19D9-19E7-47B3-B608-2971BD2389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6056" y="1497151"/>
                <a:ext cx="5003307" cy="4351338"/>
              </a:xfrm>
            </p:spPr>
            <p:txBody>
              <a:bodyPr/>
              <a:lstStyle/>
              <a:p>
                <a:r>
                  <a:rPr lang="tr-TR" dirty="0"/>
                  <a:t>Iki </a:t>
                </a:r>
                <a:r>
                  <a:rPr lang="tr-TR" dirty="0" err="1"/>
                  <a:t>qonshu</a:t>
                </a:r>
                <a:r>
                  <a:rPr lang="tr-TR" dirty="0"/>
                  <a:t> elementi </a:t>
                </a:r>
                <a:r>
                  <a:rPr lang="tr-TR" dirty="0" err="1"/>
                  <a:t>muqayise</a:t>
                </a:r>
                <a:r>
                  <a:rPr lang="tr-TR" dirty="0"/>
                  <a:t> etmekle ve </a:t>
                </a:r>
                <a:r>
                  <a:rPr lang="tr-TR" dirty="0" err="1"/>
                  <a:t>eger</a:t>
                </a:r>
                <a:r>
                  <a:rPr lang="tr-TR" dirty="0"/>
                  <a:t> onlar </a:t>
                </a:r>
                <a:r>
                  <a:rPr lang="tr-TR" dirty="0" err="1"/>
                  <a:t>sehv</a:t>
                </a:r>
                <a:r>
                  <a:rPr lang="tr-TR" dirty="0"/>
                  <a:t> </a:t>
                </a:r>
                <a:r>
                  <a:rPr lang="tr-TR" dirty="0" err="1"/>
                  <a:t>nizamdadirsa</a:t>
                </a:r>
                <a:r>
                  <a:rPr lang="tr-TR" dirty="0"/>
                  <a:t> yerlerini </a:t>
                </a:r>
                <a:r>
                  <a:rPr lang="tr-TR" dirty="0" err="1"/>
                  <a:t>deyishir,siyahini</a:t>
                </a:r>
                <a:r>
                  <a:rPr lang="tr-TR" dirty="0"/>
                  <a:t> tekrar </a:t>
                </a:r>
                <a:r>
                  <a:rPr lang="tr-TR" dirty="0" err="1"/>
                  <a:t>yoxlayaraq</a:t>
                </a:r>
                <a:r>
                  <a:rPr lang="tr-TR" dirty="0"/>
                  <a:t> sıralayan </a:t>
                </a:r>
                <a:r>
                  <a:rPr lang="tr-TR" dirty="0" err="1"/>
                  <a:t>alqoritmdir</a:t>
                </a:r>
                <a:r>
                  <a:rPr lang="tr-TR" dirty="0"/>
                  <a:t>.</a:t>
                </a:r>
              </a:p>
              <a:p>
                <a:r>
                  <a:rPr lang="tr-TR" dirty="0"/>
                  <a:t>Best Time </a:t>
                </a:r>
                <a:r>
                  <a:rPr lang="tr-TR" dirty="0" err="1"/>
                  <a:t>Complexity</a:t>
                </a:r>
                <a:r>
                  <a:rPr lang="tr-TR" dirty="0"/>
                  <a:t> =O(n).</a:t>
                </a:r>
                <a:r>
                  <a:rPr lang="tr-TR" dirty="0" err="1"/>
                  <a:t>Average,Worst</a:t>
                </a:r>
                <a:r>
                  <a:rPr lang="tr-TR" dirty="0"/>
                  <a:t> O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tr-TR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tr-TR" dirty="0"/>
                  <a:t>).</a:t>
                </a:r>
              </a:p>
            </p:txBody>
          </p:sp>
        </mc:Choice>
        <mc:Fallback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889C19D9-19E7-47B3-B608-2971BD238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056" y="1497151"/>
                <a:ext cx="5003307" cy="4351338"/>
              </a:xfrm>
              <a:blipFill>
                <a:blip r:embed="rId2"/>
                <a:stretch>
                  <a:fillRect l="-2192" t="-238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Resim 6">
            <a:extLst>
              <a:ext uri="{FF2B5EF4-FFF2-40B4-BE49-F238E27FC236}">
                <a16:creationId xmlns:a16="http://schemas.microsoft.com/office/drawing/2014/main" id="{110FEB49-1EC2-4FE2-AE57-3D44B5DDF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78" y="1397724"/>
            <a:ext cx="6638501" cy="389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125FBF-501C-48E6-9F1A-5EC02522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accent6">
                    <a:lumMod val="50000"/>
                  </a:schemeClr>
                </a:solidFill>
              </a:rPr>
              <a:t>Insertion</a:t>
            </a:r>
            <a:r>
              <a:rPr lang="tr-TR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tr-TR" b="1" dirty="0" err="1">
                <a:solidFill>
                  <a:schemeClr val="accent6">
                    <a:lumMod val="50000"/>
                  </a:schemeClr>
                </a:solidFill>
              </a:rPr>
              <a:t>Sort</a:t>
            </a:r>
            <a:endParaRPr lang="tr-T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İçerik Yer Tutucusu 6">
                <a:extLst>
                  <a:ext uri="{FF2B5EF4-FFF2-40B4-BE49-F238E27FC236}">
                    <a16:creationId xmlns:a16="http://schemas.microsoft.com/office/drawing/2014/main" id="{B9732190-8512-4CCE-BD0C-3077AD89FE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41668" cy="4351338"/>
              </a:xfrm>
            </p:spPr>
            <p:txBody>
              <a:bodyPr/>
              <a:lstStyle/>
              <a:p>
                <a:r>
                  <a:rPr lang="tr-TR" dirty="0"/>
                  <a:t>Her </a:t>
                </a:r>
                <a:r>
                  <a:rPr lang="tr-TR" dirty="0" err="1"/>
                  <a:t>dovrde</a:t>
                </a:r>
                <a:r>
                  <a:rPr lang="tr-TR" dirty="0"/>
                  <a:t> </a:t>
                </a:r>
                <a:r>
                  <a:rPr lang="tr-TR" dirty="0" err="1"/>
                  <a:t>sag</a:t>
                </a:r>
                <a:r>
                  <a:rPr lang="tr-TR" dirty="0"/>
                  <a:t> </a:t>
                </a:r>
                <a:r>
                  <a:rPr lang="tr-TR" dirty="0" err="1"/>
                  <a:t>terefdeki</a:t>
                </a:r>
                <a:r>
                  <a:rPr lang="tr-TR" dirty="0"/>
                  <a:t> elementlerden biri götürülerek sol </a:t>
                </a:r>
                <a:r>
                  <a:rPr lang="tr-TR" dirty="0" err="1"/>
                  <a:t>terefde</a:t>
                </a:r>
                <a:r>
                  <a:rPr lang="tr-TR" dirty="0"/>
                  <a:t> uygun </a:t>
                </a:r>
                <a:r>
                  <a:rPr lang="tr-TR" dirty="0" err="1"/>
                  <a:t>movqeye</a:t>
                </a:r>
                <a:r>
                  <a:rPr lang="tr-TR" dirty="0"/>
                  <a:t> </a:t>
                </a:r>
                <a:r>
                  <a:rPr lang="tr-TR" dirty="0" err="1"/>
                  <a:t>elave</a:t>
                </a:r>
                <a:r>
                  <a:rPr lang="tr-TR" dirty="0"/>
                  <a:t> edilir.</a:t>
                </a:r>
              </a:p>
              <a:p>
                <a:r>
                  <a:rPr lang="tr-TR" dirty="0"/>
                  <a:t>Best Time </a:t>
                </a:r>
                <a:r>
                  <a:rPr lang="tr-TR" dirty="0" err="1"/>
                  <a:t>Complexity</a:t>
                </a:r>
                <a:r>
                  <a:rPr lang="tr-TR" dirty="0"/>
                  <a:t> =O(n).</a:t>
                </a:r>
                <a:r>
                  <a:rPr lang="tr-TR" dirty="0" err="1"/>
                  <a:t>Average,Worst</a:t>
                </a:r>
                <a:r>
                  <a:rPr lang="tr-TR" dirty="0"/>
                  <a:t> O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tr-TR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tr-TR" dirty="0"/>
                  <a:t>).</a:t>
                </a:r>
              </a:p>
              <a:p>
                <a:endParaRPr lang="tr-TR" dirty="0"/>
              </a:p>
            </p:txBody>
          </p:sp>
        </mc:Choice>
        <mc:Fallback>
          <p:sp>
            <p:nvSpPr>
              <p:cNvPr id="7" name="İçerik Yer Tutucusu 6">
                <a:extLst>
                  <a:ext uri="{FF2B5EF4-FFF2-40B4-BE49-F238E27FC236}">
                    <a16:creationId xmlns:a16="http://schemas.microsoft.com/office/drawing/2014/main" id="{B9732190-8512-4CCE-BD0C-3077AD89FE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41668" cy="4351338"/>
              </a:xfrm>
              <a:blipFill>
                <a:blip r:embed="rId2"/>
                <a:stretch>
                  <a:fillRect l="-2416" t="-2241" r="-241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Resim 13">
            <a:extLst>
              <a:ext uri="{FF2B5EF4-FFF2-40B4-BE49-F238E27FC236}">
                <a16:creationId xmlns:a16="http://schemas.microsoft.com/office/drawing/2014/main" id="{41CEDC0B-5D49-4987-BE47-D7B712043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76" y="969279"/>
            <a:ext cx="7040824" cy="461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2842A7-D84D-4BFD-BC78-37D42841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accent6">
                    <a:lumMod val="50000"/>
                  </a:schemeClr>
                </a:solidFill>
              </a:rPr>
              <a:t>Merge</a:t>
            </a:r>
            <a:r>
              <a:rPr lang="tr-TR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tr-TR" b="1" dirty="0" err="1">
                <a:solidFill>
                  <a:schemeClr val="accent6">
                    <a:lumMod val="50000"/>
                  </a:schemeClr>
                </a:solidFill>
              </a:rPr>
              <a:t>Sort</a:t>
            </a:r>
            <a:endParaRPr lang="tr-T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DC75247-6927-491E-A2ED-016B77F2D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81870" cy="4351338"/>
          </a:xfrm>
        </p:spPr>
        <p:txBody>
          <a:bodyPr/>
          <a:lstStyle/>
          <a:p>
            <a:r>
              <a:rPr lang="tr-TR" dirty="0" err="1"/>
              <a:t>Girish</a:t>
            </a:r>
            <a:r>
              <a:rPr lang="tr-TR" dirty="0"/>
              <a:t> </a:t>
            </a:r>
            <a:r>
              <a:rPr lang="tr-TR" dirty="0" err="1"/>
              <a:t>massivini</a:t>
            </a:r>
            <a:r>
              <a:rPr lang="tr-TR" dirty="0"/>
              <a:t> indekse esasen iki </a:t>
            </a:r>
            <a:r>
              <a:rPr lang="tr-TR" dirty="0" err="1"/>
              <a:t>yariya</a:t>
            </a:r>
            <a:r>
              <a:rPr lang="tr-TR" dirty="0"/>
              <a:t> </a:t>
            </a:r>
            <a:r>
              <a:rPr lang="tr-TR" dirty="0" err="1"/>
              <a:t>bolur</a:t>
            </a:r>
            <a:r>
              <a:rPr lang="tr-TR" dirty="0"/>
              <a:t> ve bölme prosesi </a:t>
            </a:r>
            <a:r>
              <a:rPr lang="tr-TR" dirty="0" err="1"/>
              <a:t>array</a:t>
            </a:r>
            <a:r>
              <a:rPr lang="tr-TR" dirty="0"/>
              <a:t> </a:t>
            </a:r>
            <a:r>
              <a:rPr lang="tr-TR" dirty="0" err="1"/>
              <a:t>unitslere</a:t>
            </a:r>
            <a:r>
              <a:rPr lang="tr-TR" dirty="0"/>
              <a:t> beraber olan </a:t>
            </a:r>
            <a:r>
              <a:rPr lang="tr-TR" dirty="0" err="1"/>
              <a:t>halina</a:t>
            </a:r>
            <a:r>
              <a:rPr lang="tr-TR" dirty="0"/>
              <a:t> </a:t>
            </a:r>
            <a:r>
              <a:rPr lang="tr-TR" dirty="0" err="1"/>
              <a:t>qeder</a:t>
            </a:r>
            <a:r>
              <a:rPr lang="tr-TR" dirty="0"/>
              <a:t> davam </a:t>
            </a:r>
            <a:r>
              <a:rPr lang="tr-TR" dirty="0" err="1"/>
              <a:t>edir</a:t>
            </a:r>
            <a:r>
              <a:rPr lang="tr-TR" dirty="0"/>
              <a:t> ve </a:t>
            </a:r>
            <a:r>
              <a:rPr lang="tr-TR" dirty="0" err="1"/>
              <a:t>Merging</a:t>
            </a:r>
            <a:r>
              <a:rPr lang="tr-TR" dirty="0"/>
              <a:t> prosesi </a:t>
            </a:r>
            <a:r>
              <a:rPr lang="tr-TR" dirty="0" err="1"/>
              <a:t>bashlayir</a:t>
            </a:r>
            <a:r>
              <a:rPr lang="tr-TR" dirty="0"/>
              <a:t>.</a:t>
            </a:r>
          </a:p>
          <a:p>
            <a:r>
              <a:rPr lang="tr-TR" dirty="0"/>
              <a:t> Time </a:t>
            </a:r>
            <a:r>
              <a:rPr lang="tr-TR" dirty="0" err="1"/>
              <a:t>Complexity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Best,Average,Worst</a:t>
            </a:r>
            <a:r>
              <a:rPr lang="tr-TR" dirty="0"/>
              <a:t> O(</a:t>
            </a:r>
            <a:r>
              <a:rPr lang="tr-TR" dirty="0" err="1"/>
              <a:t>nlogn</a:t>
            </a:r>
            <a:r>
              <a:rPr lang="tr-TR" dirty="0"/>
              <a:t>).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E0E53F5-4005-4371-8922-AFBFC43D9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80" y="1083077"/>
            <a:ext cx="5264458" cy="470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8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90CE53-AA42-4633-ACB7-91D70E1A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accent6">
                    <a:lumMod val="50000"/>
                  </a:schemeClr>
                </a:solidFill>
              </a:rPr>
              <a:t>Quick</a:t>
            </a:r>
            <a:r>
              <a:rPr lang="tr-TR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tr-TR" b="1" dirty="0" err="1">
                <a:solidFill>
                  <a:schemeClr val="accent6">
                    <a:lumMod val="50000"/>
                  </a:schemeClr>
                </a:solidFill>
              </a:rPr>
              <a:t>Sort</a:t>
            </a:r>
            <a:endParaRPr lang="tr-T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2F74560F-1E76-4E78-BCEC-43DE33AFC2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8301" y="1452763"/>
                <a:ext cx="5491579" cy="4351338"/>
              </a:xfrm>
            </p:spPr>
            <p:txBody>
              <a:bodyPr/>
              <a:lstStyle/>
              <a:p>
                <a:r>
                  <a:rPr lang="tr-TR" dirty="0"/>
                  <a:t>Bu </a:t>
                </a:r>
                <a:r>
                  <a:rPr lang="tr-TR" dirty="0" err="1"/>
                  <a:t>alqoritm</a:t>
                </a:r>
                <a:r>
                  <a:rPr lang="tr-TR" dirty="0"/>
                  <a:t> </a:t>
                </a:r>
                <a:r>
                  <a:rPr lang="tr-TR" dirty="0" err="1"/>
                  <a:t>parchala</a:t>
                </a:r>
                <a:r>
                  <a:rPr lang="tr-TR" dirty="0"/>
                  <a:t> ve </a:t>
                </a:r>
                <a:r>
                  <a:rPr lang="tr-TR" dirty="0" err="1"/>
                  <a:t>idareetme</a:t>
                </a:r>
                <a:r>
                  <a:rPr lang="tr-TR" dirty="0"/>
                  <a:t> </a:t>
                </a:r>
                <a:r>
                  <a:rPr lang="tr-TR" dirty="0" err="1"/>
                  <a:t>alqoritmidir.Pivot</a:t>
                </a:r>
                <a:r>
                  <a:rPr lang="tr-TR" dirty="0"/>
                  <a:t> </a:t>
                </a:r>
                <a:r>
                  <a:rPr lang="tr-TR" dirty="0" err="1"/>
                  <a:t>olarag</a:t>
                </a:r>
                <a:r>
                  <a:rPr lang="tr-TR" dirty="0"/>
                  <a:t> tesadüfi element </a:t>
                </a:r>
                <a:r>
                  <a:rPr lang="tr-TR" dirty="0" err="1"/>
                  <a:t>sechilir.Massivi</a:t>
                </a:r>
                <a:r>
                  <a:rPr lang="tr-TR" dirty="0"/>
                  <a:t> iki </a:t>
                </a:r>
                <a:r>
                  <a:rPr lang="tr-TR" dirty="0" err="1"/>
                  <a:t>kichik</a:t>
                </a:r>
                <a:r>
                  <a:rPr lang="tr-TR" dirty="0"/>
                  <a:t> </a:t>
                </a:r>
                <a:r>
                  <a:rPr lang="tr-TR" dirty="0" err="1"/>
                  <a:t>massive</a:t>
                </a:r>
                <a:r>
                  <a:rPr lang="tr-TR" dirty="0"/>
                  <a:t> </a:t>
                </a:r>
                <a:r>
                  <a:rPr lang="tr-TR" dirty="0" err="1"/>
                  <a:t>bolur:kichik</a:t>
                </a:r>
                <a:r>
                  <a:rPr lang="tr-TR" dirty="0"/>
                  <a:t> ve </a:t>
                </a:r>
                <a:r>
                  <a:rPr lang="tr-TR" dirty="0" err="1"/>
                  <a:t>boyuk</a:t>
                </a:r>
                <a:r>
                  <a:rPr lang="tr-TR" dirty="0"/>
                  <a:t> elementler olan </a:t>
                </a:r>
                <a:r>
                  <a:rPr lang="tr-TR" dirty="0" err="1"/>
                  <a:t>massiv.Esas</a:t>
                </a:r>
                <a:r>
                  <a:rPr lang="tr-TR" dirty="0"/>
                  <a:t> proses bu </a:t>
                </a:r>
                <a:r>
                  <a:rPr lang="tr-TR" dirty="0" err="1"/>
                  <a:t>alqoritmde</a:t>
                </a:r>
                <a:r>
                  <a:rPr lang="tr-TR" dirty="0"/>
                  <a:t> </a:t>
                </a:r>
                <a:r>
                  <a:rPr lang="tr-TR" dirty="0" err="1"/>
                  <a:t>bolmedir</a:t>
                </a:r>
                <a:endParaRPr lang="tr-TR" dirty="0"/>
              </a:p>
              <a:p>
                <a:r>
                  <a:rPr lang="tr-TR" dirty="0"/>
                  <a:t>Best Time </a:t>
                </a:r>
                <a:r>
                  <a:rPr lang="tr-TR" dirty="0" err="1"/>
                  <a:t>Complexity</a:t>
                </a:r>
                <a:r>
                  <a:rPr lang="tr-TR" dirty="0"/>
                  <a:t> O(</a:t>
                </a:r>
                <a:r>
                  <a:rPr lang="tr-TR" dirty="0" err="1"/>
                  <a:t>nlogn</a:t>
                </a:r>
                <a:r>
                  <a:rPr lang="tr-TR" dirty="0"/>
                  <a:t>).</a:t>
                </a:r>
                <a:r>
                  <a:rPr lang="tr-TR" dirty="0" err="1"/>
                  <a:t>Worst</a:t>
                </a:r>
                <a:r>
                  <a:rPr lang="tr-TR" dirty="0"/>
                  <a:t> </a:t>
                </a:r>
                <a:r>
                  <a:rPr lang="tr-TR" dirty="0" err="1"/>
                  <a:t>case</a:t>
                </a:r>
                <a:r>
                  <a:rPr lang="tr-TR" dirty="0"/>
                  <a:t> 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tr-TR" dirty="0"/>
                  <a:t>).</a:t>
                </a:r>
              </a:p>
            </p:txBody>
          </p:sp>
        </mc:Choice>
        <mc:Fallback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2F74560F-1E76-4E78-BCEC-43DE33AFC2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301" y="1452763"/>
                <a:ext cx="5491579" cy="4351338"/>
              </a:xfrm>
              <a:blipFill>
                <a:blip r:embed="rId2"/>
                <a:stretch>
                  <a:fillRect l="-1998" t="-2241" r="-333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Resim 4" descr="metin, elektronik eşyalar içeren bir resim&#10;&#10;Açıklama otomatik olarak oluşturuldu">
            <a:extLst>
              <a:ext uri="{FF2B5EF4-FFF2-40B4-BE49-F238E27FC236}">
                <a16:creationId xmlns:a16="http://schemas.microsoft.com/office/drawing/2014/main" id="{FC46BF51-DADA-4E1C-BA50-A44E08D9F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9" y="571770"/>
            <a:ext cx="4887157" cy="571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51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7DF076-52CD-4453-9046-37BA7563C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84AE34-F71F-41D8-98DC-3E86330D3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5433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215</Words>
  <Application>Microsoft Office PowerPoint</Application>
  <PresentationFormat>Geniş ekran</PresentationFormat>
  <Paragraphs>18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Teması</vt:lpstr>
      <vt:lpstr>                     Sorting Algorithms</vt:lpstr>
      <vt:lpstr>Selection Sort</vt:lpstr>
      <vt:lpstr>Buble Sort</vt:lpstr>
      <vt:lpstr>Insertion Sort</vt:lpstr>
      <vt:lpstr>Merge Sort</vt:lpstr>
      <vt:lpstr>Quick Sort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Sorting Algorithms</dc:title>
  <dc:creator>EMİLYA AĞAYEVA</dc:creator>
  <cp:lastModifiedBy>EMİLYA AĞAYEVA</cp:lastModifiedBy>
  <cp:revision>1</cp:revision>
  <dcterms:created xsi:type="dcterms:W3CDTF">2022-03-11T04:07:10Z</dcterms:created>
  <dcterms:modified xsi:type="dcterms:W3CDTF">2022-03-11T06:37:33Z</dcterms:modified>
</cp:coreProperties>
</file>