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de9769d9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de9769d9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de976a1f7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de976a1f7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de9769d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de9769d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de9769d9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de9769d9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de9769d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de9769d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de9769d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de9769d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de976a1f7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de976a1f7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de9769d9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de9769d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de976a1f7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de976a1f7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de9769d9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de9769d9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competitions/sberbank-russian-housing-market/overview" TargetMode="External"/><Relationship Id="rId4" Type="http://schemas.openxmlformats.org/officeDocument/2006/relationships/hyperlink" Target="https://www.kaggle.com/code/aleksandremelyanov/sber-russian-housing-market-emelyanovan" TargetMode="External"/><Relationship Id="rId5" Type="http://schemas.openxmlformats.org/officeDocument/2006/relationships/hyperlink" Target="https://github.com/EmlAldr/SkillFactory/tree/master/graduation%20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264475"/>
            <a:ext cx="8222100" cy="14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Предсказание цены на жилье в городе Москва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Необходимо очень аккуратно подходить к очистке данных в зависимости от поставленной задачи. В том числе и к оценке корректности целевой переменной.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Необходимо различать рынок новостроек и вторичного жилья.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Предсказывать лучше не цену квартиры, а цену квадратного метра.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Желательно внести признак, отвечающий за определение геопозиции - например район + расстояние до метро.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Желательно добавлять комбинации признаков, например зная этаж и общую этажность здания, добавить их отношение.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Необходимо аккуратно выбору энкодеров для категориальных признаков для различных моделей.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материалы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71900" y="18948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Соревнование на Kaggle - </a:t>
            </a:r>
            <a:r>
              <a:rPr lang="ru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https://www.kaggle.com/competitions/sberbank-russian-housing-market/overview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Ссылка на мой ноутбук в Kaggle - </a:t>
            </a:r>
            <a:r>
              <a:rPr lang="ru" sz="1300" u="sng">
                <a:solidFill>
                  <a:schemeClr val="hlink"/>
                </a:solidFill>
                <a:hlinkClick r:id="rId4"/>
              </a:rPr>
              <a:t>https://www.kaggle.com/code/aleksandremelyanov/sber-russian-housing-market-emelyanovan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Ссылка на мой ноутбук на GitHub -  </a:t>
            </a:r>
            <a:r>
              <a:rPr lang="ru" sz="1300" u="sng">
                <a:solidFill>
                  <a:schemeClr val="hlink"/>
                </a:solidFill>
                <a:hlinkClick r:id="rId5"/>
              </a:rPr>
              <a:t>https://github.com/EmlAldr/SkillFactory/tree/master/graduation%20project</a:t>
            </a:r>
            <a:r>
              <a:rPr lang="ru" sz="1300"/>
              <a:t> 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98650" y="569175"/>
            <a:ext cx="8568600" cy="9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 темы и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значимость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Выбор темы работы обусловлен вполне конкретной задачей актуальной для бизнеса - созданием сервиса, который по заданным координатам </a:t>
            </a:r>
            <a:r>
              <a:rPr lang="ru"/>
              <a:t>новостройки </a:t>
            </a:r>
            <a:r>
              <a:rPr lang="ru"/>
              <a:t>и оговоренному перечню параметров (класс жилья, материалы стен, этажность) будет предсказывать среднее значение квадратного метра в этом жилье.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погрузиться в тему задачи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понять какие нюансы встречаются на этапе очистки данных и генерации новых признаков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изучить какие признаки лучше использовать при решении подобных задач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построить ряд моделей и провести их валидацию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реализовать MVP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 работы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233900" y="1919075"/>
            <a:ext cx="450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Соревнование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MVP 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025" y="1818825"/>
            <a:ext cx="2038350" cy="78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688" y="2499500"/>
            <a:ext cx="5219026" cy="22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Соревнование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Kaggle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Выбрал</a:t>
            </a:r>
            <a:r>
              <a:rPr lang="ru"/>
              <a:t> соревновани</a:t>
            </a:r>
            <a:r>
              <a:rPr lang="ru"/>
              <a:t>е</a:t>
            </a:r>
            <a:r>
              <a:rPr lang="ru"/>
              <a:t> Sber Russian housing market</a:t>
            </a:r>
            <a:r>
              <a:rPr lang="ru"/>
              <a:t>. В рамках соревнования: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провел очистку данных и добавил новые признаки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несколько моделей для предсказания цены квартиры: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Наивная модель, предсказывающая цену квартиры по району и расстоянию до ближайшего метро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Модель градиентного бустинга с помощью CatBoost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Ансамбли моделей c помощью CatBoost и LightAutoML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разобрал несколько решений, в том числе 1st place solution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675" y="0"/>
            <a:ext cx="5475324" cy="16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Соревнование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Kaggle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Очень “</a:t>
            </a:r>
            <a:r>
              <a:rPr lang="ru"/>
              <a:t>грязные”</a:t>
            </a:r>
            <a:r>
              <a:rPr lang="ru"/>
              <a:t> данные, в том числе и для сабмита: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присутствуют много пропусков, в том числе и для очень важных, например площадь квартиры.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присутствуют некорректные данные, например площадь кухни больше общей площади или этаж выше максимального этажа здания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присутствуют кейсы с некорректной целевой переменной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Данные для рынка новостроек и вторички сильно отличаются. В некоторых случаях актуально строить отдельные модели для обоих рынков.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Для валидации моих экспериментов обработки данных и построения моделей использовал Leaderboard. Чтобы продвинуться в </a:t>
            </a:r>
            <a:r>
              <a:rPr lang="ru"/>
              <a:t>Leaderboard необходимо использовать различные ансамбли моделей и предсказывать на неполных и не всегда корректных  данных, в том числе добиваясь не всегда корректной оценки стоимости жилья. Это противоречит изначальной задачи.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675" y="0"/>
            <a:ext cx="5475324" cy="16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08400" y="6468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MVP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6677325" y="3655625"/>
            <a:ext cx="1099500" cy="443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Logs.txt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149675" y="2055175"/>
            <a:ext cx="1099500" cy="77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Features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3590100" y="2055175"/>
            <a:ext cx="1658700" cy="7761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RabbitMQ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677325" y="2055175"/>
            <a:ext cx="1099500" cy="77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Model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869700" y="3493625"/>
            <a:ext cx="1099500" cy="77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Metrics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370475" y="2126900"/>
            <a:ext cx="1099500" cy="32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X_features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449000" y="2126900"/>
            <a:ext cx="1099500" cy="32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X_features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2369900" y="2453300"/>
            <a:ext cx="1099500" cy="326400"/>
          </a:xfrm>
          <a:prstGeom prst="rightArrow">
            <a:avLst>
              <a:gd fmla="val 50000" name="adj1"/>
              <a:gd fmla="val 49773" name="adj2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y_ture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49000" y="2453300"/>
            <a:ext cx="1099500" cy="32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y_predict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3590100" y="2953375"/>
            <a:ext cx="825900" cy="443700"/>
          </a:xfrm>
          <a:prstGeom prst="downArrow">
            <a:avLst>
              <a:gd fmla="val 73813" name="adj1"/>
              <a:gd fmla="val 49502" name="adj2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y_true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422900" y="2953375"/>
            <a:ext cx="825900" cy="443700"/>
          </a:xfrm>
          <a:prstGeom prst="downArrow">
            <a:avLst>
              <a:gd fmla="val 73813" name="adj1"/>
              <a:gd fmla="val 49502" name="adj2"/>
            </a:avLst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y_pred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449000" y="3635075"/>
            <a:ext cx="1099500" cy="44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metric</a:t>
            </a:r>
            <a:endParaRPr b="1" sz="1000">
              <a:solidFill>
                <a:schemeClr val="lt1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396" y="65925"/>
            <a:ext cx="3662900" cy="160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575" y="605102"/>
            <a:ext cx="2445675" cy="4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08400" y="6468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MVP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152275" y="3910350"/>
            <a:ext cx="5247600" cy="1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Реализовано с помощью Docker-compose + RabbitMQ в виде консольного приложения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396" y="65925"/>
            <a:ext cx="3662900" cy="160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575" y="605102"/>
            <a:ext cx="2445675" cy="4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19875"/>
            <a:ext cx="5247575" cy="897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869963"/>
            <a:ext cx="5247579" cy="102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2375" y="1819863"/>
            <a:ext cx="3439225" cy="266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Полученные результаты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В рамках проекта погрузился в тему проекта и выполнил предобработку данных.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Были подготовлены несколько моделей для предсказания цены квартиры: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Наивная модель, предсказывающая цену квартиры по району и расстоянию до ближайшего метро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Модель градиентного бустинга с помощью CatBoost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Ансамбли моделей c помощью CatBoost и LightAutoML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Реализовал модель в виде консольного приложения с помощью docker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