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672" y="-104"/>
      </p:cViewPr>
      <p:guideLst>
        <p:guide orient="horz" pos="201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988397"/>
            <a:ext cx="5440680" cy="1372023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3627120"/>
            <a:ext cx="44805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56329"/>
            <a:ext cx="1440180" cy="5461423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56329"/>
            <a:ext cx="4213860" cy="5461423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113107"/>
            <a:ext cx="5440680" cy="127127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2712932"/>
            <a:ext cx="5440680" cy="1400175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493521"/>
            <a:ext cx="2827020" cy="422423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493521"/>
            <a:ext cx="2827020" cy="422423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32772"/>
            <a:ext cx="2828132" cy="5971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029883"/>
            <a:ext cx="2828132" cy="368786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432772"/>
            <a:ext cx="2829243" cy="59711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029883"/>
            <a:ext cx="2829243" cy="368786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54847"/>
            <a:ext cx="2105819" cy="108458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254847"/>
            <a:ext cx="3578225" cy="54629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0" y="1339427"/>
            <a:ext cx="2105819" cy="4378325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4480560"/>
            <a:ext cx="3840480" cy="52895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571923"/>
            <a:ext cx="3840480" cy="384048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cs-CZ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5009515"/>
            <a:ext cx="3840480" cy="751205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26/08/2014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56329"/>
            <a:ext cx="5760720" cy="10668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493521"/>
            <a:ext cx="5760720" cy="4224232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5932594"/>
            <a:ext cx="1493520" cy="34078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26/08/2014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5932594"/>
            <a:ext cx="2026920" cy="34078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5932594"/>
            <a:ext cx="1493520" cy="34078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374" y="421926"/>
            <a:ext cx="49059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latin typeface="Arial"/>
                <a:cs typeface="Arial"/>
              </a:rPr>
              <a:t>Emberiség</a:t>
            </a:r>
          </a:p>
          <a:p>
            <a:r>
              <a:rPr lang="en-US" sz="7200" b="1" dirty="0" smtClean="0">
                <a:latin typeface="Arial"/>
                <a:cs typeface="Arial"/>
              </a:rPr>
              <a:t>Ellenes</a:t>
            </a:r>
          </a:p>
          <a:p>
            <a:r>
              <a:rPr lang="en-US" sz="7200" b="1" dirty="0" smtClean="0">
                <a:latin typeface="Arial"/>
                <a:cs typeface="Arial"/>
              </a:rPr>
              <a:t>Kártyák</a:t>
            </a:r>
            <a:endParaRPr lang="en-US" sz="7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66941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 Danka</dc:creator>
  <cp:lastModifiedBy>Miklos Danka</cp:lastModifiedBy>
  <cp:revision>2</cp:revision>
  <dcterms:created xsi:type="dcterms:W3CDTF">2014-08-26T21:22:31Z</dcterms:created>
  <dcterms:modified xsi:type="dcterms:W3CDTF">2014-08-26T21:30:15Z</dcterms:modified>
</cp:coreProperties>
</file>